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photoAlbum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24B348-721A-FE32-0FBC-C4352C5EE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AEEF9B2-296B-FC0A-E192-224E5E2DB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920207-DAAB-8C08-3D99-B7B69F25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7939-AD82-4C95-A91D-F3D4CBD26BE7}" type="datetimeFigureOut">
              <a:rPr lang="it-IT" smtClean="0"/>
              <a:t>02/09/2025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2AF1489-D4A9-4A0D-0EFF-386D9439E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D61F63E-2EDE-C585-CBD6-0D7EB4DE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D8F3-C8ED-48B3-88EF-21C2A42AFD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081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DEF19A-C4B0-65AB-30CA-7A7F0FC1C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2E3AEA4-F6A3-83D2-785E-BB107EED7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FF4A03-1708-9C88-9035-67E601753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7939-AD82-4C95-A91D-F3D4CBD26BE7}" type="datetimeFigureOut">
              <a:rPr lang="it-IT" smtClean="0"/>
              <a:t>02/09/2025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B3213F-4B9E-6906-8C06-18F8FC3FC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8662E7-1CC5-6D50-D6BE-E5C4A4B6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D8F3-C8ED-48B3-88EF-21C2A42AFD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733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8EC9890-C8D3-1259-A9D5-8B861CFB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20188C3-BF2B-E9FD-D18C-F72E9DA8D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8D2FDA-9BC2-7923-BBDD-05FEF97AA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7939-AD82-4C95-A91D-F3D4CBD26BE7}" type="datetimeFigureOut">
              <a:rPr lang="it-IT" smtClean="0"/>
              <a:t>02/09/2025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6FC9B3-88A5-7866-4123-CF8ED985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98E3E1-4360-7F6F-A946-99B364C0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D8F3-C8ED-48B3-88EF-21C2A42AFD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615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13844B-2B57-F555-AA4A-F3824E42A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515B25-2AFE-2E1E-E823-049D3E533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8DEFDA-2A26-0D7C-C166-1F235E544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7939-AD82-4C95-A91D-F3D4CBD26BE7}" type="datetimeFigureOut">
              <a:rPr lang="it-IT" smtClean="0"/>
              <a:t>02/09/2025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39BDFC-4025-18CB-63CF-5B16F3D4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CC255C-B59E-C994-253E-7F3B6EC13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D8F3-C8ED-48B3-88EF-21C2A42AFD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451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2DFF41-F631-43F7-9EFE-47A1715D7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CB71B8-0ABE-0BAC-54B4-6025EF88B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3FFC0F-6AD2-61C8-129C-301D8D9C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7939-AD82-4C95-A91D-F3D4CBD26BE7}" type="datetimeFigureOut">
              <a:rPr lang="it-IT" smtClean="0"/>
              <a:t>02/09/2025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7A2AD1-BC43-2EFD-CA4E-030FE21B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4B171F-68B4-8D70-41AF-50432AC2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D8F3-C8ED-48B3-88EF-21C2A42AFD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9728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DA6DAE-B150-B2CF-ECB7-B39BCD6C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0B6D90-20CB-6DC9-5547-2BEDA8841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A26F97E-801C-CC77-7C4D-049A8DF62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F86D8F3-D878-8F69-372E-AE2100BA5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7939-AD82-4C95-A91D-F3D4CBD26BE7}" type="datetimeFigureOut">
              <a:rPr lang="it-IT" smtClean="0"/>
              <a:t>02/09/2025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AA977E-1D20-516A-E71A-B7D85009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C6BD027-8A03-26A0-1BFB-7EB4484E7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D8F3-C8ED-48B3-88EF-21C2A42AFD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08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9D204B-7C95-B13D-AAE8-57A07D95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561AAE-49F3-D78D-0A05-3E4E73012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ABEE6C6-8CAB-D9AD-0AC9-E58A87600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DEC3480-FF3F-B76C-9196-77F05D440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66F4C69-E694-1BBF-D7EE-93740BDCC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5A24F83-0C89-F614-8EDC-0E79EEFE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7939-AD82-4C95-A91D-F3D4CBD26BE7}" type="datetimeFigureOut">
              <a:rPr lang="it-IT" smtClean="0"/>
              <a:t>02/09/2025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AE97287-3DD4-7D68-B02A-069F74A12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836E00B-32DE-7A59-831A-B9C96AB2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D8F3-C8ED-48B3-88EF-21C2A42AFD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867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8A7E1C-8782-9C9E-1710-A4FDEB91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0C7ECAA-947D-5F4A-190C-32E8E645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7939-AD82-4C95-A91D-F3D4CBD26BE7}" type="datetimeFigureOut">
              <a:rPr lang="it-IT" smtClean="0"/>
              <a:t>02/09/2025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BF3C794-69F0-9B9D-D21D-3659BDEA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6F085FB-DD65-1497-FFDE-4879422E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D8F3-C8ED-48B3-88EF-21C2A42AFD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633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879B3FD-1818-82C7-F065-E89783BF6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7939-AD82-4C95-A91D-F3D4CBD26BE7}" type="datetimeFigureOut">
              <a:rPr lang="it-IT" smtClean="0"/>
              <a:t>02/09/2025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21697ED-8E7C-CAC2-80C3-E58AAF401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B1EEE5B-36FA-95A2-C92E-2C82C4F5F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D8F3-C8ED-48B3-88EF-21C2A42AFD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53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CF2F39-059C-F889-0B15-8C5061D73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67B234-D048-1B16-BD4C-7B843BCBB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614E475-37B8-29BE-E587-B785F3C99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8BD9D3C-35CB-AE89-055D-680DFD28A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7939-AD82-4C95-A91D-F3D4CBD26BE7}" type="datetimeFigureOut">
              <a:rPr lang="it-IT" smtClean="0"/>
              <a:t>02/09/2025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924B22-849E-8FD1-ED25-EFA08621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F4F930-B7D2-18AF-96F8-2F0672D5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D8F3-C8ED-48B3-88EF-21C2A42AFD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439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9D39D6-A054-0588-56CD-924E589D8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8033600-A5EF-E99D-A535-233AD6EE6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38349A5-DDBA-6426-F3D0-B44754472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F9BA47B-FEFA-87EE-2DD4-DCD3DA39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07939-AD82-4C95-A91D-F3D4CBD26BE7}" type="datetimeFigureOut">
              <a:rPr lang="it-IT" smtClean="0"/>
              <a:t>02/09/2025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BE68D21-CF88-3E10-3E8B-7A6045D6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D199BA-D08A-8668-84E3-F29C8C69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D8F3-C8ED-48B3-88EF-21C2A42AFD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879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426A63A-8330-E90A-42D6-A73F4F10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737047-F81F-4819-1B09-1263E6A0A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6CE75B-AAE1-80D0-5818-E2EB57D05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007939-AD82-4C95-A91D-F3D4CBD26BE7}" type="datetimeFigureOut">
              <a:rPr lang="it-IT" smtClean="0"/>
              <a:t>02/09/2025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C2FF14-F505-61BF-2D3E-092B3B0F6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85360E-88D0-0435-033B-1BEB11EC4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E3D8F3-C8ED-48B3-88EF-21C2A42AFD4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2417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60D2E8-3AB2-E820-88B9-36B985E2A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7658" y="2235766"/>
            <a:ext cx="9056914" cy="1757363"/>
          </a:xfrm>
        </p:spPr>
        <p:txBody>
          <a:bodyPr/>
          <a:lstStyle/>
          <a:p>
            <a:r>
              <a:rPr lang="it-IT" b="1" dirty="0">
                <a:solidFill>
                  <a:srgbClr val="FF0000"/>
                </a:solidFill>
              </a:rPr>
              <a:t>App I Ricostruttori nella Preghiera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CB7F8B8-44C4-2DB6-8715-A9EB8C113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0829" y="3993129"/>
            <a:ext cx="9056914" cy="2570389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L’App è molto semplice e non accede a internet. </a:t>
            </a:r>
          </a:p>
          <a:p>
            <a:r>
              <a:rPr lang="it-IT" b="1" dirty="0">
                <a:solidFill>
                  <a:srgbClr val="FF0000"/>
                </a:solidFill>
              </a:rPr>
              <a:t>Si ricorda che alla fine della procedura è meglio per motivi di sicurezza, NON CONSENTIRE a Drive d’installare App,  in modo che tutte le volte venga chiesta l’autorizzazione. </a:t>
            </a:r>
            <a:br>
              <a:rPr lang="it-IT" dirty="0"/>
            </a:br>
            <a:endParaRPr lang="it-IT" dirty="0"/>
          </a:p>
        </p:txBody>
      </p:sp>
      <p:pic>
        <p:nvPicPr>
          <p:cNvPr id="5" name="Immagine 4" descr="Immagine che contiene cerchio&#10;&#10;Il contenuto generato dall'IA potrebbe non essere corretto.">
            <a:extLst>
              <a:ext uri="{FF2B5EF4-FFF2-40B4-BE49-F238E27FC236}">
                <a16:creationId xmlns:a16="http://schemas.microsoft.com/office/drawing/2014/main" id="{B424531A-11CC-39BA-CB23-E7ABC7732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242" y="294482"/>
            <a:ext cx="2166257" cy="208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12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09 APP RICOSTRUTTORI">
            <a:extLst>
              <a:ext uri="{FF2B5EF4-FFF2-40B4-BE49-F238E27FC236}">
                <a16:creationId xmlns:a16="http://schemas.microsoft.com/office/drawing/2014/main" id="{C163F6B4-155E-EFC6-3196-3C1FBE7EF2D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871" y="0"/>
            <a:ext cx="3203575" cy="6858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1C9F165-790B-370D-25D3-0FB167889673}"/>
              </a:ext>
            </a:extLst>
          </p:cNvPr>
          <p:cNvSpPr txBox="1"/>
          <p:nvPr/>
        </p:nvSpPr>
        <p:spPr>
          <a:xfrm>
            <a:off x="1184955" y="7732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ENTRARE NEL MENU’ SICUREZZA</a:t>
            </a:r>
          </a:p>
        </p:txBody>
      </p:sp>
    </p:spTree>
    <p:extLst>
      <p:ext uri="{BB962C8B-B14F-4D97-AF65-F5344CB8AC3E}">
        <p14:creationId xmlns:p14="http://schemas.microsoft.com/office/powerpoint/2010/main" val="34883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10 APP RICOSTRUTTORI">
            <a:extLst>
              <a:ext uri="{FF2B5EF4-FFF2-40B4-BE49-F238E27FC236}">
                <a16:creationId xmlns:a16="http://schemas.microsoft.com/office/drawing/2014/main" id="{4D702F55-716D-C98D-811A-78E56F7D190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3" y="0"/>
            <a:ext cx="3203575" cy="6858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B5D7305-EDD9-EF0D-1247-02DFE3A218E3}"/>
              </a:ext>
            </a:extLst>
          </p:cNvPr>
          <p:cNvSpPr txBox="1"/>
          <p:nvPr/>
        </p:nvSpPr>
        <p:spPr>
          <a:xfrm>
            <a:off x="499156" y="7297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ENTRARE NEL MENU’ INSTALLA LE APP DA FONTI ESTERNE</a:t>
            </a:r>
          </a:p>
        </p:txBody>
      </p:sp>
    </p:spTree>
    <p:extLst>
      <p:ext uri="{BB962C8B-B14F-4D97-AF65-F5344CB8AC3E}">
        <p14:creationId xmlns:p14="http://schemas.microsoft.com/office/powerpoint/2010/main" val="1518301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11 APP RICOSTRUTTORI">
            <a:extLst>
              <a:ext uri="{FF2B5EF4-FFF2-40B4-BE49-F238E27FC236}">
                <a16:creationId xmlns:a16="http://schemas.microsoft.com/office/drawing/2014/main" id="{BE677B99-23E4-F900-2824-DE0E09FAEE1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099" y="0"/>
            <a:ext cx="3203575" cy="6858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5348C6E-8DD7-AED1-02FC-3BCBF7509444}"/>
              </a:ext>
            </a:extLst>
          </p:cNvPr>
          <p:cNvSpPr txBox="1"/>
          <p:nvPr/>
        </p:nvSpPr>
        <p:spPr>
          <a:xfrm>
            <a:off x="1076099" y="7297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SELEZIONA DRIVE DALL’ELENCO DI APP</a:t>
            </a:r>
          </a:p>
        </p:txBody>
      </p:sp>
    </p:spTree>
    <p:extLst>
      <p:ext uri="{BB962C8B-B14F-4D97-AF65-F5344CB8AC3E}">
        <p14:creationId xmlns:p14="http://schemas.microsoft.com/office/powerpoint/2010/main" val="1124016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12 APP RICOSTRUTTORI">
            <a:extLst>
              <a:ext uri="{FF2B5EF4-FFF2-40B4-BE49-F238E27FC236}">
                <a16:creationId xmlns:a16="http://schemas.microsoft.com/office/drawing/2014/main" id="{E5E30962-8E4E-416A-D8F0-6240B2388AD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413" y="0"/>
            <a:ext cx="3203575" cy="6858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E3A2335-362A-89A1-78CE-5274C2886E27}"/>
              </a:ext>
            </a:extLst>
          </p:cNvPr>
          <p:cNvSpPr txBox="1"/>
          <p:nvPr/>
        </p:nvSpPr>
        <p:spPr>
          <a:xfrm>
            <a:off x="793071" y="71884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NON CONSENTIRE A DRIVE DI INSTALLARE UN APP’IN MODO CHE LA PROSSIMA VOLTA SIA ANCORA RICHIESTA L’AUTORIZZAZIONE.</a:t>
            </a:r>
          </a:p>
        </p:txBody>
      </p:sp>
    </p:spTree>
    <p:extLst>
      <p:ext uri="{BB962C8B-B14F-4D97-AF65-F5344CB8AC3E}">
        <p14:creationId xmlns:p14="http://schemas.microsoft.com/office/powerpoint/2010/main" val="3959135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01 APP RICOSTRUTTORI">
            <a:extLst>
              <a:ext uri="{FF2B5EF4-FFF2-40B4-BE49-F238E27FC236}">
                <a16:creationId xmlns:a16="http://schemas.microsoft.com/office/drawing/2014/main" id="{6B0CE005-3A4C-1261-06E9-EB85D92D1B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213" y="0"/>
            <a:ext cx="3203575" cy="6858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BABA857-170E-28E9-1E3C-38AB97B7A418}"/>
              </a:ext>
            </a:extLst>
          </p:cNvPr>
          <p:cNvSpPr txBox="1"/>
          <p:nvPr/>
        </p:nvSpPr>
        <p:spPr>
          <a:xfrm>
            <a:off x="303213" y="5882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CLICCARE SUL LINK RICEVUTO SU WHAT’S UP</a:t>
            </a:r>
          </a:p>
        </p:txBody>
      </p:sp>
    </p:spTree>
    <p:extLst>
      <p:ext uri="{BB962C8B-B14F-4D97-AF65-F5344CB8AC3E}">
        <p14:creationId xmlns:p14="http://schemas.microsoft.com/office/powerpoint/2010/main" val="158880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02 APP RICOSTRUTTORI">
            <a:extLst>
              <a:ext uri="{FF2B5EF4-FFF2-40B4-BE49-F238E27FC236}">
                <a16:creationId xmlns:a16="http://schemas.microsoft.com/office/drawing/2014/main" id="{8CF46270-883F-26D6-0B91-53A7B86B9A6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556" y="0"/>
            <a:ext cx="3203575" cy="6858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A6157B8-1305-EEEF-3868-B192E1A5B031}"/>
              </a:ext>
            </a:extLst>
          </p:cNvPr>
          <p:cNvSpPr txBox="1"/>
          <p:nvPr/>
        </p:nvSpPr>
        <p:spPr>
          <a:xfrm>
            <a:off x="869270" y="66441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CLICCARE SU INSTALLAZIONE PACCHETTI</a:t>
            </a:r>
            <a:br>
              <a:rPr lang="it-IT" dirty="0">
                <a:solidFill>
                  <a:srgbClr val="FF0000"/>
                </a:solidFill>
              </a:rPr>
            </a:b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65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03 APP RICOSTRUTTORI">
            <a:extLst>
              <a:ext uri="{FF2B5EF4-FFF2-40B4-BE49-F238E27FC236}">
                <a16:creationId xmlns:a16="http://schemas.microsoft.com/office/drawing/2014/main" id="{E59C608B-DDA6-8CA1-847E-AEA4042CFEF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756" y="0"/>
            <a:ext cx="3203575" cy="6858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3FC7B5EA-22D1-6DF2-3A2A-AFDC8878F694}"/>
              </a:ext>
            </a:extLst>
          </p:cNvPr>
          <p:cNvSpPr txBox="1"/>
          <p:nvPr/>
        </p:nvSpPr>
        <p:spPr>
          <a:xfrm>
            <a:off x="1043441" y="893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CLICCARE SU IMPOSTAZIONI</a:t>
            </a:r>
          </a:p>
        </p:txBody>
      </p:sp>
    </p:spTree>
    <p:extLst>
      <p:ext uri="{BB962C8B-B14F-4D97-AF65-F5344CB8AC3E}">
        <p14:creationId xmlns:p14="http://schemas.microsoft.com/office/powerpoint/2010/main" val="761834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04 APP RICOSTRUTTORI">
            <a:extLst>
              <a:ext uri="{FF2B5EF4-FFF2-40B4-BE49-F238E27FC236}">
                <a16:creationId xmlns:a16="http://schemas.microsoft.com/office/drawing/2014/main" id="{5316BA4B-C44C-934B-E46A-501F4B34E30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071" y="0"/>
            <a:ext cx="3203575" cy="6858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3B7C8352-D52C-7814-AE0C-5C35BD39C200}"/>
              </a:ext>
            </a:extLst>
          </p:cNvPr>
          <p:cNvSpPr txBox="1"/>
          <p:nvPr/>
        </p:nvSpPr>
        <p:spPr>
          <a:xfrm>
            <a:off x="1337354" y="7188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CONSENTIRE A  DRIVE DI INSTALLARE UN  APP</a:t>
            </a:r>
          </a:p>
        </p:txBody>
      </p:sp>
    </p:spTree>
    <p:extLst>
      <p:ext uri="{BB962C8B-B14F-4D97-AF65-F5344CB8AC3E}">
        <p14:creationId xmlns:p14="http://schemas.microsoft.com/office/powerpoint/2010/main" val="410729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05 APP RICOSTRUTTORI">
            <a:extLst>
              <a:ext uri="{FF2B5EF4-FFF2-40B4-BE49-F238E27FC236}">
                <a16:creationId xmlns:a16="http://schemas.microsoft.com/office/drawing/2014/main" id="{0CB421B8-6237-6051-E742-559150036FA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156" y="0"/>
            <a:ext cx="3203575" cy="68580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5D84F1-F51E-8533-3EB6-989DA7314BFA}"/>
              </a:ext>
            </a:extLst>
          </p:cNvPr>
          <p:cNvSpPr txBox="1"/>
          <p:nvPr/>
        </p:nvSpPr>
        <p:spPr>
          <a:xfrm>
            <a:off x="1957841" y="9583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CLICCARE SU INSTALLA</a:t>
            </a:r>
            <a:br>
              <a:rPr lang="it-IT" b="1" dirty="0">
                <a:solidFill>
                  <a:srgbClr val="FF0000"/>
                </a:solidFill>
              </a:rPr>
            </a:br>
            <a:endParaRPr lang="it-I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562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06 APP RICOSTRUTTORI">
            <a:extLst>
              <a:ext uri="{FF2B5EF4-FFF2-40B4-BE49-F238E27FC236}">
                <a16:creationId xmlns:a16="http://schemas.microsoft.com/office/drawing/2014/main" id="{16653909-5254-BAEB-67DA-ADE6239A294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12" y="0"/>
            <a:ext cx="3203575" cy="6858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176B9EB-ECF5-5D0F-2D7C-36D0B4592FFB}"/>
              </a:ext>
            </a:extLst>
          </p:cNvPr>
          <p:cNvSpPr txBox="1"/>
          <p:nvPr/>
        </p:nvSpPr>
        <p:spPr>
          <a:xfrm>
            <a:off x="760412" y="66441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SE L’APP E’ STATA INSTALLATA PREMERE APRI</a:t>
            </a:r>
            <a:br>
              <a:rPr lang="it-IT" b="1" dirty="0">
                <a:solidFill>
                  <a:srgbClr val="FF0000"/>
                </a:solidFill>
              </a:rPr>
            </a:br>
            <a:r>
              <a:rPr lang="it-IT" b="1" dirty="0">
                <a:solidFill>
                  <a:srgbClr val="FF0000"/>
                </a:solidFill>
              </a:rPr>
              <a:t>ALTRIMENTI PROVARE A DISINSTALLARE L’APP E RIPETERE DA CAPO.</a:t>
            </a:r>
            <a:br>
              <a:rPr lang="it-IT" dirty="0">
                <a:solidFill>
                  <a:srgbClr val="FF0000"/>
                </a:solidFill>
              </a:rPr>
            </a:b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55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08 APP RICOSTRUTTORI">
            <a:extLst>
              <a:ext uri="{FF2B5EF4-FFF2-40B4-BE49-F238E27FC236}">
                <a16:creationId xmlns:a16="http://schemas.microsoft.com/office/drawing/2014/main" id="{37A8600A-F035-8EF7-92D2-84E8E1BCE3B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299" y="0"/>
            <a:ext cx="3203575" cy="6858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E64FAE06-16E1-F21E-B6AF-8A1E81C94E97}"/>
              </a:ext>
            </a:extLst>
          </p:cNvPr>
          <p:cNvSpPr txBox="1"/>
          <p:nvPr/>
        </p:nvSpPr>
        <p:spPr>
          <a:xfrm>
            <a:off x="303213" y="58821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APPARE LA HOME DELL’APP USCIRE </a:t>
            </a:r>
            <a:r>
              <a:rPr lang="it-IT" b="1" dirty="0" err="1">
                <a:solidFill>
                  <a:srgbClr val="FF0000"/>
                </a:solidFill>
              </a:rPr>
              <a:t>DALl’APP</a:t>
            </a:r>
            <a:r>
              <a:rPr lang="it-IT" b="1" dirty="0">
                <a:solidFill>
                  <a:srgbClr val="FF0000"/>
                </a:solidFill>
              </a:rPr>
              <a:t> ED ENTRARE NELLE IMPOSTAZIONI DEL TELEFONO</a:t>
            </a:r>
          </a:p>
        </p:txBody>
      </p:sp>
    </p:spTree>
    <p:extLst>
      <p:ext uri="{BB962C8B-B14F-4D97-AF65-F5344CB8AC3E}">
        <p14:creationId xmlns:p14="http://schemas.microsoft.com/office/powerpoint/2010/main" val="2025895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07 APP RICOSTRUTTORI">
            <a:extLst>
              <a:ext uri="{FF2B5EF4-FFF2-40B4-BE49-F238E27FC236}">
                <a16:creationId xmlns:a16="http://schemas.microsoft.com/office/drawing/2014/main" id="{05F8F1B9-0330-F372-1730-9EA9B9132F7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699" y="76200"/>
            <a:ext cx="3203575" cy="6858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745123D9-0B2A-BB97-D118-8BBC455C2320}"/>
              </a:ext>
            </a:extLst>
          </p:cNvPr>
          <p:cNvSpPr txBox="1"/>
          <p:nvPr/>
        </p:nvSpPr>
        <p:spPr>
          <a:xfrm>
            <a:off x="303213" y="55556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PREMERE SULL’ICONA INGRANAGGIO E ACCEDERE ALLE IMPOSTAZIONI</a:t>
            </a:r>
          </a:p>
        </p:txBody>
      </p:sp>
    </p:spTree>
    <p:extLst>
      <p:ext uri="{BB962C8B-B14F-4D97-AF65-F5344CB8AC3E}">
        <p14:creationId xmlns:p14="http://schemas.microsoft.com/office/powerpoint/2010/main" val="26488377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150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Tema di Office</vt:lpstr>
      <vt:lpstr>App I Ricostruttori nella Preghiera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Porzio</dc:creator>
  <cp:lastModifiedBy>Andrea Porzio</cp:lastModifiedBy>
  <cp:revision>10</cp:revision>
  <dcterms:created xsi:type="dcterms:W3CDTF">2025-09-02T14:53:11Z</dcterms:created>
  <dcterms:modified xsi:type="dcterms:W3CDTF">2025-09-02T15:30:55Z</dcterms:modified>
</cp:coreProperties>
</file>