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37CDD9-00EE-4497-AF3A-C58C68167E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1D6E026-223F-4ECF-BFE2-439B119880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514D9FB-5842-4055-83FE-F9DB3AE82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72254-3CD0-4FA4-9B7B-76604596EAA0}" type="datetimeFigureOut">
              <a:rPr lang="de-CH" smtClean="0"/>
              <a:t>14.11.2017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29559E8-7CC0-48F0-861B-1C4C4289D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25CDE9C-2902-4139-A7B1-857B4A349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AEA3C-F52A-48A6-9D68-1280C03E112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90081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1F05B1-DC05-4292-A4CC-AF139F34A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17C7173-EB03-4736-9DF7-A23DB00D16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8F6248D-8E8D-41C0-BA7A-3809FBA2A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72254-3CD0-4FA4-9B7B-76604596EAA0}" type="datetimeFigureOut">
              <a:rPr lang="de-CH" smtClean="0"/>
              <a:t>14.11.2017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FDF5558-94D0-47DC-86F2-80D8897E5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89E144C-D97D-4C02-8A2E-B7AA96E27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AEA3C-F52A-48A6-9D68-1280C03E112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88916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272616D-4790-486B-8753-2EFC5155BE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90163E9-D4D2-44FF-84DF-3E0E8B8119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134FC9D-EDB8-4D14-9216-307FC5F87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72254-3CD0-4FA4-9B7B-76604596EAA0}" type="datetimeFigureOut">
              <a:rPr lang="de-CH" smtClean="0"/>
              <a:t>14.11.2017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ABFB33C-D584-490C-8B5B-4A4AC29D2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B514A26-BBF9-42DF-8117-40A74C58B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AEA3C-F52A-48A6-9D68-1280C03E112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20064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0A1CB4-26C1-416C-9D94-AEBF9EA89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BE79C9F-CBBC-45E9-A9D5-C23FF8EF92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BCBCE91-66EC-4E6E-B6DF-2F8A090EC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72254-3CD0-4FA4-9B7B-76604596EAA0}" type="datetimeFigureOut">
              <a:rPr lang="de-CH" smtClean="0"/>
              <a:t>14.11.2017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F5D9831-7505-4497-B7CC-131EB6235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B4B6424-BE6C-4571-827D-5DEC129DC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AEA3C-F52A-48A6-9D68-1280C03E112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39768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1C680B-8AC8-45F2-B0AD-4964C431A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6A6953B-7D65-4969-B6D6-148BF59497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CA5043B-77BF-42F3-9150-1EE415551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72254-3CD0-4FA4-9B7B-76604596EAA0}" type="datetimeFigureOut">
              <a:rPr lang="de-CH" smtClean="0"/>
              <a:t>14.11.2017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3D32664-9AE9-4641-A3DE-011560310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EFEE1DB-0D14-40AD-A074-19E40D284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AEA3C-F52A-48A6-9D68-1280C03E112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78930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8A0C9B-0EB8-4300-ABBE-E2666D71F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2D7EAFB-1C0E-43DE-A1CC-482F3D0A00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4FF214B-E66E-4272-ADFE-DB4049C1EE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9C92A8A-DDDB-429B-AB9A-FECD83D49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72254-3CD0-4FA4-9B7B-76604596EAA0}" type="datetimeFigureOut">
              <a:rPr lang="de-CH" smtClean="0"/>
              <a:t>14.11.2017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D2835FA-64B7-4EF2-AA0C-721255CD8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F611F19-6371-4F71-B80A-5B0A8BF98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AEA3C-F52A-48A6-9D68-1280C03E112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4087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34537F-DFEB-4929-A950-B5653EF32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3935E42-763F-477B-8E33-9594761ECA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DCF01C2-BF62-4AF1-B295-FBA1324F9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9BF943D-FB97-423F-9042-BCBAA1016E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0633119-5B8F-43C6-AB86-0B4128B0AC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7369D5B-7CAE-4503-93A4-A75E6D469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72254-3CD0-4FA4-9B7B-76604596EAA0}" type="datetimeFigureOut">
              <a:rPr lang="de-CH" smtClean="0"/>
              <a:t>14.11.2017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6762056-84DC-4FEF-851B-5134A4D3D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106EA14-BD6F-4F6C-BC59-08CFE5942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AEA3C-F52A-48A6-9D68-1280C03E112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95359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13AC6C-48CF-4F52-B143-273B810DE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062A58A-A560-439B-BBEA-8C6C6328B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72254-3CD0-4FA4-9B7B-76604596EAA0}" type="datetimeFigureOut">
              <a:rPr lang="de-CH" smtClean="0"/>
              <a:t>14.11.2017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DFF5443-3DE7-4EE6-B648-28D18F039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BC9373C-8B29-4FAA-A9E7-5B3837B57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AEA3C-F52A-48A6-9D68-1280C03E112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79922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AE5CB41-3427-4C2A-9048-A0AB7FB34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72254-3CD0-4FA4-9B7B-76604596EAA0}" type="datetimeFigureOut">
              <a:rPr lang="de-CH" smtClean="0"/>
              <a:t>14.11.2017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D52BC14-553B-4FCD-A8A2-DE758A1A4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50379F1-A315-4FE8-A687-580E23207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AEA3C-F52A-48A6-9D68-1280C03E112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2401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198C18-45EE-4472-843D-22B3BC80D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48E5912-DA77-4794-91A0-F0D14419C5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C0B7530-5556-43C3-BFD0-27F2BF9677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08AE6AD-BE3B-407E-A8D8-AA1C0A00D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72254-3CD0-4FA4-9B7B-76604596EAA0}" type="datetimeFigureOut">
              <a:rPr lang="de-CH" smtClean="0"/>
              <a:t>14.11.2017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E390A1C-9618-42DA-9196-BD456CC60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EF005A3-FF96-4B44-BBD4-563A8CFDD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AEA3C-F52A-48A6-9D68-1280C03E112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86612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D62922-E580-4AF2-8527-6B8B8083E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F68D7E6-9D75-41C9-AC3F-273F543455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28B3EBC-F3C3-4BA9-802A-8577711E5D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AA2F869-5138-4F00-9DD0-55D65F9C5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72254-3CD0-4FA4-9B7B-76604596EAA0}" type="datetimeFigureOut">
              <a:rPr lang="de-CH" smtClean="0"/>
              <a:t>14.11.2017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293BCD7-B7BD-48B5-84C8-01FBF1838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A5420BE-ABFD-4247-825B-81342EABA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AEA3C-F52A-48A6-9D68-1280C03E112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69241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2800CA7-6951-4971-B808-895101042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E424E25-3F2B-46A4-BA27-FF8A594B6D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F4C40E8-CA12-4E47-B02A-E53F6FFCE3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B72254-3CD0-4FA4-9B7B-76604596EAA0}" type="datetimeFigureOut">
              <a:rPr lang="de-CH" smtClean="0"/>
              <a:t>14.11.2017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DF0D9C0-5B8D-4878-BC2C-882FC25073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7725778-B28C-40E1-A3FD-BCA7FF6BC4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FAEA3C-F52A-48A6-9D68-1280C03E112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52261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C76EA9-F0DB-45F6-9627-0C7CF98A4F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2D5F522-F8B0-47B9-A97E-6142D384C1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48671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F2AF9FE4-934F-4EC0-AE3D-17C05671E3ED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958538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Andreas Spiess</dc:creator>
  <cp:lastModifiedBy>Andreas Spiess</cp:lastModifiedBy>
  <cp:revision>1</cp:revision>
  <dcterms:created xsi:type="dcterms:W3CDTF">2017-11-14T08:06:18Z</dcterms:created>
  <dcterms:modified xsi:type="dcterms:W3CDTF">2017-11-14T08:06:34Z</dcterms:modified>
</cp:coreProperties>
</file>