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9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0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78" r:id="rId2"/>
    <p:sldMasterId id="2147483681" r:id="rId3"/>
    <p:sldMasterId id="2147483682" r:id="rId4"/>
    <p:sldMasterId id="2147483683" r:id="rId5"/>
    <p:sldMasterId id="2147483684" r:id="rId6"/>
    <p:sldMasterId id="2147483685" r:id="rId7"/>
    <p:sldMasterId id="2147483686" r:id="rId8"/>
    <p:sldMasterId id="2147483691" r:id="rId9"/>
    <p:sldMasterId id="2147483694" r:id="rId10"/>
    <p:sldMasterId id="2147483697" r:id="rId11"/>
  </p:sldMasterIdLst>
  <p:notesMasterIdLst>
    <p:notesMasterId r:id="rId22"/>
  </p:notesMasterIdLst>
  <p:sldIdLst>
    <p:sldId id="935" r:id="rId12"/>
    <p:sldId id="258" r:id="rId13"/>
    <p:sldId id="610" r:id="rId14"/>
    <p:sldId id="611" r:id="rId15"/>
    <p:sldId id="943" r:id="rId16"/>
    <p:sldId id="937" r:id="rId17"/>
    <p:sldId id="942" r:id="rId18"/>
    <p:sldId id="938" r:id="rId19"/>
    <p:sldId id="939" r:id="rId20"/>
    <p:sldId id="941" r:id="rId21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FF6801"/>
    <a:srgbClr val="F3CCAD"/>
    <a:srgbClr val="F2F2F2"/>
    <a:srgbClr val="417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051" autoAdjust="0"/>
  </p:normalViewPr>
  <p:slideViewPr>
    <p:cSldViewPr snapToGrid="0">
      <p:cViewPr varScale="1">
        <p:scale>
          <a:sx n="68" d="100"/>
          <a:sy n="68" d="100"/>
        </p:scale>
        <p:origin x="14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73F18-EA81-4547-BFF8-0ED80F90888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AD4C588-C6D9-4638-B320-EF88D7E34EB4}">
      <dgm:prSet phldrT="[Texto]"/>
      <dgm:spPr>
        <a:solidFill>
          <a:srgbClr val="D0D8E8"/>
        </a:solidFill>
      </dgm:spPr>
      <dgm:t>
        <a:bodyPr/>
        <a:lstStyle/>
        <a:p>
          <a:r>
            <a:rPr lang="pt-BR" dirty="0">
              <a:solidFill>
                <a:srgbClr val="FF0000"/>
              </a:solidFill>
              <a:cs typeface="Calibri"/>
            </a:rPr>
            <a:t>Super App Pet</a:t>
          </a:r>
          <a:endParaRPr lang="pt-BR" dirty="0">
            <a:solidFill>
              <a:srgbClr val="FF0000"/>
            </a:solidFill>
          </a:endParaRPr>
        </a:p>
      </dgm:t>
    </dgm:pt>
    <dgm:pt modelId="{9326E839-96F0-4D53-BDF7-D8E5E47EE76E}" type="parTrans" cxnId="{55BF1A3B-CF99-48B2-A79E-D135DE73C3F3}">
      <dgm:prSet/>
      <dgm:spPr/>
      <dgm:t>
        <a:bodyPr/>
        <a:lstStyle/>
        <a:p>
          <a:endParaRPr lang="pt-BR"/>
        </a:p>
      </dgm:t>
    </dgm:pt>
    <dgm:pt modelId="{32353789-EB6C-474E-827A-9936A2F0E348}" type="sibTrans" cxnId="{55BF1A3B-CF99-48B2-A79E-D135DE73C3F3}">
      <dgm:prSet/>
      <dgm:spPr/>
      <dgm:t>
        <a:bodyPr/>
        <a:lstStyle/>
        <a:p>
          <a:endParaRPr lang="pt-BR"/>
        </a:p>
      </dgm:t>
    </dgm:pt>
    <dgm:pt modelId="{86D34C6E-CA7B-4287-ABA5-2A8235604B67}">
      <dgm:prSet phldrT="[Texto]" custT="1"/>
      <dgm:spPr>
        <a:solidFill>
          <a:srgbClr val="D0D8E8"/>
        </a:solidFill>
      </dgm:spPr>
      <dgm:t>
        <a:bodyPr/>
        <a:lstStyle/>
        <a:p>
          <a:r>
            <a:rPr lang="pt-BR" sz="1600" dirty="0">
              <a:solidFill>
                <a:srgbClr val="FF0000"/>
              </a:solidFill>
            </a:rPr>
            <a:t>Obter fatia de mercado a partir de outros serviços consolidados</a:t>
          </a:r>
        </a:p>
      </dgm:t>
    </dgm:pt>
    <dgm:pt modelId="{A34DB196-500F-42D5-AD57-75BF8346FA4F}" type="parTrans" cxnId="{BF90112D-045A-4C69-A744-11C527A7D216}">
      <dgm:prSet/>
      <dgm:spPr/>
      <dgm:t>
        <a:bodyPr/>
        <a:lstStyle/>
        <a:p>
          <a:endParaRPr lang="pt-BR"/>
        </a:p>
      </dgm:t>
    </dgm:pt>
    <dgm:pt modelId="{0409901E-5F62-44F7-8DE9-AE4472E6A3F9}" type="sibTrans" cxnId="{BF90112D-045A-4C69-A744-11C527A7D216}">
      <dgm:prSet/>
      <dgm:spPr/>
      <dgm:t>
        <a:bodyPr/>
        <a:lstStyle/>
        <a:p>
          <a:endParaRPr lang="pt-BR"/>
        </a:p>
      </dgm:t>
    </dgm:pt>
    <dgm:pt modelId="{328281FA-F439-4988-BD09-6C8322B82A2A}">
      <dgm:prSet phldrT="[Texto]" custT="1"/>
      <dgm:spPr/>
      <dgm:t>
        <a:bodyPr/>
        <a:lstStyle/>
        <a:p>
          <a:r>
            <a:rPr lang="pt-BR" sz="1600" dirty="0"/>
            <a:t>Proposta de Solução?</a:t>
          </a:r>
        </a:p>
      </dgm:t>
    </dgm:pt>
    <dgm:pt modelId="{B818CFA4-6666-443A-9EBB-8F7F6F521B03}" type="parTrans" cxnId="{B9F60B72-ECBE-4ADD-A946-082EAB6EB800}">
      <dgm:prSet/>
      <dgm:spPr/>
      <dgm:t>
        <a:bodyPr/>
        <a:lstStyle/>
        <a:p>
          <a:endParaRPr lang="pt-BR"/>
        </a:p>
      </dgm:t>
    </dgm:pt>
    <dgm:pt modelId="{BEBC7F8A-FE38-4C76-B6FB-490FF1E2C2C3}" type="sibTrans" cxnId="{B9F60B72-ECBE-4ADD-A946-082EAB6EB800}">
      <dgm:prSet/>
      <dgm:spPr/>
      <dgm:t>
        <a:bodyPr/>
        <a:lstStyle/>
        <a:p>
          <a:endParaRPr lang="pt-BR"/>
        </a:p>
      </dgm:t>
    </dgm:pt>
    <dgm:pt modelId="{4D9D0FD5-DE50-42F7-896D-50B4A9D27384}">
      <dgm:prSet phldrT="[Texto]" custT="1"/>
      <dgm:spPr>
        <a:solidFill>
          <a:srgbClr val="D0D8E8"/>
        </a:solidFill>
      </dgm:spPr>
      <dgm:t>
        <a:bodyPr/>
        <a:lstStyle/>
        <a:p>
          <a:r>
            <a:rPr lang="pt-BR" sz="1600" dirty="0">
              <a:solidFill>
                <a:srgbClr val="FF0000"/>
              </a:solidFill>
            </a:rPr>
            <a:t>App centralizador de serviços</a:t>
          </a:r>
        </a:p>
      </dgm:t>
    </dgm:pt>
    <dgm:pt modelId="{CA34CDFD-088B-48CB-A0B3-B85F11C8EF7C}" type="parTrans" cxnId="{BA5B3A6B-6446-45A4-BF49-76FD2A7437CE}">
      <dgm:prSet/>
      <dgm:spPr/>
      <dgm:t>
        <a:bodyPr/>
        <a:lstStyle/>
        <a:p>
          <a:endParaRPr lang="pt-BR"/>
        </a:p>
      </dgm:t>
    </dgm:pt>
    <dgm:pt modelId="{EB54E02E-1B19-485A-8B0E-6BF28172C1C2}" type="sibTrans" cxnId="{BA5B3A6B-6446-45A4-BF49-76FD2A7437CE}">
      <dgm:prSet/>
      <dgm:spPr/>
      <dgm:t>
        <a:bodyPr/>
        <a:lstStyle/>
        <a:p>
          <a:endParaRPr lang="pt-BR"/>
        </a:p>
      </dgm:t>
    </dgm:pt>
    <dgm:pt modelId="{3A51636A-E6E3-4159-8A9D-84E2CE54B3AB}">
      <dgm:prSet phldrT="[Texto]" custT="1"/>
      <dgm:spPr/>
      <dgm:t>
        <a:bodyPr/>
        <a:lstStyle/>
        <a:p>
          <a:r>
            <a:rPr lang="pt-BR" sz="1600" dirty="0"/>
            <a:t>Quem são seus usuários?</a:t>
          </a:r>
        </a:p>
      </dgm:t>
    </dgm:pt>
    <dgm:pt modelId="{A1C8B8F2-BD34-439B-84C6-EB3D589444E3}" type="parTrans" cxnId="{A3C309F9-8A94-4716-8B9D-D0F2CD4376A3}">
      <dgm:prSet/>
      <dgm:spPr/>
      <dgm:t>
        <a:bodyPr/>
        <a:lstStyle/>
        <a:p>
          <a:endParaRPr lang="pt-BR"/>
        </a:p>
      </dgm:t>
    </dgm:pt>
    <dgm:pt modelId="{3F9C7219-6AC6-4CBF-B3C2-E75C18EF5FD4}" type="sibTrans" cxnId="{A3C309F9-8A94-4716-8B9D-D0F2CD4376A3}">
      <dgm:prSet/>
      <dgm:spPr/>
      <dgm:t>
        <a:bodyPr/>
        <a:lstStyle/>
        <a:p>
          <a:endParaRPr lang="pt-BR"/>
        </a:p>
      </dgm:t>
    </dgm:pt>
    <dgm:pt modelId="{E8965649-523D-43EF-BC32-D422BD5B41DA}">
      <dgm:prSet phldrT="[Texto]" custT="1"/>
      <dgm:spPr>
        <a:solidFill>
          <a:srgbClr val="D0D8E8"/>
        </a:solidFill>
      </dgm:spPr>
      <dgm:t>
        <a:bodyPr/>
        <a:lstStyle/>
        <a:p>
          <a:r>
            <a:rPr lang="pt-BR" sz="1600" dirty="0">
              <a:solidFill>
                <a:srgbClr val="FF0000"/>
              </a:solidFill>
            </a:rPr>
            <a:t>Donos de Pets em geral</a:t>
          </a:r>
        </a:p>
      </dgm:t>
    </dgm:pt>
    <dgm:pt modelId="{ECF784F3-5B9A-4BC9-A3FC-057CA8BE1D8D}" type="parTrans" cxnId="{DFCA07D3-016E-4450-B011-CE7C502DB0AE}">
      <dgm:prSet/>
      <dgm:spPr/>
      <dgm:t>
        <a:bodyPr/>
        <a:lstStyle/>
        <a:p>
          <a:endParaRPr lang="pt-BR"/>
        </a:p>
      </dgm:t>
    </dgm:pt>
    <dgm:pt modelId="{2A1F6683-E3D1-40D3-9F6C-D8D94603E44A}" type="sibTrans" cxnId="{DFCA07D3-016E-4450-B011-CE7C502DB0AE}">
      <dgm:prSet/>
      <dgm:spPr/>
      <dgm:t>
        <a:bodyPr/>
        <a:lstStyle/>
        <a:p>
          <a:endParaRPr lang="pt-BR"/>
        </a:p>
      </dgm:t>
    </dgm:pt>
    <dgm:pt modelId="{471C8BFC-8154-41A8-BCFE-45E2022C4497}">
      <dgm:prSet phldrT="[Texto]" custT="1"/>
      <dgm:spPr/>
      <dgm:t>
        <a:bodyPr/>
        <a:lstStyle/>
        <a:p>
          <a:r>
            <a:rPr lang="pt-BR" sz="1600" dirty="0"/>
            <a:t>Objetivo estratégico a ser atendido</a:t>
          </a:r>
        </a:p>
      </dgm:t>
    </dgm:pt>
    <dgm:pt modelId="{6768511E-9708-45CC-8B2B-CC9925664236}" type="sibTrans" cxnId="{10A82504-DC41-49AD-AD0F-B135891AE1F9}">
      <dgm:prSet/>
      <dgm:spPr/>
      <dgm:t>
        <a:bodyPr/>
        <a:lstStyle/>
        <a:p>
          <a:endParaRPr lang="pt-BR"/>
        </a:p>
      </dgm:t>
    </dgm:pt>
    <dgm:pt modelId="{155AEE17-3951-4496-8AA2-8ED8244B2818}" type="parTrans" cxnId="{10A82504-DC41-49AD-AD0F-B135891AE1F9}">
      <dgm:prSet/>
      <dgm:spPr/>
      <dgm:t>
        <a:bodyPr/>
        <a:lstStyle/>
        <a:p>
          <a:endParaRPr lang="pt-BR"/>
        </a:p>
      </dgm:t>
    </dgm:pt>
    <dgm:pt modelId="{BCA7E6AB-64D9-4770-8BA5-AF92A510F1FC}" type="pres">
      <dgm:prSet presAssocID="{63B73F18-EA81-4547-BFF8-0ED80F90888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251422A-DAC7-4F76-B2EE-C1A806F1D7A5}" type="pres">
      <dgm:prSet presAssocID="{FAD4C588-C6D9-4638-B320-EF88D7E34EB4}" presName="root1" presStyleCnt="0"/>
      <dgm:spPr/>
    </dgm:pt>
    <dgm:pt modelId="{8A677DE5-C0D5-41AC-8CDE-066B90CD2848}" type="pres">
      <dgm:prSet presAssocID="{FAD4C588-C6D9-4638-B320-EF88D7E34EB4}" presName="LevelOneTextNode" presStyleLbl="node0" presStyleIdx="0" presStyleCnt="1" custScaleY="133551">
        <dgm:presLayoutVars>
          <dgm:chPref val="3"/>
        </dgm:presLayoutVars>
      </dgm:prSet>
      <dgm:spPr/>
    </dgm:pt>
    <dgm:pt modelId="{81648E6B-942B-4416-88A3-DBA59B60BC8E}" type="pres">
      <dgm:prSet presAssocID="{FAD4C588-C6D9-4638-B320-EF88D7E34EB4}" presName="level2hierChild" presStyleCnt="0"/>
      <dgm:spPr/>
    </dgm:pt>
    <dgm:pt modelId="{1900A058-3F83-4196-9E33-7BD2C637D8EF}" type="pres">
      <dgm:prSet presAssocID="{155AEE17-3951-4496-8AA2-8ED8244B2818}" presName="conn2-1" presStyleLbl="parChTrans1D2" presStyleIdx="0" presStyleCnt="3"/>
      <dgm:spPr/>
    </dgm:pt>
    <dgm:pt modelId="{FDB3508B-EA24-4B64-AFB4-D35B7EA06D12}" type="pres">
      <dgm:prSet presAssocID="{155AEE17-3951-4496-8AA2-8ED8244B2818}" presName="connTx" presStyleLbl="parChTrans1D2" presStyleIdx="0" presStyleCnt="3"/>
      <dgm:spPr/>
    </dgm:pt>
    <dgm:pt modelId="{727D5B67-225B-4876-8388-94F728318EAE}" type="pres">
      <dgm:prSet presAssocID="{471C8BFC-8154-41A8-BCFE-45E2022C4497}" presName="root2" presStyleCnt="0"/>
      <dgm:spPr/>
    </dgm:pt>
    <dgm:pt modelId="{2A3C123C-F183-4395-A3DB-4F7AEDE3A36B}" type="pres">
      <dgm:prSet presAssocID="{471C8BFC-8154-41A8-BCFE-45E2022C4497}" presName="LevelTwoTextNode" presStyleLbl="node2" presStyleIdx="0" presStyleCnt="3" custScaleY="169208">
        <dgm:presLayoutVars>
          <dgm:chPref val="3"/>
        </dgm:presLayoutVars>
      </dgm:prSet>
      <dgm:spPr/>
    </dgm:pt>
    <dgm:pt modelId="{4598B73B-7625-460D-848D-9E21C59CA27A}" type="pres">
      <dgm:prSet presAssocID="{471C8BFC-8154-41A8-BCFE-45E2022C4497}" presName="level3hierChild" presStyleCnt="0"/>
      <dgm:spPr/>
    </dgm:pt>
    <dgm:pt modelId="{DD59CC5A-E441-418E-8012-5C65B773A3B1}" type="pres">
      <dgm:prSet presAssocID="{A34DB196-500F-42D5-AD57-75BF8346FA4F}" presName="conn2-1" presStyleLbl="parChTrans1D3" presStyleIdx="0" presStyleCnt="3"/>
      <dgm:spPr/>
    </dgm:pt>
    <dgm:pt modelId="{B898564D-F734-422B-B72A-72E031603BC4}" type="pres">
      <dgm:prSet presAssocID="{A34DB196-500F-42D5-AD57-75BF8346FA4F}" presName="connTx" presStyleLbl="parChTrans1D3" presStyleIdx="0" presStyleCnt="3"/>
      <dgm:spPr/>
    </dgm:pt>
    <dgm:pt modelId="{49021938-3885-4414-8190-6FA32997C5E5}" type="pres">
      <dgm:prSet presAssocID="{86D34C6E-CA7B-4287-ABA5-2A8235604B67}" presName="root2" presStyleCnt="0"/>
      <dgm:spPr/>
    </dgm:pt>
    <dgm:pt modelId="{9B23B078-2F37-4753-827A-4DC7F5953D4A}" type="pres">
      <dgm:prSet presAssocID="{86D34C6E-CA7B-4287-ABA5-2A8235604B67}" presName="LevelTwoTextNode" presStyleLbl="node3" presStyleIdx="0" presStyleCnt="3" custScaleY="169208">
        <dgm:presLayoutVars>
          <dgm:chPref val="3"/>
        </dgm:presLayoutVars>
      </dgm:prSet>
      <dgm:spPr/>
    </dgm:pt>
    <dgm:pt modelId="{69C6982A-11E3-40D3-81B2-3F9C84F29100}" type="pres">
      <dgm:prSet presAssocID="{86D34C6E-CA7B-4287-ABA5-2A8235604B67}" presName="level3hierChild" presStyleCnt="0"/>
      <dgm:spPr/>
    </dgm:pt>
    <dgm:pt modelId="{B0EA2BB6-4913-4711-AE5E-AE7AB8303DD6}" type="pres">
      <dgm:prSet presAssocID="{B818CFA4-6666-443A-9EBB-8F7F6F521B03}" presName="conn2-1" presStyleLbl="parChTrans1D2" presStyleIdx="1" presStyleCnt="3"/>
      <dgm:spPr/>
    </dgm:pt>
    <dgm:pt modelId="{F6117505-EC3C-497E-B7F1-102BEB9C8A01}" type="pres">
      <dgm:prSet presAssocID="{B818CFA4-6666-443A-9EBB-8F7F6F521B03}" presName="connTx" presStyleLbl="parChTrans1D2" presStyleIdx="1" presStyleCnt="3"/>
      <dgm:spPr/>
    </dgm:pt>
    <dgm:pt modelId="{A8AE7129-AA2B-424A-966C-581E0D432FF5}" type="pres">
      <dgm:prSet presAssocID="{328281FA-F439-4988-BD09-6C8322B82A2A}" presName="root2" presStyleCnt="0"/>
      <dgm:spPr/>
    </dgm:pt>
    <dgm:pt modelId="{A8EC3B3D-34DE-488A-807F-3F45A51031EF}" type="pres">
      <dgm:prSet presAssocID="{328281FA-F439-4988-BD09-6C8322B82A2A}" presName="LevelTwoTextNode" presStyleLbl="node2" presStyleIdx="1" presStyleCnt="3" custScaleY="169208">
        <dgm:presLayoutVars>
          <dgm:chPref val="3"/>
        </dgm:presLayoutVars>
      </dgm:prSet>
      <dgm:spPr/>
    </dgm:pt>
    <dgm:pt modelId="{C9073904-15C9-4FCD-9448-62F687CE87E5}" type="pres">
      <dgm:prSet presAssocID="{328281FA-F439-4988-BD09-6C8322B82A2A}" presName="level3hierChild" presStyleCnt="0"/>
      <dgm:spPr/>
    </dgm:pt>
    <dgm:pt modelId="{77F5CB65-92F9-4915-BFD6-EC1CD766B5F8}" type="pres">
      <dgm:prSet presAssocID="{CA34CDFD-088B-48CB-A0B3-B85F11C8EF7C}" presName="conn2-1" presStyleLbl="parChTrans1D3" presStyleIdx="1" presStyleCnt="3"/>
      <dgm:spPr/>
    </dgm:pt>
    <dgm:pt modelId="{9164EA54-8224-4D42-B119-B84F943FF5AD}" type="pres">
      <dgm:prSet presAssocID="{CA34CDFD-088B-48CB-A0B3-B85F11C8EF7C}" presName="connTx" presStyleLbl="parChTrans1D3" presStyleIdx="1" presStyleCnt="3"/>
      <dgm:spPr/>
    </dgm:pt>
    <dgm:pt modelId="{A6742B92-1D9F-4319-8FC8-844DB079CC26}" type="pres">
      <dgm:prSet presAssocID="{4D9D0FD5-DE50-42F7-896D-50B4A9D27384}" presName="root2" presStyleCnt="0"/>
      <dgm:spPr/>
    </dgm:pt>
    <dgm:pt modelId="{41CCC85B-2978-4FCC-837A-98E21A3807FA}" type="pres">
      <dgm:prSet presAssocID="{4D9D0FD5-DE50-42F7-896D-50B4A9D27384}" presName="LevelTwoTextNode" presStyleLbl="node3" presStyleIdx="1" presStyleCnt="3" custScaleY="169208">
        <dgm:presLayoutVars>
          <dgm:chPref val="3"/>
        </dgm:presLayoutVars>
      </dgm:prSet>
      <dgm:spPr/>
    </dgm:pt>
    <dgm:pt modelId="{09E559A3-2F79-4F33-9502-1136EB539B6F}" type="pres">
      <dgm:prSet presAssocID="{4D9D0FD5-DE50-42F7-896D-50B4A9D27384}" presName="level3hierChild" presStyleCnt="0"/>
      <dgm:spPr/>
    </dgm:pt>
    <dgm:pt modelId="{9BA7F38C-3750-43FC-BAC7-F6CC4992D127}" type="pres">
      <dgm:prSet presAssocID="{A1C8B8F2-BD34-439B-84C6-EB3D589444E3}" presName="conn2-1" presStyleLbl="parChTrans1D2" presStyleIdx="2" presStyleCnt="3"/>
      <dgm:spPr/>
    </dgm:pt>
    <dgm:pt modelId="{D36F2BB2-A1DD-4B11-8209-D2FA91CFC31C}" type="pres">
      <dgm:prSet presAssocID="{A1C8B8F2-BD34-439B-84C6-EB3D589444E3}" presName="connTx" presStyleLbl="parChTrans1D2" presStyleIdx="2" presStyleCnt="3"/>
      <dgm:spPr/>
    </dgm:pt>
    <dgm:pt modelId="{F43B999D-987F-43E1-A479-901FF312C9D9}" type="pres">
      <dgm:prSet presAssocID="{3A51636A-E6E3-4159-8A9D-84E2CE54B3AB}" presName="root2" presStyleCnt="0"/>
      <dgm:spPr/>
    </dgm:pt>
    <dgm:pt modelId="{6CAEC8C0-9E94-4EDE-B715-7B60D0C45154}" type="pres">
      <dgm:prSet presAssocID="{3A51636A-E6E3-4159-8A9D-84E2CE54B3AB}" presName="LevelTwoTextNode" presStyleLbl="node2" presStyleIdx="2" presStyleCnt="3" custScaleY="169208">
        <dgm:presLayoutVars>
          <dgm:chPref val="3"/>
        </dgm:presLayoutVars>
      </dgm:prSet>
      <dgm:spPr/>
    </dgm:pt>
    <dgm:pt modelId="{BEC7FA14-3BBE-4FD4-9B34-80383018717A}" type="pres">
      <dgm:prSet presAssocID="{3A51636A-E6E3-4159-8A9D-84E2CE54B3AB}" presName="level3hierChild" presStyleCnt="0"/>
      <dgm:spPr/>
    </dgm:pt>
    <dgm:pt modelId="{90863B8A-8C8F-4A7B-A94C-ED4D0D7B1ED0}" type="pres">
      <dgm:prSet presAssocID="{ECF784F3-5B9A-4BC9-A3FC-057CA8BE1D8D}" presName="conn2-1" presStyleLbl="parChTrans1D3" presStyleIdx="2" presStyleCnt="3"/>
      <dgm:spPr/>
    </dgm:pt>
    <dgm:pt modelId="{6DE62FE3-D3F5-40FC-87DA-8499316EB322}" type="pres">
      <dgm:prSet presAssocID="{ECF784F3-5B9A-4BC9-A3FC-057CA8BE1D8D}" presName="connTx" presStyleLbl="parChTrans1D3" presStyleIdx="2" presStyleCnt="3"/>
      <dgm:spPr/>
    </dgm:pt>
    <dgm:pt modelId="{6F605CA6-935E-4E2B-931F-AB7E8690311B}" type="pres">
      <dgm:prSet presAssocID="{E8965649-523D-43EF-BC32-D422BD5B41DA}" presName="root2" presStyleCnt="0"/>
      <dgm:spPr/>
    </dgm:pt>
    <dgm:pt modelId="{A4E933DC-CCD1-4377-BB54-473900B3A8EC}" type="pres">
      <dgm:prSet presAssocID="{E8965649-523D-43EF-BC32-D422BD5B41DA}" presName="LevelTwoTextNode" presStyleLbl="node3" presStyleIdx="2" presStyleCnt="3" custScaleY="169208">
        <dgm:presLayoutVars>
          <dgm:chPref val="3"/>
        </dgm:presLayoutVars>
      </dgm:prSet>
      <dgm:spPr/>
    </dgm:pt>
    <dgm:pt modelId="{E9C58186-F256-491C-81B4-DFE8B9699ACF}" type="pres">
      <dgm:prSet presAssocID="{E8965649-523D-43EF-BC32-D422BD5B41DA}" presName="level3hierChild" presStyleCnt="0"/>
      <dgm:spPr/>
    </dgm:pt>
  </dgm:ptLst>
  <dgm:cxnLst>
    <dgm:cxn modelId="{10A82504-DC41-49AD-AD0F-B135891AE1F9}" srcId="{FAD4C588-C6D9-4638-B320-EF88D7E34EB4}" destId="{471C8BFC-8154-41A8-BCFE-45E2022C4497}" srcOrd="0" destOrd="0" parTransId="{155AEE17-3951-4496-8AA2-8ED8244B2818}" sibTransId="{6768511E-9708-45CC-8B2B-CC9925664236}"/>
    <dgm:cxn modelId="{EA42EA06-9E11-489C-B9C1-5287EB6467E6}" type="presOf" srcId="{ECF784F3-5B9A-4BC9-A3FC-057CA8BE1D8D}" destId="{6DE62FE3-D3F5-40FC-87DA-8499316EB322}" srcOrd="1" destOrd="0" presId="urn:microsoft.com/office/officeart/2008/layout/HorizontalMultiLevelHierarchy"/>
    <dgm:cxn modelId="{BAE1920D-5513-4FF2-8742-28A81CD55BC5}" type="presOf" srcId="{155AEE17-3951-4496-8AA2-8ED8244B2818}" destId="{FDB3508B-EA24-4B64-AFB4-D35B7EA06D12}" srcOrd="1" destOrd="0" presId="urn:microsoft.com/office/officeart/2008/layout/HorizontalMultiLevelHierarchy"/>
    <dgm:cxn modelId="{81397612-0169-437B-B72B-0237B7CACECA}" type="presOf" srcId="{328281FA-F439-4988-BD09-6C8322B82A2A}" destId="{A8EC3B3D-34DE-488A-807F-3F45A51031EF}" srcOrd="0" destOrd="0" presId="urn:microsoft.com/office/officeart/2008/layout/HorizontalMultiLevelHierarchy"/>
    <dgm:cxn modelId="{DEE79216-83E0-4BFB-94D1-84395FB62D0E}" type="presOf" srcId="{155AEE17-3951-4496-8AA2-8ED8244B2818}" destId="{1900A058-3F83-4196-9E33-7BD2C637D8EF}" srcOrd="0" destOrd="0" presId="urn:microsoft.com/office/officeart/2008/layout/HorizontalMultiLevelHierarchy"/>
    <dgm:cxn modelId="{5CAF2F1C-36A6-4387-9060-5D936C17D71F}" type="presOf" srcId="{ECF784F3-5B9A-4BC9-A3FC-057CA8BE1D8D}" destId="{90863B8A-8C8F-4A7B-A94C-ED4D0D7B1ED0}" srcOrd="0" destOrd="0" presId="urn:microsoft.com/office/officeart/2008/layout/HorizontalMultiLevelHierarchy"/>
    <dgm:cxn modelId="{C6F0EF1F-E60B-4A1D-AB34-E6813E3D4C78}" type="presOf" srcId="{CA34CDFD-088B-48CB-A0B3-B85F11C8EF7C}" destId="{77F5CB65-92F9-4915-BFD6-EC1CD766B5F8}" srcOrd="0" destOrd="0" presId="urn:microsoft.com/office/officeart/2008/layout/HorizontalMultiLevelHierarchy"/>
    <dgm:cxn modelId="{33391521-DB8D-4C60-9BA4-DF63D2DFECB1}" type="presOf" srcId="{A1C8B8F2-BD34-439B-84C6-EB3D589444E3}" destId="{D36F2BB2-A1DD-4B11-8209-D2FA91CFC31C}" srcOrd="1" destOrd="0" presId="urn:microsoft.com/office/officeart/2008/layout/HorizontalMultiLevelHierarchy"/>
    <dgm:cxn modelId="{BF90112D-045A-4C69-A744-11C527A7D216}" srcId="{471C8BFC-8154-41A8-BCFE-45E2022C4497}" destId="{86D34C6E-CA7B-4287-ABA5-2A8235604B67}" srcOrd="0" destOrd="0" parTransId="{A34DB196-500F-42D5-AD57-75BF8346FA4F}" sibTransId="{0409901E-5F62-44F7-8DE9-AE4472E6A3F9}"/>
    <dgm:cxn modelId="{C453742F-37DA-4DCF-8679-3E51D3FD067C}" type="presOf" srcId="{63B73F18-EA81-4547-BFF8-0ED80F90888D}" destId="{BCA7E6AB-64D9-4770-8BA5-AF92A510F1FC}" srcOrd="0" destOrd="0" presId="urn:microsoft.com/office/officeart/2008/layout/HorizontalMultiLevelHierarchy"/>
    <dgm:cxn modelId="{55BF1A3B-CF99-48B2-A79E-D135DE73C3F3}" srcId="{63B73F18-EA81-4547-BFF8-0ED80F90888D}" destId="{FAD4C588-C6D9-4638-B320-EF88D7E34EB4}" srcOrd="0" destOrd="0" parTransId="{9326E839-96F0-4D53-BDF7-D8E5E47EE76E}" sibTransId="{32353789-EB6C-474E-827A-9936A2F0E348}"/>
    <dgm:cxn modelId="{0F17803F-4EBC-46FA-9A03-E1F3822BCF41}" type="presOf" srcId="{E8965649-523D-43EF-BC32-D422BD5B41DA}" destId="{A4E933DC-CCD1-4377-BB54-473900B3A8EC}" srcOrd="0" destOrd="0" presId="urn:microsoft.com/office/officeart/2008/layout/HorizontalMultiLevelHierarchy"/>
    <dgm:cxn modelId="{36EAA642-462A-4247-AC84-1EAEFE7A040F}" type="presOf" srcId="{A1C8B8F2-BD34-439B-84C6-EB3D589444E3}" destId="{9BA7F38C-3750-43FC-BAC7-F6CC4992D127}" srcOrd="0" destOrd="0" presId="urn:microsoft.com/office/officeart/2008/layout/HorizontalMultiLevelHierarchy"/>
    <dgm:cxn modelId="{BA5B3A6B-6446-45A4-BF49-76FD2A7437CE}" srcId="{328281FA-F439-4988-BD09-6C8322B82A2A}" destId="{4D9D0FD5-DE50-42F7-896D-50B4A9D27384}" srcOrd="0" destOrd="0" parTransId="{CA34CDFD-088B-48CB-A0B3-B85F11C8EF7C}" sibTransId="{EB54E02E-1B19-485A-8B0E-6BF28172C1C2}"/>
    <dgm:cxn modelId="{8EBCDB51-338C-4FD3-A8DA-FFFC745EB2F0}" type="presOf" srcId="{A34DB196-500F-42D5-AD57-75BF8346FA4F}" destId="{DD59CC5A-E441-418E-8012-5C65B773A3B1}" srcOrd="0" destOrd="0" presId="urn:microsoft.com/office/officeart/2008/layout/HorizontalMultiLevelHierarchy"/>
    <dgm:cxn modelId="{B9F60B72-ECBE-4ADD-A946-082EAB6EB800}" srcId="{FAD4C588-C6D9-4638-B320-EF88D7E34EB4}" destId="{328281FA-F439-4988-BD09-6C8322B82A2A}" srcOrd="1" destOrd="0" parTransId="{B818CFA4-6666-443A-9EBB-8F7F6F521B03}" sibTransId="{BEBC7F8A-FE38-4C76-B6FB-490FF1E2C2C3}"/>
    <dgm:cxn modelId="{38898657-6F2B-449C-8AE4-1FC1400BA229}" type="presOf" srcId="{4D9D0FD5-DE50-42F7-896D-50B4A9D27384}" destId="{41CCC85B-2978-4FCC-837A-98E21A3807FA}" srcOrd="0" destOrd="0" presId="urn:microsoft.com/office/officeart/2008/layout/HorizontalMultiLevelHierarchy"/>
    <dgm:cxn modelId="{9A09B27B-FC24-407A-A0C2-E958130D97BA}" type="presOf" srcId="{A34DB196-500F-42D5-AD57-75BF8346FA4F}" destId="{B898564D-F734-422B-B72A-72E031603BC4}" srcOrd="1" destOrd="0" presId="urn:microsoft.com/office/officeart/2008/layout/HorizontalMultiLevelHierarchy"/>
    <dgm:cxn modelId="{D5DA9CA1-A141-439E-944A-6E75F37D761B}" type="presOf" srcId="{471C8BFC-8154-41A8-BCFE-45E2022C4497}" destId="{2A3C123C-F183-4395-A3DB-4F7AEDE3A36B}" srcOrd="0" destOrd="0" presId="urn:microsoft.com/office/officeart/2008/layout/HorizontalMultiLevelHierarchy"/>
    <dgm:cxn modelId="{4B9C2CB9-3880-45A9-BBD1-504CA67CF9AB}" type="presOf" srcId="{86D34C6E-CA7B-4287-ABA5-2A8235604B67}" destId="{9B23B078-2F37-4753-827A-4DC7F5953D4A}" srcOrd="0" destOrd="0" presId="urn:microsoft.com/office/officeart/2008/layout/HorizontalMultiLevelHierarchy"/>
    <dgm:cxn modelId="{C35C66B9-4F5D-4DA0-AC98-E4B7D620385F}" type="presOf" srcId="{FAD4C588-C6D9-4638-B320-EF88D7E34EB4}" destId="{8A677DE5-C0D5-41AC-8CDE-066B90CD2848}" srcOrd="0" destOrd="0" presId="urn:microsoft.com/office/officeart/2008/layout/HorizontalMultiLevelHierarchy"/>
    <dgm:cxn modelId="{DFCA07D3-016E-4450-B011-CE7C502DB0AE}" srcId="{3A51636A-E6E3-4159-8A9D-84E2CE54B3AB}" destId="{E8965649-523D-43EF-BC32-D422BD5B41DA}" srcOrd="0" destOrd="0" parTransId="{ECF784F3-5B9A-4BC9-A3FC-057CA8BE1D8D}" sibTransId="{2A1F6683-E3D1-40D3-9F6C-D8D94603E44A}"/>
    <dgm:cxn modelId="{2850E0D5-D02B-4516-AB89-5B7E8ECF8055}" type="presOf" srcId="{3A51636A-E6E3-4159-8A9D-84E2CE54B3AB}" destId="{6CAEC8C0-9E94-4EDE-B715-7B60D0C45154}" srcOrd="0" destOrd="0" presId="urn:microsoft.com/office/officeart/2008/layout/HorizontalMultiLevelHierarchy"/>
    <dgm:cxn modelId="{43F938D9-AE0A-4A93-91CB-D6FA87E3E3EA}" type="presOf" srcId="{B818CFA4-6666-443A-9EBB-8F7F6F521B03}" destId="{F6117505-EC3C-497E-B7F1-102BEB9C8A01}" srcOrd="1" destOrd="0" presId="urn:microsoft.com/office/officeart/2008/layout/HorizontalMultiLevelHierarchy"/>
    <dgm:cxn modelId="{7BF2E7DE-7BE1-44B0-92D7-1CD406A92AE6}" type="presOf" srcId="{CA34CDFD-088B-48CB-A0B3-B85F11C8EF7C}" destId="{9164EA54-8224-4D42-B119-B84F943FF5AD}" srcOrd="1" destOrd="0" presId="urn:microsoft.com/office/officeart/2008/layout/HorizontalMultiLevelHierarchy"/>
    <dgm:cxn modelId="{C8D687EF-A605-49BB-9C5A-9D700C684BBF}" type="presOf" srcId="{B818CFA4-6666-443A-9EBB-8F7F6F521B03}" destId="{B0EA2BB6-4913-4711-AE5E-AE7AB8303DD6}" srcOrd="0" destOrd="0" presId="urn:microsoft.com/office/officeart/2008/layout/HorizontalMultiLevelHierarchy"/>
    <dgm:cxn modelId="{A3C309F9-8A94-4716-8B9D-D0F2CD4376A3}" srcId="{FAD4C588-C6D9-4638-B320-EF88D7E34EB4}" destId="{3A51636A-E6E3-4159-8A9D-84E2CE54B3AB}" srcOrd="2" destOrd="0" parTransId="{A1C8B8F2-BD34-439B-84C6-EB3D589444E3}" sibTransId="{3F9C7219-6AC6-4CBF-B3C2-E75C18EF5FD4}"/>
    <dgm:cxn modelId="{7AE4BDB4-71A0-41B8-9A60-F498EAB99FFC}" type="presParOf" srcId="{BCA7E6AB-64D9-4770-8BA5-AF92A510F1FC}" destId="{3251422A-DAC7-4F76-B2EE-C1A806F1D7A5}" srcOrd="0" destOrd="0" presId="urn:microsoft.com/office/officeart/2008/layout/HorizontalMultiLevelHierarchy"/>
    <dgm:cxn modelId="{327DAA09-D7DE-4F10-89B1-A6F6BB653AF7}" type="presParOf" srcId="{3251422A-DAC7-4F76-B2EE-C1A806F1D7A5}" destId="{8A677DE5-C0D5-41AC-8CDE-066B90CD2848}" srcOrd="0" destOrd="0" presId="urn:microsoft.com/office/officeart/2008/layout/HorizontalMultiLevelHierarchy"/>
    <dgm:cxn modelId="{AF655708-CCF7-4D29-98CE-05A0D1FF963C}" type="presParOf" srcId="{3251422A-DAC7-4F76-B2EE-C1A806F1D7A5}" destId="{81648E6B-942B-4416-88A3-DBA59B60BC8E}" srcOrd="1" destOrd="0" presId="urn:microsoft.com/office/officeart/2008/layout/HorizontalMultiLevelHierarchy"/>
    <dgm:cxn modelId="{FB3D23A3-B4E3-4E46-8249-363379B10A44}" type="presParOf" srcId="{81648E6B-942B-4416-88A3-DBA59B60BC8E}" destId="{1900A058-3F83-4196-9E33-7BD2C637D8EF}" srcOrd="0" destOrd="0" presId="urn:microsoft.com/office/officeart/2008/layout/HorizontalMultiLevelHierarchy"/>
    <dgm:cxn modelId="{4B7E83CD-D57A-4E0B-9F00-A3A469FB64CE}" type="presParOf" srcId="{1900A058-3F83-4196-9E33-7BD2C637D8EF}" destId="{FDB3508B-EA24-4B64-AFB4-D35B7EA06D12}" srcOrd="0" destOrd="0" presId="urn:microsoft.com/office/officeart/2008/layout/HorizontalMultiLevelHierarchy"/>
    <dgm:cxn modelId="{07076387-99AA-4862-A311-E13D4DBB3181}" type="presParOf" srcId="{81648E6B-942B-4416-88A3-DBA59B60BC8E}" destId="{727D5B67-225B-4876-8388-94F728318EAE}" srcOrd="1" destOrd="0" presId="urn:microsoft.com/office/officeart/2008/layout/HorizontalMultiLevelHierarchy"/>
    <dgm:cxn modelId="{87E4A199-D451-412F-B5F5-C4AF303E7103}" type="presParOf" srcId="{727D5B67-225B-4876-8388-94F728318EAE}" destId="{2A3C123C-F183-4395-A3DB-4F7AEDE3A36B}" srcOrd="0" destOrd="0" presId="urn:microsoft.com/office/officeart/2008/layout/HorizontalMultiLevelHierarchy"/>
    <dgm:cxn modelId="{B62B4B5C-7E66-429B-9783-E1E22BB52E8C}" type="presParOf" srcId="{727D5B67-225B-4876-8388-94F728318EAE}" destId="{4598B73B-7625-460D-848D-9E21C59CA27A}" srcOrd="1" destOrd="0" presId="urn:microsoft.com/office/officeart/2008/layout/HorizontalMultiLevelHierarchy"/>
    <dgm:cxn modelId="{57D5F203-D424-46E9-A69B-44C29C4489AD}" type="presParOf" srcId="{4598B73B-7625-460D-848D-9E21C59CA27A}" destId="{DD59CC5A-E441-418E-8012-5C65B773A3B1}" srcOrd="0" destOrd="0" presId="urn:microsoft.com/office/officeart/2008/layout/HorizontalMultiLevelHierarchy"/>
    <dgm:cxn modelId="{F77C2455-5A63-4D9C-8ED1-5EF89F5E9B53}" type="presParOf" srcId="{DD59CC5A-E441-418E-8012-5C65B773A3B1}" destId="{B898564D-F734-422B-B72A-72E031603BC4}" srcOrd="0" destOrd="0" presId="urn:microsoft.com/office/officeart/2008/layout/HorizontalMultiLevelHierarchy"/>
    <dgm:cxn modelId="{5E63C4CB-E656-4E0D-9099-231CC5B7BED5}" type="presParOf" srcId="{4598B73B-7625-460D-848D-9E21C59CA27A}" destId="{49021938-3885-4414-8190-6FA32997C5E5}" srcOrd="1" destOrd="0" presId="urn:microsoft.com/office/officeart/2008/layout/HorizontalMultiLevelHierarchy"/>
    <dgm:cxn modelId="{944A8A4A-F3F1-4D89-A5D8-AAD8EB2EF7CD}" type="presParOf" srcId="{49021938-3885-4414-8190-6FA32997C5E5}" destId="{9B23B078-2F37-4753-827A-4DC7F5953D4A}" srcOrd="0" destOrd="0" presId="urn:microsoft.com/office/officeart/2008/layout/HorizontalMultiLevelHierarchy"/>
    <dgm:cxn modelId="{D98498CF-8019-4272-B02D-B88B9018104F}" type="presParOf" srcId="{49021938-3885-4414-8190-6FA32997C5E5}" destId="{69C6982A-11E3-40D3-81B2-3F9C84F29100}" srcOrd="1" destOrd="0" presId="urn:microsoft.com/office/officeart/2008/layout/HorizontalMultiLevelHierarchy"/>
    <dgm:cxn modelId="{82D83BD8-9B22-48C2-A21A-77988E4C8247}" type="presParOf" srcId="{81648E6B-942B-4416-88A3-DBA59B60BC8E}" destId="{B0EA2BB6-4913-4711-AE5E-AE7AB8303DD6}" srcOrd="2" destOrd="0" presId="urn:microsoft.com/office/officeart/2008/layout/HorizontalMultiLevelHierarchy"/>
    <dgm:cxn modelId="{7A25E552-B978-4215-B7F4-8D29E8556D22}" type="presParOf" srcId="{B0EA2BB6-4913-4711-AE5E-AE7AB8303DD6}" destId="{F6117505-EC3C-497E-B7F1-102BEB9C8A01}" srcOrd="0" destOrd="0" presId="urn:microsoft.com/office/officeart/2008/layout/HorizontalMultiLevelHierarchy"/>
    <dgm:cxn modelId="{84AEEA41-3340-41F9-BA11-3D361AE3C5EE}" type="presParOf" srcId="{81648E6B-942B-4416-88A3-DBA59B60BC8E}" destId="{A8AE7129-AA2B-424A-966C-581E0D432FF5}" srcOrd="3" destOrd="0" presId="urn:microsoft.com/office/officeart/2008/layout/HorizontalMultiLevelHierarchy"/>
    <dgm:cxn modelId="{1F372788-AF31-40E7-85FD-79E3957F9F8C}" type="presParOf" srcId="{A8AE7129-AA2B-424A-966C-581E0D432FF5}" destId="{A8EC3B3D-34DE-488A-807F-3F45A51031EF}" srcOrd="0" destOrd="0" presId="urn:microsoft.com/office/officeart/2008/layout/HorizontalMultiLevelHierarchy"/>
    <dgm:cxn modelId="{73BED84B-10E2-43FF-80F0-BE3F71B72F4F}" type="presParOf" srcId="{A8AE7129-AA2B-424A-966C-581E0D432FF5}" destId="{C9073904-15C9-4FCD-9448-62F687CE87E5}" srcOrd="1" destOrd="0" presId="urn:microsoft.com/office/officeart/2008/layout/HorizontalMultiLevelHierarchy"/>
    <dgm:cxn modelId="{27ACE1C5-01E9-40A1-B01B-FE88843FCF2D}" type="presParOf" srcId="{C9073904-15C9-4FCD-9448-62F687CE87E5}" destId="{77F5CB65-92F9-4915-BFD6-EC1CD766B5F8}" srcOrd="0" destOrd="0" presId="urn:microsoft.com/office/officeart/2008/layout/HorizontalMultiLevelHierarchy"/>
    <dgm:cxn modelId="{2DAB42D7-6469-494B-BE63-974D5561C2BC}" type="presParOf" srcId="{77F5CB65-92F9-4915-BFD6-EC1CD766B5F8}" destId="{9164EA54-8224-4D42-B119-B84F943FF5AD}" srcOrd="0" destOrd="0" presId="urn:microsoft.com/office/officeart/2008/layout/HorizontalMultiLevelHierarchy"/>
    <dgm:cxn modelId="{6D544EDE-DBFD-4ECC-99F2-7DDE07452925}" type="presParOf" srcId="{C9073904-15C9-4FCD-9448-62F687CE87E5}" destId="{A6742B92-1D9F-4319-8FC8-844DB079CC26}" srcOrd="1" destOrd="0" presId="urn:microsoft.com/office/officeart/2008/layout/HorizontalMultiLevelHierarchy"/>
    <dgm:cxn modelId="{AD070A58-65EA-4A5B-9D15-A386D09B0724}" type="presParOf" srcId="{A6742B92-1D9F-4319-8FC8-844DB079CC26}" destId="{41CCC85B-2978-4FCC-837A-98E21A3807FA}" srcOrd="0" destOrd="0" presId="urn:microsoft.com/office/officeart/2008/layout/HorizontalMultiLevelHierarchy"/>
    <dgm:cxn modelId="{1789C855-0B3B-45C5-8C9B-6070A598FCE6}" type="presParOf" srcId="{A6742B92-1D9F-4319-8FC8-844DB079CC26}" destId="{09E559A3-2F79-4F33-9502-1136EB539B6F}" srcOrd="1" destOrd="0" presId="urn:microsoft.com/office/officeart/2008/layout/HorizontalMultiLevelHierarchy"/>
    <dgm:cxn modelId="{FF25FCB8-702C-4D7E-BEA4-4DCBFD72C0D3}" type="presParOf" srcId="{81648E6B-942B-4416-88A3-DBA59B60BC8E}" destId="{9BA7F38C-3750-43FC-BAC7-F6CC4992D127}" srcOrd="4" destOrd="0" presId="urn:microsoft.com/office/officeart/2008/layout/HorizontalMultiLevelHierarchy"/>
    <dgm:cxn modelId="{954EECF8-3F03-42AB-8274-D08BF707A6C5}" type="presParOf" srcId="{9BA7F38C-3750-43FC-BAC7-F6CC4992D127}" destId="{D36F2BB2-A1DD-4B11-8209-D2FA91CFC31C}" srcOrd="0" destOrd="0" presId="urn:microsoft.com/office/officeart/2008/layout/HorizontalMultiLevelHierarchy"/>
    <dgm:cxn modelId="{D842F009-69B5-441D-AC85-0E79E9D47870}" type="presParOf" srcId="{81648E6B-942B-4416-88A3-DBA59B60BC8E}" destId="{F43B999D-987F-43E1-A479-901FF312C9D9}" srcOrd="5" destOrd="0" presId="urn:microsoft.com/office/officeart/2008/layout/HorizontalMultiLevelHierarchy"/>
    <dgm:cxn modelId="{DC83A566-B140-44DD-9FE8-AFBCF575A905}" type="presParOf" srcId="{F43B999D-987F-43E1-A479-901FF312C9D9}" destId="{6CAEC8C0-9E94-4EDE-B715-7B60D0C45154}" srcOrd="0" destOrd="0" presId="urn:microsoft.com/office/officeart/2008/layout/HorizontalMultiLevelHierarchy"/>
    <dgm:cxn modelId="{3BA0F3B1-5DDE-4F34-916B-08F3ECECA9E2}" type="presParOf" srcId="{F43B999D-987F-43E1-A479-901FF312C9D9}" destId="{BEC7FA14-3BBE-4FD4-9B34-80383018717A}" srcOrd="1" destOrd="0" presId="urn:microsoft.com/office/officeart/2008/layout/HorizontalMultiLevelHierarchy"/>
    <dgm:cxn modelId="{2E91B95C-C07F-4966-89B4-A61286C302D8}" type="presParOf" srcId="{BEC7FA14-3BBE-4FD4-9B34-80383018717A}" destId="{90863B8A-8C8F-4A7B-A94C-ED4D0D7B1ED0}" srcOrd="0" destOrd="0" presId="urn:microsoft.com/office/officeart/2008/layout/HorizontalMultiLevelHierarchy"/>
    <dgm:cxn modelId="{349830BC-2FB0-4518-8F6C-3EA59796723F}" type="presParOf" srcId="{90863B8A-8C8F-4A7B-A94C-ED4D0D7B1ED0}" destId="{6DE62FE3-D3F5-40FC-87DA-8499316EB322}" srcOrd="0" destOrd="0" presId="urn:microsoft.com/office/officeart/2008/layout/HorizontalMultiLevelHierarchy"/>
    <dgm:cxn modelId="{DA30EB49-4046-4AEB-B154-6D9C630921C8}" type="presParOf" srcId="{BEC7FA14-3BBE-4FD4-9B34-80383018717A}" destId="{6F605CA6-935E-4E2B-931F-AB7E8690311B}" srcOrd="1" destOrd="0" presId="urn:microsoft.com/office/officeart/2008/layout/HorizontalMultiLevelHierarchy"/>
    <dgm:cxn modelId="{93B2E06C-65C0-4AFA-9A2D-EB8ED7B8C72A}" type="presParOf" srcId="{6F605CA6-935E-4E2B-931F-AB7E8690311B}" destId="{A4E933DC-CCD1-4377-BB54-473900B3A8EC}" srcOrd="0" destOrd="0" presId="urn:microsoft.com/office/officeart/2008/layout/HorizontalMultiLevelHierarchy"/>
    <dgm:cxn modelId="{9AC4C0AE-FA28-4857-8FD5-79A9DEA9ADC0}" type="presParOf" srcId="{6F605CA6-935E-4E2B-931F-AB7E8690311B}" destId="{E9C58186-F256-491C-81B4-DFE8B9699AC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63B8A-8C8F-4A7B-A94C-ED4D0D7B1ED0}">
      <dsp:nvSpPr>
        <dsp:cNvPr id="0" name=""/>
        <dsp:cNvSpPr/>
      </dsp:nvSpPr>
      <dsp:spPr>
        <a:xfrm>
          <a:off x="4614539" y="4267304"/>
          <a:ext cx="5181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819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60681" y="4300069"/>
        <a:ext cx="25909" cy="25909"/>
      </dsp:txXfrm>
    </dsp:sp>
    <dsp:sp modelId="{9BA7F38C-3750-43FC-BAC7-F6CC4992D127}">
      <dsp:nvSpPr>
        <dsp:cNvPr id="0" name=""/>
        <dsp:cNvSpPr/>
      </dsp:nvSpPr>
      <dsp:spPr>
        <a:xfrm>
          <a:off x="1505377" y="2778918"/>
          <a:ext cx="518193" cy="1534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9096" y="0"/>
              </a:lnTo>
              <a:lnTo>
                <a:pt x="259096" y="1534105"/>
              </a:lnTo>
              <a:lnTo>
                <a:pt x="518193" y="15341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00" kern="1200"/>
        </a:p>
      </dsp:txBody>
      <dsp:txXfrm>
        <a:off x="1723993" y="3505489"/>
        <a:ext cx="80963" cy="80963"/>
      </dsp:txXfrm>
    </dsp:sp>
    <dsp:sp modelId="{77F5CB65-92F9-4915-BFD6-EC1CD766B5F8}">
      <dsp:nvSpPr>
        <dsp:cNvPr id="0" name=""/>
        <dsp:cNvSpPr/>
      </dsp:nvSpPr>
      <dsp:spPr>
        <a:xfrm>
          <a:off x="4614539" y="2733198"/>
          <a:ext cx="5181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819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60681" y="2765963"/>
        <a:ext cx="25909" cy="25909"/>
      </dsp:txXfrm>
    </dsp:sp>
    <dsp:sp modelId="{B0EA2BB6-4913-4711-AE5E-AE7AB8303DD6}">
      <dsp:nvSpPr>
        <dsp:cNvPr id="0" name=""/>
        <dsp:cNvSpPr/>
      </dsp:nvSpPr>
      <dsp:spPr>
        <a:xfrm>
          <a:off x="1505377" y="2733198"/>
          <a:ext cx="5181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8193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751519" y="2765963"/>
        <a:ext cx="25909" cy="25909"/>
      </dsp:txXfrm>
    </dsp:sp>
    <dsp:sp modelId="{DD59CC5A-E441-418E-8012-5C65B773A3B1}">
      <dsp:nvSpPr>
        <dsp:cNvPr id="0" name=""/>
        <dsp:cNvSpPr/>
      </dsp:nvSpPr>
      <dsp:spPr>
        <a:xfrm>
          <a:off x="4614539" y="1199092"/>
          <a:ext cx="5181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819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60681" y="1231857"/>
        <a:ext cx="25909" cy="25909"/>
      </dsp:txXfrm>
    </dsp:sp>
    <dsp:sp modelId="{1900A058-3F83-4196-9E33-7BD2C637D8EF}">
      <dsp:nvSpPr>
        <dsp:cNvPr id="0" name=""/>
        <dsp:cNvSpPr/>
      </dsp:nvSpPr>
      <dsp:spPr>
        <a:xfrm>
          <a:off x="1505377" y="1244812"/>
          <a:ext cx="518193" cy="1534105"/>
        </a:xfrm>
        <a:custGeom>
          <a:avLst/>
          <a:gdLst/>
          <a:ahLst/>
          <a:cxnLst/>
          <a:rect l="0" t="0" r="0" b="0"/>
          <a:pathLst>
            <a:path>
              <a:moveTo>
                <a:pt x="0" y="1534105"/>
              </a:moveTo>
              <a:lnTo>
                <a:pt x="259096" y="1534105"/>
              </a:lnTo>
              <a:lnTo>
                <a:pt x="259096" y="0"/>
              </a:lnTo>
              <a:lnTo>
                <a:pt x="51819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00" kern="1200"/>
        </a:p>
      </dsp:txBody>
      <dsp:txXfrm>
        <a:off x="1723993" y="1971384"/>
        <a:ext cx="80963" cy="80963"/>
      </dsp:txXfrm>
    </dsp:sp>
    <dsp:sp modelId="{8A677DE5-C0D5-41AC-8CDE-066B90CD2848}">
      <dsp:nvSpPr>
        <dsp:cNvPr id="0" name=""/>
        <dsp:cNvSpPr/>
      </dsp:nvSpPr>
      <dsp:spPr>
        <a:xfrm rot="16200000">
          <a:off x="-1665793" y="2383953"/>
          <a:ext cx="5552413" cy="789929"/>
        </a:xfrm>
        <a:prstGeom prst="rect">
          <a:avLst/>
        </a:prstGeom>
        <a:solidFill>
          <a:srgbClr val="D0D8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300" kern="1200" dirty="0">
              <a:solidFill>
                <a:srgbClr val="FF0000"/>
              </a:solidFill>
              <a:cs typeface="Calibri"/>
            </a:rPr>
            <a:t>Super App Pet</a:t>
          </a:r>
          <a:endParaRPr lang="pt-BR" sz="5300" kern="1200" dirty="0">
            <a:solidFill>
              <a:srgbClr val="FF0000"/>
            </a:solidFill>
          </a:endParaRPr>
        </a:p>
      </dsp:txBody>
      <dsp:txXfrm>
        <a:off x="-1665793" y="2383953"/>
        <a:ext cx="5552413" cy="789929"/>
      </dsp:txXfrm>
    </dsp:sp>
    <dsp:sp modelId="{2A3C123C-F183-4395-A3DB-4F7AEDE3A36B}">
      <dsp:nvSpPr>
        <dsp:cNvPr id="0" name=""/>
        <dsp:cNvSpPr/>
      </dsp:nvSpPr>
      <dsp:spPr>
        <a:xfrm>
          <a:off x="2023571" y="576500"/>
          <a:ext cx="2590968" cy="13366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Objetivo estratégico a ser atendido</a:t>
          </a:r>
        </a:p>
      </dsp:txBody>
      <dsp:txXfrm>
        <a:off x="2023571" y="576500"/>
        <a:ext cx="2590968" cy="1336623"/>
      </dsp:txXfrm>
    </dsp:sp>
    <dsp:sp modelId="{9B23B078-2F37-4753-827A-4DC7F5953D4A}">
      <dsp:nvSpPr>
        <dsp:cNvPr id="0" name=""/>
        <dsp:cNvSpPr/>
      </dsp:nvSpPr>
      <dsp:spPr>
        <a:xfrm>
          <a:off x="5132733" y="576500"/>
          <a:ext cx="2590968" cy="1336623"/>
        </a:xfrm>
        <a:prstGeom prst="rect">
          <a:avLst/>
        </a:prstGeom>
        <a:solidFill>
          <a:srgbClr val="D0D8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rgbClr val="FF0000"/>
              </a:solidFill>
            </a:rPr>
            <a:t>Obter fatia de mercado a partir de outros serviços consolidados</a:t>
          </a:r>
        </a:p>
      </dsp:txBody>
      <dsp:txXfrm>
        <a:off x="5132733" y="576500"/>
        <a:ext cx="2590968" cy="1336623"/>
      </dsp:txXfrm>
    </dsp:sp>
    <dsp:sp modelId="{A8EC3B3D-34DE-488A-807F-3F45A51031EF}">
      <dsp:nvSpPr>
        <dsp:cNvPr id="0" name=""/>
        <dsp:cNvSpPr/>
      </dsp:nvSpPr>
      <dsp:spPr>
        <a:xfrm>
          <a:off x="2023571" y="2110606"/>
          <a:ext cx="2590968" cy="13366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Proposta de Solução?</a:t>
          </a:r>
        </a:p>
      </dsp:txBody>
      <dsp:txXfrm>
        <a:off x="2023571" y="2110606"/>
        <a:ext cx="2590968" cy="1336623"/>
      </dsp:txXfrm>
    </dsp:sp>
    <dsp:sp modelId="{41CCC85B-2978-4FCC-837A-98E21A3807FA}">
      <dsp:nvSpPr>
        <dsp:cNvPr id="0" name=""/>
        <dsp:cNvSpPr/>
      </dsp:nvSpPr>
      <dsp:spPr>
        <a:xfrm>
          <a:off x="5132733" y="2110606"/>
          <a:ext cx="2590968" cy="1336623"/>
        </a:xfrm>
        <a:prstGeom prst="rect">
          <a:avLst/>
        </a:prstGeom>
        <a:solidFill>
          <a:srgbClr val="D0D8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rgbClr val="FF0000"/>
              </a:solidFill>
            </a:rPr>
            <a:t>App centralizador de serviços</a:t>
          </a:r>
        </a:p>
      </dsp:txBody>
      <dsp:txXfrm>
        <a:off x="5132733" y="2110606"/>
        <a:ext cx="2590968" cy="1336623"/>
      </dsp:txXfrm>
    </dsp:sp>
    <dsp:sp modelId="{6CAEC8C0-9E94-4EDE-B715-7B60D0C45154}">
      <dsp:nvSpPr>
        <dsp:cNvPr id="0" name=""/>
        <dsp:cNvSpPr/>
      </dsp:nvSpPr>
      <dsp:spPr>
        <a:xfrm>
          <a:off x="2023571" y="3644712"/>
          <a:ext cx="2590968" cy="13366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Quem são seus usuários?</a:t>
          </a:r>
        </a:p>
      </dsp:txBody>
      <dsp:txXfrm>
        <a:off x="2023571" y="3644712"/>
        <a:ext cx="2590968" cy="1336623"/>
      </dsp:txXfrm>
    </dsp:sp>
    <dsp:sp modelId="{A4E933DC-CCD1-4377-BB54-473900B3A8EC}">
      <dsp:nvSpPr>
        <dsp:cNvPr id="0" name=""/>
        <dsp:cNvSpPr/>
      </dsp:nvSpPr>
      <dsp:spPr>
        <a:xfrm>
          <a:off x="5132733" y="3644712"/>
          <a:ext cx="2590968" cy="1336623"/>
        </a:xfrm>
        <a:prstGeom prst="rect">
          <a:avLst/>
        </a:prstGeom>
        <a:solidFill>
          <a:srgbClr val="D0D8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rgbClr val="FF0000"/>
              </a:solidFill>
            </a:rPr>
            <a:t>Donos de Pets em geral</a:t>
          </a:r>
        </a:p>
      </dsp:txBody>
      <dsp:txXfrm>
        <a:off x="5132733" y="3644712"/>
        <a:ext cx="2590968" cy="1336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25" tIns="56150" rIns="112325" bIns="5615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25" tIns="56150" rIns="112325" bIns="5615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25" tIns="56150" rIns="112325" bIns="5615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25" tIns="56150" rIns="112325" bIns="5615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25" tIns="56150" rIns="112325" bIns="561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14008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447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1172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2305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31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1452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834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9232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799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4012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793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Layout Personalizado">
  <p:cSld name="4_Layout Personalizad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3995937" y="2708934"/>
            <a:ext cx="3529012" cy="79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539552" y="260648"/>
            <a:ext cx="7272808" cy="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395288" y="1165225"/>
            <a:ext cx="8497887" cy="5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objOnly">
  <p:cSld name="OBJECT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>
            <a:spLocks noGrp="1"/>
          </p:cNvSpPr>
          <p:nvPr>
            <p:ph type="body" idx="1"/>
          </p:nvPr>
        </p:nvSpPr>
        <p:spPr>
          <a:xfrm>
            <a:off x="467544" y="836713"/>
            <a:ext cx="8229600" cy="563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Layout Personalizado">
  <p:cSld name="5_Layout Personalizado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body" idx="1"/>
          </p:nvPr>
        </p:nvSpPr>
        <p:spPr>
          <a:xfrm>
            <a:off x="0" y="3212983"/>
            <a:ext cx="9144000" cy="79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lide de título">
  <p:cSld name="2_Slide de títul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>
            <a:spLocks noGrp="1"/>
          </p:cNvSpPr>
          <p:nvPr>
            <p:ph type="body" idx="1"/>
          </p:nvPr>
        </p:nvSpPr>
        <p:spPr>
          <a:xfrm>
            <a:off x="0" y="3212983"/>
            <a:ext cx="9144000" cy="79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07207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2084187"/>
            <a:ext cx="8740142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4098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178089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2084177"/>
            <a:ext cx="8740142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7903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539553" y="260648"/>
            <a:ext cx="70567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395538" y="1268760"/>
            <a:ext cx="7916416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321750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8740142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62353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457202" y="816247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3575050" y="816255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457202" y="197831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539553" y="260652"/>
            <a:ext cx="6912768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539553" y="260652"/>
            <a:ext cx="7056784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4645032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4645032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539559" y="260652"/>
            <a:ext cx="72723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722313" y="440691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theme" Target="../theme/theme3.xml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16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3" y="1189177"/>
            <a:ext cx="8740141" cy="185403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000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313" b="0" kern="1200" cap="none" spc="-10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8138" marR="0" indent="-338138" algn="l" defTabSz="914377" rtl="0" eaLnBrk="1" fontAlgn="auto" latinLnBrk="0" hangingPunct="1">
        <a:lnSpc>
          <a:spcPct val="90000"/>
        </a:lnSpc>
        <a:spcBef>
          <a:spcPct val="20000"/>
        </a:spcBef>
        <a:spcAft>
          <a:spcPts val="1800"/>
        </a:spcAft>
        <a:buClr>
          <a:srgbClr val="0078D7"/>
        </a:buClr>
        <a:buSzPct val="125000"/>
        <a:buFont typeface="Wingdings" panose="05000000000000000000" pitchFamily="2" charset="2"/>
        <a:buChar char="§"/>
        <a:tabLst/>
        <a:defRPr lang="en-US" sz="2000" kern="0" spc="-30" baseline="0" dirty="0">
          <a:solidFill>
            <a:srgbClr val="505050"/>
          </a:solidFill>
          <a:latin typeface="Segoe UI Ligh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12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7"/>
            <a:ext cx="8740141" cy="185403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9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313" b="0" kern="1200" cap="none" spc="-10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8138" marR="0" indent="-338138" algn="l" defTabSz="914377" rtl="0" eaLnBrk="1" fontAlgn="auto" latinLnBrk="0" hangingPunct="1">
        <a:lnSpc>
          <a:spcPct val="90000"/>
        </a:lnSpc>
        <a:spcBef>
          <a:spcPct val="20000"/>
        </a:spcBef>
        <a:spcAft>
          <a:spcPts val="1800"/>
        </a:spcAft>
        <a:buClr>
          <a:srgbClr val="0078D7"/>
        </a:buClr>
        <a:buSzPct val="125000"/>
        <a:buFont typeface="Wingdings" panose="05000000000000000000" pitchFamily="2" charset="2"/>
        <a:buChar char="§"/>
        <a:tabLst/>
        <a:defRPr lang="en-US" sz="2000" kern="0" spc="-30" baseline="0" dirty="0">
          <a:solidFill>
            <a:srgbClr val="505050"/>
          </a:solidFill>
          <a:latin typeface="Segoe UI Ligh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95294" y="260353"/>
            <a:ext cx="72723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95288" y="1165225"/>
            <a:ext cx="8497887" cy="5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9" name="Google Shape;19;p5" descr="C:\Users\cl0817\Desktop\MioloBranco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dt" idx="10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ftr" idx="11"/>
          </p:nvPr>
        </p:nvSpPr>
        <p:spPr>
          <a:xfrm>
            <a:off x="3124200" y="63563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sldNum" idx="12"/>
          </p:nvPr>
        </p:nvSpPr>
        <p:spPr>
          <a:xfrm>
            <a:off x="6553200" y="63563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</a:endParaRPr>
          </a:p>
        </p:txBody>
      </p:sp>
      <p:pic>
        <p:nvPicPr>
          <p:cNvPr id="102" name="Google Shape;102;p29" descr="C:\Users\cl0817\Desktop\CoringasLogos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916146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1692275"/>
            <a:ext cx="9161462" cy="39004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0"/>
          <p:cNvSpPr txBox="1"/>
          <p:nvPr/>
        </p:nvSpPr>
        <p:spPr>
          <a:xfrm>
            <a:off x="3779837" y="3252787"/>
            <a:ext cx="176371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2</a:t>
            </a:r>
            <a:endParaRPr/>
          </a:p>
        </p:txBody>
      </p:sp>
      <p:pic>
        <p:nvPicPr>
          <p:cNvPr id="107" name="Google Shape;10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0"/>
          <p:cNvSpPr txBox="1">
            <a:spLocks noGrp="1"/>
          </p:cNvSpPr>
          <p:nvPr>
            <p:ph type="title"/>
          </p:nvPr>
        </p:nvSpPr>
        <p:spPr>
          <a:xfrm>
            <a:off x="395294" y="260353"/>
            <a:ext cx="72723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body" idx="1"/>
          </p:nvPr>
        </p:nvSpPr>
        <p:spPr>
          <a:xfrm>
            <a:off x="395288" y="1165225"/>
            <a:ext cx="8497887" cy="5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2" descr="C:\Users\cl0817\Desktop\CoringasLogo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0"/>
            <a:ext cx="916146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" y="1692275"/>
            <a:ext cx="9161462" cy="390048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4" descr="C:\Users\cl0817\Desktop\CoringasLogo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0"/>
            <a:ext cx="916146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" y="1692275"/>
            <a:ext cx="9161462" cy="390048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6" descr="C:\Users\cl0817\Desktop\CoringasLogo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0"/>
            <a:ext cx="916146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" y="1692275"/>
            <a:ext cx="9161462" cy="390048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8" descr="C:\Users\cl0817\Desktop\CoringasLogo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0"/>
            <a:ext cx="916146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" y="1692275"/>
            <a:ext cx="9161462" cy="390048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26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8" y="1189177"/>
            <a:ext cx="8740141" cy="185403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3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313" b="0" kern="1200" cap="none" spc="-10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8138" marR="0" indent="-338138" algn="l" defTabSz="914377" rtl="0" eaLnBrk="1" fontAlgn="auto" latinLnBrk="0" hangingPunct="1">
        <a:lnSpc>
          <a:spcPct val="90000"/>
        </a:lnSpc>
        <a:spcBef>
          <a:spcPct val="20000"/>
        </a:spcBef>
        <a:spcAft>
          <a:spcPts val="1800"/>
        </a:spcAft>
        <a:buClr>
          <a:srgbClr val="0078D7"/>
        </a:buClr>
        <a:buSzPct val="125000"/>
        <a:buFont typeface="Wingdings" panose="05000000000000000000" pitchFamily="2" charset="2"/>
        <a:buChar char="§"/>
        <a:tabLst/>
        <a:defRPr lang="en-US" sz="2000" kern="0" spc="-30" baseline="0" dirty="0">
          <a:solidFill>
            <a:srgbClr val="505050"/>
          </a:solidFill>
          <a:latin typeface="Segoe UI Ligh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iam0503/microservices-trabalho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400"/>
            <a:ext cx="9144000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1"/>
          <p:cNvSpPr txBox="1">
            <a:spLocks noGrp="1"/>
          </p:cNvSpPr>
          <p:nvPr>
            <p:ph type="body" idx="1"/>
          </p:nvPr>
        </p:nvSpPr>
        <p:spPr>
          <a:xfrm>
            <a:off x="4067175" y="2781299"/>
            <a:ext cx="4946196" cy="198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MICROSERVICE DEVELOPMENT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TRABALHO 1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EQUIPE: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Guilherme Rezende - 335477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Jaqueline </a:t>
            </a:r>
            <a:r>
              <a:rPr lang="en-US" dirty="0" err="1"/>
              <a:t>Laurenti</a:t>
            </a:r>
            <a:r>
              <a:rPr lang="en-US" dirty="0"/>
              <a:t> – 335815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Lucas Gabriel - 335698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Sergio H P Oliveira – 335231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William Rocha - 335986</a:t>
            </a:r>
          </a:p>
        </p:txBody>
      </p:sp>
      <p:sp>
        <p:nvSpPr>
          <p:cNvPr id="154" name="Google Shape;154;p41"/>
          <p:cNvSpPr txBox="1"/>
          <p:nvPr/>
        </p:nvSpPr>
        <p:spPr>
          <a:xfrm>
            <a:off x="1619252" y="5805501"/>
            <a:ext cx="4573587" cy="115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Profª . André Pontes </a:t>
            </a:r>
            <a:r>
              <a:rPr lang="en-US" sz="1200" b="1" i="0" u="none" strike="noStrike" cap="none" dirty="0" err="1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Sampaio</a:t>
            </a:r>
            <a:endParaRPr sz="1200" b="1" i="0" u="none" strike="noStrike" cap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rgbClr val="D9D9D9"/>
                </a:solidFill>
              </a:rPr>
              <a:t>profandre.sampaio@fiap.com.br</a:t>
            </a:r>
            <a:endParaRPr sz="1200" b="0" i="0" u="none" strike="noStrike" cap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751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633E56B8-85AC-4A69-B130-B6C1477F9CEF}"/>
              </a:ext>
            </a:extLst>
          </p:cNvPr>
          <p:cNvSpPr txBox="1">
            <a:spLocks/>
          </p:cNvSpPr>
          <p:nvPr/>
        </p:nvSpPr>
        <p:spPr>
          <a:xfrm>
            <a:off x="539553" y="260648"/>
            <a:ext cx="70567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dirty="0"/>
              <a:t>5 – CENÁRIOS DE TESTES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0AAEA9-147F-4A41-B225-447351353443}"/>
              </a:ext>
            </a:extLst>
          </p:cNvPr>
          <p:cNvSpPr txBox="1"/>
          <p:nvPr/>
        </p:nvSpPr>
        <p:spPr>
          <a:xfrm>
            <a:off x="539553" y="2523517"/>
            <a:ext cx="83793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/>
              <a:t>Acessar </a:t>
            </a:r>
            <a:r>
              <a:rPr lang="pt-BR" sz="2600" dirty="0" err="1"/>
              <a:t>github</a:t>
            </a:r>
            <a:r>
              <a:rPr lang="pt-BR" sz="2600" dirty="0"/>
              <a:t>: </a:t>
            </a:r>
            <a:r>
              <a:rPr lang="pt-BR" sz="2600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https://github.com/william0503/microservices-trabalho1</a:t>
            </a:r>
            <a:endParaRPr lang="pt-BR" sz="2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82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2"/>
          <p:cNvSpPr txBox="1"/>
          <p:nvPr/>
        </p:nvSpPr>
        <p:spPr>
          <a:xfrm>
            <a:off x="531819" y="241301"/>
            <a:ext cx="8569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RELATO DO PROBLEMA</a:t>
            </a:r>
            <a:endParaRPr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943" y="4163967"/>
            <a:ext cx="1120759" cy="109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936" y="1522424"/>
            <a:ext cx="1113330" cy="112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83" y="2889247"/>
            <a:ext cx="1225384" cy="107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309" y="5381347"/>
            <a:ext cx="1153959" cy="105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80AAA03-1561-4CE6-835B-00DD433F6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38979"/>
              </p:ext>
            </p:extLst>
          </p:nvPr>
        </p:nvGraphicFramePr>
        <p:xfrm>
          <a:off x="308299" y="1292679"/>
          <a:ext cx="6966262" cy="5142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262">
                  <a:extLst>
                    <a:ext uri="{9D8B030D-6E8A-4147-A177-3AD203B41FA5}">
                      <a16:colId xmlns:a16="http://schemas.microsoft.com/office/drawing/2014/main" val="1487149640"/>
                    </a:ext>
                  </a:extLst>
                </a:gridCol>
              </a:tblGrid>
              <a:tr h="1095521">
                <a:tc>
                  <a:txBody>
                    <a:bodyPr/>
                    <a:lstStyle/>
                    <a:p>
                      <a:r>
                        <a:rPr lang="pt-BR" sz="2800" dirty="0"/>
                        <a:t>Descrever o problema a ser enfrentado:</a:t>
                      </a:r>
                    </a:p>
                    <a:p>
                      <a:endParaRPr lang="pt-BR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58956"/>
                  </a:ext>
                </a:extLst>
              </a:tr>
              <a:tr h="4047381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FF0000"/>
                          </a:solidFill>
                        </a:rPr>
                        <a:t>Os Clientes utilizam diversos Apps para obter/adquirir serviços para seus Pets</a:t>
                      </a:r>
                    </a:p>
                    <a:p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2000" dirty="0">
                          <a:solidFill>
                            <a:srgbClr val="FF0000"/>
                          </a:solidFill>
                        </a:rPr>
                        <a:t>Tal fato faz com que seja necessário a utilização de vários Apps diferentes, o que ocasiona diversos cadastros e informações fragmentadas.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609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2"/>
          <p:cNvSpPr txBox="1"/>
          <p:nvPr/>
        </p:nvSpPr>
        <p:spPr>
          <a:xfrm>
            <a:off x="531819" y="241301"/>
            <a:ext cx="8569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PROPOSTA DE SOLUÇÃO</a:t>
            </a:r>
            <a:endParaRPr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890936038"/>
              </p:ext>
            </p:extLst>
          </p:nvPr>
        </p:nvGraphicFramePr>
        <p:xfrm>
          <a:off x="66675" y="923925"/>
          <a:ext cx="8439150" cy="5557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498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633E56B8-85AC-4A69-B130-B6C1477F9CEF}"/>
              </a:ext>
            </a:extLst>
          </p:cNvPr>
          <p:cNvSpPr txBox="1">
            <a:spLocks/>
          </p:cNvSpPr>
          <p:nvPr/>
        </p:nvSpPr>
        <p:spPr>
          <a:xfrm>
            <a:off x="539553" y="260648"/>
            <a:ext cx="70567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dirty="0"/>
              <a:t>CASOS DE USO</a:t>
            </a:r>
          </a:p>
        </p:txBody>
      </p:sp>
      <p:sp>
        <p:nvSpPr>
          <p:cNvPr id="7" name="Retângulo de cantos arredondados 14">
            <a:extLst>
              <a:ext uri="{FF2B5EF4-FFF2-40B4-BE49-F238E27FC236}">
                <a16:creationId xmlns:a16="http://schemas.microsoft.com/office/drawing/2014/main" id="{A1E1AF78-595E-8E49-AAC2-32ABC434228B}"/>
              </a:ext>
            </a:extLst>
          </p:cNvPr>
          <p:cNvSpPr/>
          <p:nvPr/>
        </p:nvSpPr>
        <p:spPr>
          <a:xfrm>
            <a:off x="3616278" y="1855092"/>
            <a:ext cx="2863744" cy="703607"/>
          </a:xfrm>
          <a:prstGeom prst="roundRect">
            <a:avLst/>
          </a:prstGeom>
          <a:solidFill>
            <a:srgbClr val="ECECEC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HelveticaNeue-Condensed"/>
              </a:rPr>
              <a:t>Gestão de usuário</a:t>
            </a:r>
          </a:p>
        </p:txBody>
      </p:sp>
      <p:sp>
        <p:nvSpPr>
          <p:cNvPr id="8" name="Retângulo de cantos arredondados 14">
            <a:extLst>
              <a:ext uri="{FF2B5EF4-FFF2-40B4-BE49-F238E27FC236}">
                <a16:creationId xmlns:a16="http://schemas.microsoft.com/office/drawing/2014/main" id="{B75E98C8-36A9-814C-94F2-236C1A7280FE}"/>
              </a:ext>
            </a:extLst>
          </p:cNvPr>
          <p:cNvSpPr/>
          <p:nvPr/>
        </p:nvSpPr>
        <p:spPr>
          <a:xfrm>
            <a:off x="3607248" y="3255234"/>
            <a:ext cx="2863744" cy="703607"/>
          </a:xfrm>
          <a:prstGeom prst="roundRect">
            <a:avLst/>
          </a:prstGeom>
          <a:solidFill>
            <a:srgbClr val="ECECEC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HelveticaNeue-Condensed"/>
              </a:rPr>
              <a:t>Solicitação de serviços</a:t>
            </a:r>
          </a:p>
        </p:txBody>
      </p:sp>
      <p:sp>
        <p:nvSpPr>
          <p:cNvPr id="9" name="Retângulo de cantos arredondados 14">
            <a:extLst>
              <a:ext uri="{FF2B5EF4-FFF2-40B4-BE49-F238E27FC236}">
                <a16:creationId xmlns:a16="http://schemas.microsoft.com/office/drawing/2014/main" id="{16B5E81E-2F9B-4442-A488-D6D28C54473C}"/>
              </a:ext>
            </a:extLst>
          </p:cNvPr>
          <p:cNvSpPr/>
          <p:nvPr/>
        </p:nvSpPr>
        <p:spPr>
          <a:xfrm>
            <a:off x="3695712" y="4617116"/>
            <a:ext cx="2863744" cy="703608"/>
          </a:xfrm>
          <a:prstGeom prst="roundRect">
            <a:avLst/>
          </a:prstGeom>
          <a:solidFill>
            <a:srgbClr val="ECECEC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HelveticaNeue-Condensed"/>
              </a:rPr>
              <a:t>Acompanhamento de Serviços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F79EC86-E587-414A-816D-25AE36A72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708"/>
          <a:stretch/>
        </p:blipFill>
        <p:spPr>
          <a:xfrm>
            <a:off x="1066478" y="3104834"/>
            <a:ext cx="1270000" cy="1168139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AEE5361-5F7E-5548-89D0-143D6713D7E9}"/>
              </a:ext>
            </a:extLst>
          </p:cNvPr>
          <p:cNvCxnSpPr>
            <a:cxnSpLocks/>
          </p:cNvCxnSpPr>
          <p:nvPr/>
        </p:nvCxnSpPr>
        <p:spPr>
          <a:xfrm flipV="1">
            <a:off x="2336478" y="2094560"/>
            <a:ext cx="1240099" cy="1100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D2042AB-81BD-E749-9FA4-9D9D8001EE43}"/>
              </a:ext>
            </a:extLst>
          </p:cNvPr>
          <p:cNvCxnSpPr>
            <a:cxnSpLocks/>
          </p:cNvCxnSpPr>
          <p:nvPr/>
        </p:nvCxnSpPr>
        <p:spPr>
          <a:xfrm>
            <a:off x="2309999" y="3688903"/>
            <a:ext cx="1240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50FF6BA-B490-4440-B1BA-59721051C5B1}"/>
              </a:ext>
            </a:extLst>
          </p:cNvPr>
          <p:cNvCxnSpPr>
            <a:cxnSpLocks/>
          </p:cNvCxnSpPr>
          <p:nvPr/>
        </p:nvCxnSpPr>
        <p:spPr>
          <a:xfrm>
            <a:off x="2366261" y="4154941"/>
            <a:ext cx="1210316" cy="694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E698DBA-5733-4DBA-9AF5-0D25A114A2E5}"/>
              </a:ext>
            </a:extLst>
          </p:cNvPr>
          <p:cNvSpPr txBox="1"/>
          <p:nvPr/>
        </p:nvSpPr>
        <p:spPr>
          <a:xfrm>
            <a:off x="1357092" y="4458737"/>
            <a:ext cx="100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Usuário</a:t>
            </a:r>
          </a:p>
        </p:txBody>
      </p:sp>
    </p:spTree>
    <p:extLst>
      <p:ext uri="{BB962C8B-B14F-4D97-AF65-F5344CB8AC3E}">
        <p14:creationId xmlns:p14="http://schemas.microsoft.com/office/powerpoint/2010/main" val="34438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633E56B8-85AC-4A69-B130-B6C1477F9CEF}"/>
              </a:ext>
            </a:extLst>
          </p:cNvPr>
          <p:cNvSpPr txBox="1">
            <a:spLocks/>
          </p:cNvSpPr>
          <p:nvPr/>
        </p:nvSpPr>
        <p:spPr>
          <a:xfrm>
            <a:off x="539553" y="260648"/>
            <a:ext cx="70567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dirty="0"/>
              <a:t>CASOS DE USO</a:t>
            </a:r>
          </a:p>
        </p:txBody>
      </p:sp>
      <p:sp>
        <p:nvSpPr>
          <p:cNvPr id="7" name="Retângulo de cantos arredondados 14">
            <a:extLst>
              <a:ext uri="{FF2B5EF4-FFF2-40B4-BE49-F238E27FC236}">
                <a16:creationId xmlns:a16="http://schemas.microsoft.com/office/drawing/2014/main" id="{A1E1AF78-595E-8E49-AAC2-32ABC434228B}"/>
              </a:ext>
            </a:extLst>
          </p:cNvPr>
          <p:cNvSpPr/>
          <p:nvPr/>
        </p:nvSpPr>
        <p:spPr>
          <a:xfrm>
            <a:off x="3616278" y="1855092"/>
            <a:ext cx="2863744" cy="703607"/>
          </a:xfrm>
          <a:prstGeom prst="roundRect">
            <a:avLst/>
          </a:prstGeom>
          <a:solidFill>
            <a:srgbClr val="ECECEC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HelveticaNeue-Condensed"/>
              </a:rPr>
              <a:t>Gestão de fornecedor</a:t>
            </a:r>
          </a:p>
        </p:txBody>
      </p:sp>
      <p:sp>
        <p:nvSpPr>
          <p:cNvPr id="9" name="Retângulo de cantos arredondados 14">
            <a:extLst>
              <a:ext uri="{FF2B5EF4-FFF2-40B4-BE49-F238E27FC236}">
                <a16:creationId xmlns:a16="http://schemas.microsoft.com/office/drawing/2014/main" id="{16B5E81E-2F9B-4442-A488-D6D28C54473C}"/>
              </a:ext>
            </a:extLst>
          </p:cNvPr>
          <p:cNvSpPr/>
          <p:nvPr/>
        </p:nvSpPr>
        <p:spPr>
          <a:xfrm>
            <a:off x="3695712" y="4617116"/>
            <a:ext cx="2863744" cy="703608"/>
          </a:xfrm>
          <a:prstGeom prst="roundRect">
            <a:avLst/>
          </a:prstGeom>
          <a:solidFill>
            <a:srgbClr val="ECECEC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HelveticaNeue-Condensed"/>
              </a:rPr>
              <a:t>Gestão de serviços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F79EC86-E587-414A-816D-25AE36A72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708"/>
          <a:stretch/>
        </p:blipFill>
        <p:spPr>
          <a:xfrm>
            <a:off x="1066478" y="3104834"/>
            <a:ext cx="1270000" cy="1168139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AEE5361-5F7E-5548-89D0-143D6713D7E9}"/>
              </a:ext>
            </a:extLst>
          </p:cNvPr>
          <p:cNvCxnSpPr>
            <a:cxnSpLocks/>
          </p:cNvCxnSpPr>
          <p:nvPr/>
        </p:nvCxnSpPr>
        <p:spPr>
          <a:xfrm flipV="1">
            <a:off x="2336478" y="2094560"/>
            <a:ext cx="1240099" cy="1100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50FF6BA-B490-4440-B1BA-59721051C5B1}"/>
              </a:ext>
            </a:extLst>
          </p:cNvPr>
          <p:cNvCxnSpPr>
            <a:cxnSpLocks/>
          </p:cNvCxnSpPr>
          <p:nvPr/>
        </p:nvCxnSpPr>
        <p:spPr>
          <a:xfrm>
            <a:off x="2366261" y="4154941"/>
            <a:ext cx="1210316" cy="694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E698DBA-5733-4DBA-9AF5-0D25A114A2E5}"/>
              </a:ext>
            </a:extLst>
          </p:cNvPr>
          <p:cNvSpPr txBox="1"/>
          <p:nvPr/>
        </p:nvSpPr>
        <p:spPr>
          <a:xfrm>
            <a:off x="1126164" y="4458737"/>
            <a:ext cx="124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Fornecedor</a:t>
            </a:r>
          </a:p>
        </p:txBody>
      </p:sp>
    </p:spTree>
    <p:extLst>
      <p:ext uri="{BB962C8B-B14F-4D97-AF65-F5344CB8AC3E}">
        <p14:creationId xmlns:p14="http://schemas.microsoft.com/office/powerpoint/2010/main" val="209886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633E56B8-85AC-4A69-B130-B6C1477F9CEF}"/>
              </a:ext>
            </a:extLst>
          </p:cNvPr>
          <p:cNvSpPr txBox="1">
            <a:spLocks/>
          </p:cNvSpPr>
          <p:nvPr/>
        </p:nvSpPr>
        <p:spPr>
          <a:xfrm>
            <a:off x="539553" y="260648"/>
            <a:ext cx="70567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dirty="0"/>
              <a:t>DOMAIN STORY TELLING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8D7AC5D-574B-4B8E-ACA0-150B19218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06688"/>
            <a:ext cx="6794693" cy="48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633E56B8-85AC-4A69-B130-B6C1477F9CEF}"/>
              </a:ext>
            </a:extLst>
          </p:cNvPr>
          <p:cNvSpPr txBox="1">
            <a:spLocks/>
          </p:cNvSpPr>
          <p:nvPr/>
        </p:nvSpPr>
        <p:spPr>
          <a:xfrm>
            <a:off x="539553" y="260648"/>
            <a:ext cx="70567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dirty="0"/>
              <a:t>DOMAIN STORY TELLING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80A1EB1-8EA1-4917-A6E4-C18884E2E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90" y="1560635"/>
            <a:ext cx="7074019" cy="455881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B7171-42C0-4FE2-BBEA-35F9FE51C076}"/>
              </a:ext>
            </a:extLst>
          </p:cNvPr>
          <p:cNvSpPr txBox="1"/>
          <p:nvPr/>
        </p:nvSpPr>
        <p:spPr>
          <a:xfrm>
            <a:off x="717452" y="1167618"/>
            <a:ext cx="770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Gestão de fornecedor</a:t>
            </a:r>
          </a:p>
        </p:txBody>
      </p:sp>
    </p:spTree>
    <p:extLst>
      <p:ext uri="{BB962C8B-B14F-4D97-AF65-F5344CB8AC3E}">
        <p14:creationId xmlns:p14="http://schemas.microsoft.com/office/powerpoint/2010/main" val="115755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633E56B8-85AC-4A69-B130-B6C1477F9CEF}"/>
              </a:ext>
            </a:extLst>
          </p:cNvPr>
          <p:cNvSpPr txBox="1">
            <a:spLocks/>
          </p:cNvSpPr>
          <p:nvPr/>
        </p:nvSpPr>
        <p:spPr>
          <a:xfrm>
            <a:off x="539553" y="260648"/>
            <a:ext cx="70567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dirty="0"/>
              <a:t>DOMAIN STORY TELLING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072AE3-0DF0-44FE-8FEB-6C6D3166A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36" y="1800537"/>
            <a:ext cx="8834728" cy="379840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D768696-AD20-4875-A6EF-4B347874C70F}"/>
              </a:ext>
            </a:extLst>
          </p:cNvPr>
          <p:cNvSpPr txBox="1"/>
          <p:nvPr/>
        </p:nvSpPr>
        <p:spPr>
          <a:xfrm>
            <a:off x="407963" y="1069145"/>
            <a:ext cx="81592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/>
              <a:t>Solicitação de serviço</a:t>
            </a:r>
          </a:p>
        </p:txBody>
      </p:sp>
    </p:spTree>
    <p:extLst>
      <p:ext uri="{BB962C8B-B14F-4D97-AF65-F5344CB8AC3E}">
        <p14:creationId xmlns:p14="http://schemas.microsoft.com/office/powerpoint/2010/main" val="413173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633E56B8-85AC-4A69-B130-B6C1477F9CEF}"/>
              </a:ext>
            </a:extLst>
          </p:cNvPr>
          <p:cNvSpPr txBox="1">
            <a:spLocks/>
          </p:cNvSpPr>
          <p:nvPr/>
        </p:nvSpPr>
        <p:spPr>
          <a:xfrm>
            <a:off x="539553" y="260648"/>
            <a:ext cx="70567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dirty="0"/>
              <a:t>DOMAIN STORY TELLING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BA20C9-F0CB-497A-ABD1-184F54A2B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99" y="1793557"/>
            <a:ext cx="8714402" cy="32708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018722C-F653-46BF-9F08-5609C81B47EC}"/>
              </a:ext>
            </a:extLst>
          </p:cNvPr>
          <p:cNvSpPr txBox="1"/>
          <p:nvPr/>
        </p:nvSpPr>
        <p:spPr>
          <a:xfrm>
            <a:off x="393895" y="1055077"/>
            <a:ext cx="8173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/>
              <a:t>Acompanhamento de serviço</a:t>
            </a:r>
          </a:p>
        </p:txBody>
      </p:sp>
    </p:spTree>
    <p:extLst>
      <p:ext uri="{BB962C8B-B14F-4D97-AF65-F5344CB8AC3E}">
        <p14:creationId xmlns:p14="http://schemas.microsoft.com/office/powerpoint/2010/main" val="315905182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2_WHITE TEMPLATE">
  <a:themeElements>
    <a:clrScheme name="BT - Blue on white - 2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1.potx" id="{CA9BE438-1B0F-41E9-BD34-9780A77D52B5}" vid="{6EB7C265-9C81-4626-BD14-B5A4426B07BD}"/>
    </a:ext>
  </a:extLst>
</a:theme>
</file>

<file path=ppt/theme/theme11.xml><?xml version="1.0" encoding="utf-8"?>
<a:theme xmlns:a="http://schemas.openxmlformats.org/drawingml/2006/main" name="3_WHITE TEMPLATE">
  <a:themeElements>
    <a:clrScheme name="BT - Blue on white - 2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1.potx" id="{CA9BE438-1B0F-41E9-BD34-9780A77D52B5}" vid="{6EB7C265-9C81-4626-BD14-B5A4426B07BD}"/>
    </a:ext>
  </a:extLst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9_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0_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1_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WHITE TEMPLATE">
  <a:themeElements>
    <a:clrScheme name="BT - Blue on white - 2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1.potx" id="{CA9BE438-1B0F-41E9-BD34-9780A77D52B5}" vid="{6EB7C265-9C81-4626-BD14-B5A4426B07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22301</TotalTime>
  <Words>189</Words>
  <Application>Microsoft Office PowerPoint</Application>
  <PresentationFormat>Apresentação na tela (4:3)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11</vt:i4>
      </vt:variant>
      <vt:variant>
        <vt:lpstr>Títulos de slides</vt:lpstr>
      </vt:variant>
      <vt:variant>
        <vt:i4>10</vt:i4>
      </vt:variant>
    </vt:vector>
  </HeadingPairs>
  <TitlesOfParts>
    <vt:vector size="27" baseType="lpstr">
      <vt:lpstr>Arial</vt:lpstr>
      <vt:lpstr>Calibri</vt:lpstr>
      <vt:lpstr>HelveticaNeue-Condensed</vt:lpstr>
      <vt:lpstr>Segoe UI</vt:lpstr>
      <vt:lpstr>Segoe UI Light</vt:lpstr>
      <vt:lpstr>Wingdings</vt:lpstr>
      <vt:lpstr>1_Tema do Office</vt:lpstr>
      <vt:lpstr>Tema do Office</vt:lpstr>
      <vt:lpstr>6_Personalizar design</vt:lpstr>
      <vt:lpstr>3_Tema do Office</vt:lpstr>
      <vt:lpstr>7_Personalizar design</vt:lpstr>
      <vt:lpstr>9_Personalizar design</vt:lpstr>
      <vt:lpstr>10_Personalizar design</vt:lpstr>
      <vt:lpstr>11_Personalizar design</vt:lpstr>
      <vt:lpstr>1_WHITE TEMPLATE</vt:lpstr>
      <vt:lpstr>2_WHITE TEMPLATE</vt:lpstr>
      <vt:lpstr>3_WHITE TEMPLATE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Pontes Sampaio</dc:creator>
  <cp:lastModifiedBy>William da Silva Rocha</cp:lastModifiedBy>
  <cp:revision>522</cp:revision>
  <dcterms:modified xsi:type="dcterms:W3CDTF">2020-05-21T00:19:28Z</dcterms:modified>
</cp:coreProperties>
</file>