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61" r:id="rId2"/>
    <p:sldId id="318" r:id="rId3"/>
    <p:sldId id="319" r:id="rId4"/>
    <p:sldId id="320" r:id="rId5"/>
    <p:sldId id="321" r:id="rId6"/>
    <p:sldId id="322" r:id="rId7"/>
    <p:sldId id="326" r:id="rId8"/>
    <p:sldId id="323" r:id="rId9"/>
    <p:sldId id="324" r:id="rId10"/>
    <p:sldId id="327" r:id="rId11"/>
    <p:sldId id="328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609" autoAdjust="0"/>
  </p:normalViewPr>
  <p:slideViewPr>
    <p:cSldViewPr snapToGrid="0">
      <p:cViewPr varScale="1">
        <p:scale>
          <a:sx n="70" d="100"/>
          <a:sy n="70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10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97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5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9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1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8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FLUTTER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(Utiliser la POO dans Flutter)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59307" y="1392072"/>
            <a:ext cx="1169928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L’EXPERIENCE </a:t>
            </a:r>
            <a:r>
              <a:rPr lang="fr-FR" sz="3200" dirty="0" smtClean="0"/>
              <a:t>PROFESSIONNELLE</a:t>
            </a:r>
          </a:p>
          <a:p>
            <a:endParaRPr lang="fr-FR" sz="3200" dirty="0"/>
          </a:p>
          <a:p>
            <a:r>
              <a:rPr lang="fr-FR" sz="2800" dirty="0"/>
              <a:t>• Présentez la par ordre </a:t>
            </a:r>
            <a:r>
              <a:rPr lang="fr-FR" sz="2800" b="1" dirty="0" smtClean="0"/>
              <a:t>anti-chronologique</a:t>
            </a:r>
          </a:p>
          <a:p>
            <a:endParaRPr lang="fr-FR" sz="2800" b="1" dirty="0"/>
          </a:p>
          <a:p>
            <a:r>
              <a:rPr lang="fr-FR" sz="2800" dirty="0"/>
              <a:t>• Indiquer les dates (début et fin), l’intitulé du poste, le nom </a:t>
            </a:r>
            <a:r>
              <a:rPr lang="fr-FR" sz="2800" dirty="0" smtClean="0"/>
              <a:t>de </a:t>
            </a:r>
            <a:r>
              <a:rPr lang="fr-FR" sz="2800" dirty="0"/>
              <a:t>l’entreprise et le lieu</a:t>
            </a:r>
          </a:p>
          <a:p>
            <a:endParaRPr lang="fr-FR" sz="2800" dirty="0"/>
          </a:p>
          <a:p>
            <a:r>
              <a:rPr lang="fr-FR" sz="2800" dirty="0" smtClean="0"/>
              <a:t>• </a:t>
            </a:r>
            <a:r>
              <a:rPr lang="fr-FR" sz="2800" dirty="0"/>
              <a:t>Rédigez un résumé de votre ou vos missions en 1 phrase </a:t>
            </a:r>
            <a:r>
              <a:rPr lang="fr-FR" sz="2800" dirty="0" smtClean="0"/>
              <a:t>en </a:t>
            </a:r>
            <a:r>
              <a:rPr lang="fr-FR" sz="2800" dirty="0"/>
              <a:t>mettant en valeur </a:t>
            </a:r>
            <a:endParaRPr lang="fr-FR" sz="2800" dirty="0"/>
          </a:p>
          <a:p>
            <a:r>
              <a:rPr lang="fr-FR" sz="2800" dirty="0" smtClean="0"/>
              <a:t>vos </a:t>
            </a:r>
            <a:r>
              <a:rPr lang="fr-FR" sz="2800" dirty="0"/>
              <a:t>objectifs et vos </a:t>
            </a:r>
            <a:r>
              <a:rPr lang="fr-FR" sz="2800" dirty="0" smtClean="0"/>
              <a:t>réussites</a:t>
            </a:r>
          </a:p>
          <a:p>
            <a:endParaRPr lang="fr-FR" sz="2800" dirty="0"/>
          </a:p>
          <a:p>
            <a:r>
              <a:rPr lang="fr-FR" sz="2800" dirty="0"/>
              <a:t>• Vous pouvez notifier vos périodes d’inactivité en donnant </a:t>
            </a:r>
            <a:r>
              <a:rPr lang="fr-FR" sz="2800" dirty="0" smtClean="0"/>
              <a:t>le motif </a:t>
            </a:r>
          </a:p>
          <a:p>
            <a:r>
              <a:rPr lang="fr-FR" sz="2800" i="1" dirty="0" smtClean="0"/>
              <a:t>(</a:t>
            </a:r>
            <a:r>
              <a:rPr lang="fr-FR" sz="2800" i="1" dirty="0"/>
              <a:t>congé parental /séjour à l’étranger…)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675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54591" y="1119116"/>
            <a:ext cx="12144195" cy="612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LES CENTRES D’INTERET ou </a:t>
            </a:r>
            <a:r>
              <a:rPr lang="fr-FR" sz="3200" dirty="0" smtClean="0"/>
              <a:t>LOISIRS</a:t>
            </a:r>
          </a:p>
          <a:p>
            <a:endParaRPr lang="fr-FR" dirty="0"/>
          </a:p>
          <a:p>
            <a:r>
              <a:rPr lang="fr-FR" sz="2400" dirty="0"/>
              <a:t>• </a:t>
            </a:r>
            <a:r>
              <a:rPr lang="fr-FR" sz="2800" dirty="0"/>
              <a:t>Choisissez </a:t>
            </a:r>
            <a:r>
              <a:rPr lang="fr-FR" sz="2800" b="1" dirty="0"/>
              <a:t>l’intitulé </a:t>
            </a:r>
            <a:r>
              <a:rPr lang="fr-FR" sz="2800" dirty="0"/>
              <a:t>le plus adéquat à vos activités</a:t>
            </a:r>
          </a:p>
          <a:p>
            <a:r>
              <a:rPr lang="fr-FR" sz="2800" i="1" dirty="0"/>
              <a:t>Cette rubrique doit constituer une </a:t>
            </a:r>
            <a:r>
              <a:rPr lang="fr-FR" sz="2800" b="1" i="1" dirty="0"/>
              <a:t>plus- value </a:t>
            </a:r>
            <a:r>
              <a:rPr lang="fr-FR" sz="2800" i="1" dirty="0"/>
              <a:t>à votre candidature</a:t>
            </a:r>
            <a:r>
              <a:rPr lang="fr-FR" sz="2800" i="1" dirty="0" smtClean="0"/>
              <a:t>.</a:t>
            </a:r>
          </a:p>
          <a:p>
            <a:endParaRPr lang="fr-FR" sz="2800" i="1" dirty="0"/>
          </a:p>
          <a:p>
            <a:r>
              <a:rPr lang="fr-FR" sz="2800" dirty="0"/>
              <a:t>• Réfléchissez à leur </a:t>
            </a:r>
            <a:r>
              <a:rPr lang="fr-FR" sz="2800" b="1" dirty="0"/>
              <a:t>pertinence </a:t>
            </a:r>
            <a:r>
              <a:rPr lang="fr-FR" sz="2800" dirty="0"/>
              <a:t>au regard du poste recherché </a:t>
            </a:r>
            <a:r>
              <a:rPr lang="fr-FR" sz="2800" i="1" dirty="0"/>
              <a:t>(</a:t>
            </a:r>
            <a:r>
              <a:rPr lang="fr-FR" sz="2800" i="1" dirty="0" smtClean="0"/>
              <a:t>éviter </a:t>
            </a:r>
            <a:r>
              <a:rPr lang="fr-FR" sz="2800" i="1" dirty="0"/>
              <a:t>les loisirs « bateau » </a:t>
            </a:r>
            <a:r>
              <a:rPr lang="fr-FR" sz="2800" i="1" dirty="0" smtClean="0"/>
              <a:t>)</a:t>
            </a:r>
            <a:endParaRPr lang="fr-FR" sz="2800" i="1" dirty="0"/>
          </a:p>
          <a:p>
            <a:r>
              <a:rPr lang="fr-FR" sz="2800" dirty="0"/>
              <a:t>• Sachez en parler de façon </a:t>
            </a:r>
            <a:r>
              <a:rPr lang="fr-FR" sz="2800" b="1" dirty="0"/>
              <a:t>positive </a:t>
            </a:r>
            <a:r>
              <a:rPr lang="fr-FR" sz="2800" i="1" dirty="0"/>
              <a:t>(mise en avant de </a:t>
            </a:r>
            <a:r>
              <a:rPr lang="fr-FR" sz="2800" i="1" dirty="0" smtClean="0"/>
              <a:t>qualités </a:t>
            </a:r>
            <a:r>
              <a:rPr lang="fr-FR" sz="2800" i="1" dirty="0"/>
              <a:t>/compétences/aptitudes)</a:t>
            </a:r>
          </a:p>
          <a:p>
            <a:endParaRPr lang="fr-FR" sz="2800" i="1" dirty="0"/>
          </a:p>
          <a:p>
            <a:r>
              <a:rPr lang="fr-FR" sz="2800" dirty="0" smtClean="0"/>
              <a:t>Cette rubrique </a:t>
            </a:r>
            <a:r>
              <a:rPr lang="fr-FR" sz="2800" dirty="0"/>
              <a:t>informe le lecteur sur votre </a:t>
            </a:r>
            <a:r>
              <a:rPr lang="fr-FR" sz="2800" b="1" dirty="0"/>
              <a:t>personnalité</a:t>
            </a:r>
            <a:r>
              <a:rPr lang="fr-FR" sz="2800" dirty="0"/>
              <a:t>, vos gouts</a:t>
            </a:r>
            <a:r>
              <a:rPr lang="fr-FR" sz="2800" dirty="0" smtClean="0"/>
              <a:t>, </a:t>
            </a:r>
            <a:r>
              <a:rPr lang="fr-FR" sz="2800" dirty="0"/>
              <a:t>votre investissement dans la vie associative par exemple</a:t>
            </a:r>
            <a:r>
              <a:rPr lang="fr-FR" sz="2800" dirty="0" smtClean="0"/>
              <a:t>.</a:t>
            </a:r>
            <a:endParaRPr lang="fr-FR" sz="2800" dirty="0"/>
          </a:p>
          <a:p>
            <a:r>
              <a:rPr lang="fr-FR" sz="2800" dirty="0" smtClean="0"/>
              <a:t>Elle </a:t>
            </a:r>
            <a:r>
              <a:rPr lang="fr-FR" sz="2800" dirty="0"/>
              <a:t>est particulièrement conseillée pour la </a:t>
            </a:r>
            <a:r>
              <a:rPr lang="fr-FR" sz="2800" dirty="0" smtClean="0"/>
              <a:t>recherche d’un 1</a:t>
            </a:r>
            <a:r>
              <a:rPr lang="fr-FR" sz="2800" baseline="30000" dirty="0" smtClean="0"/>
              <a:t>er</a:t>
            </a:r>
            <a:r>
              <a:rPr lang="fr-FR" sz="2800" dirty="0" smtClean="0"/>
              <a:t> emploi</a:t>
            </a:r>
            <a:endParaRPr lang="fr-FR" sz="2800" dirty="0"/>
          </a:p>
          <a:p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706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-19598" y="1154086"/>
            <a:ext cx="121645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CenturySchoolbook"/>
              </a:rPr>
              <a:t>CONSEILS</a:t>
            </a:r>
          </a:p>
          <a:p>
            <a:endParaRPr lang="fr-FR" sz="32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Prenez du temps pour réaliser votre CV. Accorder de l’importance</a:t>
            </a:r>
          </a:p>
          <a:p>
            <a:r>
              <a:rPr lang="fr-FR" sz="2800" dirty="0">
                <a:latin typeface="CenturySchoolbook"/>
              </a:rPr>
              <a:t>à la forme et au contenu</a:t>
            </a:r>
            <a:r>
              <a:rPr lang="fr-FR" sz="2800" dirty="0" smtClean="0">
                <a:latin typeface="CenturySchoolbook"/>
              </a:rPr>
              <a:t>.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Faites le lire à votre entourage, demander l’avis de </a:t>
            </a:r>
            <a:r>
              <a:rPr lang="fr-FR" sz="2800" dirty="0" smtClean="0">
                <a:latin typeface="CenturySchoolbook"/>
              </a:rPr>
              <a:t>professionnels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Est-il attractif ? compréhensible ? Quelle impression laisse –t il </a:t>
            </a:r>
            <a:r>
              <a:rPr lang="fr-FR" sz="2800" dirty="0" smtClean="0">
                <a:latin typeface="CenturySchoolbook"/>
              </a:rPr>
              <a:t>?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Reflète-t-il votre personnalité </a:t>
            </a:r>
            <a:r>
              <a:rPr lang="fr-FR" sz="2800" dirty="0" smtClean="0">
                <a:latin typeface="CenturySchoolbook"/>
              </a:rPr>
              <a:t>?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Donne-t-il envie de vous rencontrer </a:t>
            </a:r>
            <a:r>
              <a:rPr lang="fr-FR" sz="2800" dirty="0" smtClean="0">
                <a:latin typeface="CenturySchoolbook"/>
              </a:rPr>
              <a:t>?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800" dirty="0">
                <a:latin typeface="ArialMT"/>
              </a:rPr>
              <a:t>• </a:t>
            </a:r>
            <a:r>
              <a:rPr lang="fr-FR" sz="2800" dirty="0">
                <a:latin typeface="CenturySchoolbook"/>
              </a:rPr>
              <a:t>Testez le lors d’entretiens de stage et n’hésitez pas à l’améliorer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097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99386" y="1354851"/>
            <a:ext cx="11559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:</a:t>
            </a:r>
            <a:endParaRPr lang="fr-FR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866030" y="2388358"/>
            <a:ext cx="62779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600" dirty="0">
                <a:latin typeface="CenturySchoolbook"/>
              </a:rPr>
              <a:t>LE CV</a:t>
            </a:r>
          </a:p>
          <a:p>
            <a:r>
              <a:rPr lang="fr-FR" sz="6600" dirty="0">
                <a:latin typeface="CenturySchoolbook"/>
              </a:rPr>
              <a:t>L’essentiel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6805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99386" y="1354851"/>
            <a:ext cx="11559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:</a:t>
            </a:r>
            <a:endParaRPr lang="fr-F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4651" y="2265528"/>
            <a:ext cx="1022217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latin typeface="CenturySchoolbook"/>
              </a:rPr>
              <a:t>LE CV : REFLET DE </a:t>
            </a:r>
            <a:r>
              <a:rPr lang="fr-FR" sz="3200" dirty="0" smtClean="0">
                <a:latin typeface="CenturySchoolbook"/>
              </a:rPr>
              <a:t>SOI-MEME</a:t>
            </a:r>
            <a:endParaRPr lang="fr-FR" sz="3200" dirty="0">
              <a:latin typeface="CenturySchoolbook"/>
            </a:endParaRPr>
          </a:p>
          <a:p>
            <a:r>
              <a:rPr lang="fr-FR" sz="3200" dirty="0">
                <a:latin typeface="CenturySchoolbook"/>
              </a:rPr>
              <a:t>CARTE D’IDENTITE PROFESSIONNELLE</a:t>
            </a:r>
          </a:p>
          <a:p>
            <a:endParaRPr lang="fr-FR" sz="3200" dirty="0">
              <a:latin typeface="CenturySchoolbook"/>
            </a:endParaRPr>
          </a:p>
          <a:p>
            <a:endParaRPr lang="fr-FR" sz="3600" dirty="0">
              <a:latin typeface="CenturySchoolbook"/>
            </a:endParaRPr>
          </a:p>
          <a:p>
            <a:r>
              <a:rPr lang="fr-FR" sz="3600" dirty="0">
                <a:latin typeface="ArialMT"/>
              </a:rPr>
              <a:t>• </a:t>
            </a:r>
            <a:r>
              <a:rPr lang="fr-FR" sz="3600" dirty="0">
                <a:latin typeface="CenturySchoolbook"/>
              </a:rPr>
              <a:t>Son objectif </a:t>
            </a:r>
            <a:r>
              <a:rPr lang="fr-FR" sz="3600" dirty="0" smtClean="0">
                <a:latin typeface="CenturySchoolbook"/>
              </a:rPr>
              <a:t>:</a:t>
            </a:r>
          </a:p>
          <a:p>
            <a:endParaRPr lang="fr-FR" sz="3200" dirty="0">
              <a:latin typeface="CenturySchoolbook"/>
            </a:endParaRPr>
          </a:p>
          <a:p>
            <a:r>
              <a:rPr lang="fr-FR" sz="3200" dirty="0">
                <a:latin typeface="CenturySchoolbook"/>
              </a:rPr>
              <a:t>OBTENIR UN ENTRETIEN D’EMBAUCHE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582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99386" y="1354851"/>
            <a:ext cx="115592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LA </a:t>
            </a:r>
            <a:r>
              <a:rPr lang="fr-FR" sz="3200" dirty="0" smtClean="0"/>
              <a:t>FORME</a:t>
            </a:r>
          </a:p>
          <a:p>
            <a:endParaRPr lang="fr-FR" sz="3200" dirty="0"/>
          </a:p>
          <a:p>
            <a:r>
              <a:rPr lang="fr-FR" sz="3200" dirty="0"/>
              <a:t>• Le CV tient sur </a:t>
            </a:r>
            <a:r>
              <a:rPr lang="fr-FR" sz="3200" b="1" dirty="0"/>
              <a:t>1 page </a:t>
            </a:r>
            <a:r>
              <a:rPr lang="fr-FR" sz="3200" dirty="0"/>
              <a:t>A4</a:t>
            </a:r>
          </a:p>
          <a:p>
            <a:r>
              <a:rPr lang="fr-FR" sz="3200" dirty="0"/>
              <a:t>• Il doit capter l’attention du lecteur sur des </a:t>
            </a:r>
            <a:r>
              <a:rPr lang="fr-FR" sz="3200" b="1" dirty="0"/>
              <a:t>mots clé</a:t>
            </a:r>
            <a:r>
              <a:rPr lang="fr-FR" sz="3200" dirty="0"/>
              <a:t>, être</a:t>
            </a:r>
          </a:p>
          <a:p>
            <a:r>
              <a:rPr lang="fr-FR" sz="3200" dirty="0"/>
              <a:t>attractif et doit donner envie de le lire</a:t>
            </a:r>
          </a:p>
          <a:p>
            <a:r>
              <a:rPr lang="fr-FR" sz="3200" dirty="0"/>
              <a:t>• Il doit être clair /</a:t>
            </a:r>
            <a:r>
              <a:rPr lang="fr-FR" sz="3200" b="1" dirty="0"/>
              <a:t>lisible et compréhensible </a:t>
            </a:r>
            <a:r>
              <a:rPr lang="fr-FR" sz="3200" dirty="0"/>
              <a:t>(temps accordé à</a:t>
            </a:r>
          </a:p>
          <a:p>
            <a:r>
              <a:rPr lang="fr-FR" sz="3200" dirty="0"/>
              <a:t>la lecture est de 20 secondes en moyenne)</a:t>
            </a:r>
          </a:p>
          <a:p>
            <a:r>
              <a:rPr lang="fr-FR" sz="3200" dirty="0"/>
              <a:t>• Il doit être </a:t>
            </a:r>
            <a:r>
              <a:rPr lang="fr-FR" sz="3200" b="1" dirty="0"/>
              <a:t>original</a:t>
            </a:r>
            <a:r>
              <a:rPr lang="fr-FR" sz="3200" dirty="0"/>
              <a:t>, se démarquer des autres</a:t>
            </a:r>
          </a:p>
          <a:p>
            <a:r>
              <a:rPr lang="fr-FR" sz="3200" dirty="0"/>
              <a:t>• Mettez de la </a:t>
            </a:r>
            <a:r>
              <a:rPr lang="fr-FR" sz="3200" b="1" dirty="0"/>
              <a:t>couleur </a:t>
            </a:r>
            <a:r>
              <a:rPr lang="fr-FR" sz="3200" dirty="0"/>
              <a:t>(2 maximum)</a:t>
            </a:r>
          </a:p>
          <a:p>
            <a:r>
              <a:rPr lang="fr-FR" sz="3200" dirty="0"/>
              <a:t>• Le lecteur sera sensible au </a:t>
            </a:r>
            <a:r>
              <a:rPr lang="fr-FR" sz="3200" b="1" dirty="0"/>
              <a:t>soin </a:t>
            </a:r>
            <a:r>
              <a:rPr lang="fr-FR" sz="3200" dirty="0"/>
              <a:t>et à la q</a:t>
            </a:r>
            <a:r>
              <a:rPr lang="fr-FR" sz="3200" b="1" dirty="0"/>
              <a:t>ualité </a:t>
            </a:r>
            <a:r>
              <a:rPr lang="fr-FR" sz="3200" dirty="0"/>
              <a:t>que vous y</a:t>
            </a:r>
          </a:p>
          <a:p>
            <a:r>
              <a:rPr lang="fr-FR" sz="3200" dirty="0"/>
              <a:t>aurez apporté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3027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99386" y="1354851"/>
            <a:ext cx="115592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LE FONDS : LE </a:t>
            </a:r>
            <a:r>
              <a:rPr lang="fr-FR" sz="3200" dirty="0" smtClean="0"/>
              <a:t>CONTENU</a:t>
            </a:r>
          </a:p>
          <a:p>
            <a:endParaRPr lang="fr-FR" sz="3200" dirty="0" smtClean="0"/>
          </a:p>
          <a:p>
            <a:r>
              <a:rPr lang="fr-FR" sz="2400" dirty="0" smtClean="0"/>
              <a:t>• </a:t>
            </a:r>
            <a:r>
              <a:rPr lang="fr-FR" sz="2400" dirty="0"/>
              <a:t>Le CV doit comporter un </a:t>
            </a:r>
            <a:r>
              <a:rPr lang="fr-FR" sz="2400" b="1" dirty="0"/>
              <a:t>titre </a:t>
            </a:r>
            <a:r>
              <a:rPr lang="fr-FR" sz="2400" dirty="0"/>
              <a:t>: poste recherché ou objectif</a:t>
            </a:r>
          </a:p>
          <a:p>
            <a:r>
              <a:rPr lang="fr-FR" sz="2400" dirty="0"/>
              <a:t>professionnel (recherche de stage /de formation </a:t>
            </a:r>
            <a:r>
              <a:rPr lang="fr-FR" sz="2400" dirty="0" smtClean="0"/>
              <a:t>…)</a:t>
            </a:r>
          </a:p>
          <a:p>
            <a:endParaRPr lang="fr-FR" sz="2400" dirty="0"/>
          </a:p>
          <a:p>
            <a:r>
              <a:rPr lang="fr-FR" sz="2400" dirty="0"/>
              <a:t>• Une </a:t>
            </a:r>
            <a:r>
              <a:rPr lang="fr-FR" sz="2400" b="1" dirty="0"/>
              <a:t>phrase d’accroche </a:t>
            </a:r>
            <a:r>
              <a:rPr lang="fr-FR" sz="2400" dirty="0"/>
              <a:t>mettant en valeur vos atouts ou un</a:t>
            </a:r>
          </a:p>
          <a:p>
            <a:r>
              <a:rPr lang="fr-FR" sz="2400" dirty="0"/>
              <a:t>résumé de votre expérience </a:t>
            </a:r>
            <a:r>
              <a:rPr lang="fr-FR" sz="2400" dirty="0" smtClean="0"/>
              <a:t>peuvent </a:t>
            </a:r>
            <a:r>
              <a:rPr lang="fr-FR" sz="2400" dirty="0"/>
              <a:t>être </a:t>
            </a:r>
            <a:r>
              <a:rPr lang="fr-FR" sz="2400" dirty="0" smtClean="0"/>
              <a:t>rajoutés </a:t>
            </a:r>
            <a:r>
              <a:rPr lang="fr-FR" sz="2400" dirty="0"/>
              <a:t>en dessous </a:t>
            </a:r>
            <a:r>
              <a:rPr lang="fr-FR" sz="2400" dirty="0" smtClean="0"/>
              <a:t>du titre</a:t>
            </a:r>
          </a:p>
          <a:p>
            <a:endParaRPr lang="fr-FR" sz="2400" dirty="0"/>
          </a:p>
          <a:p>
            <a:r>
              <a:rPr lang="fr-FR" sz="2400" dirty="0"/>
              <a:t>• Il doit s’organiser autour de plusieurs </a:t>
            </a:r>
            <a:r>
              <a:rPr lang="fr-FR" sz="2400" b="1" dirty="0" smtClean="0"/>
              <a:t>rubriques</a:t>
            </a:r>
          </a:p>
          <a:p>
            <a:endParaRPr lang="fr-FR" sz="2400" b="1" dirty="0"/>
          </a:p>
          <a:p>
            <a:r>
              <a:rPr lang="fr-FR" sz="2400" dirty="0"/>
              <a:t>• </a:t>
            </a:r>
            <a:r>
              <a:rPr lang="fr-FR" sz="2400" b="1" dirty="0"/>
              <a:t>Ne surchargez pas </a:t>
            </a:r>
            <a:r>
              <a:rPr lang="fr-FR" sz="2400" dirty="0"/>
              <a:t>votre CV avec des informations </a:t>
            </a:r>
            <a:r>
              <a:rPr lang="fr-FR" sz="2400" dirty="0" smtClean="0"/>
              <a:t>qui comporteraient peu  d’intérêt</a:t>
            </a:r>
            <a:endParaRPr lang="fr-FR" sz="2400" dirty="0"/>
          </a:p>
          <a:p>
            <a:r>
              <a:rPr lang="fr-FR" sz="2400" dirty="0" smtClean="0"/>
              <a:t>par </a:t>
            </a:r>
            <a:r>
              <a:rPr lang="fr-FR" sz="2400" dirty="0"/>
              <a:t>rapport au poste </a:t>
            </a:r>
            <a:r>
              <a:rPr lang="fr-FR" sz="2400" dirty="0" smtClean="0"/>
              <a:t>visé</a:t>
            </a:r>
          </a:p>
          <a:p>
            <a:endParaRPr lang="fr-FR" sz="2400" dirty="0"/>
          </a:p>
          <a:p>
            <a:r>
              <a:rPr lang="fr-FR" sz="2400" dirty="0"/>
              <a:t>• Il doit être </a:t>
            </a:r>
            <a:r>
              <a:rPr lang="fr-FR" sz="2400" b="1" dirty="0"/>
              <a:t>cohérent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269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399386" y="1354851"/>
            <a:ext cx="115592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LES </a:t>
            </a:r>
            <a:r>
              <a:rPr lang="fr-FR" sz="3200" dirty="0" smtClean="0"/>
              <a:t>RUBRIQUES</a:t>
            </a:r>
          </a:p>
          <a:p>
            <a:endParaRPr lang="fr-FR" sz="3200" dirty="0"/>
          </a:p>
          <a:p>
            <a:r>
              <a:rPr lang="fr-FR" sz="3200" b="1" dirty="0"/>
              <a:t>L’ordre des rubrique</a:t>
            </a:r>
            <a:r>
              <a:rPr lang="fr-FR" sz="3200" dirty="0"/>
              <a:t>s varie en fonction de votre parcours </a:t>
            </a:r>
            <a:r>
              <a:rPr lang="fr-FR" sz="3200" dirty="0" smtClean="0"/>
              <a:t>:</a:t>
            </a:r>
          </a:p>
          <a:p>
            <a:endParaRPr lang="fr-FR" sz="3200" dirty="0"/>
          </a:p>
          <a:p>
            <a:r>
              <a:rPr lang="fr-FR" sz="3200" dirty="0"/>
              <a:t>• L’état civil</a:t>
            </a:r>
          </a:p>
          <a:p>
            <a:r>
              <a:rPr lang="fr-FR" sz="3200" dirty="0"/>
              <a:t>• Les compétences</a:t>
            </a:r>
          </a:p>
          <a:p>
            <a:r>
              <a:rPr lang="fr-FR" sz="3200" dirty="0"/>
              <a:t>• L’expérience professionnelle</a:t>
            </a:r>
          </a:p>
          <a:p>
            <a:r>
              <a:rPr lang="fr-FR" sz="3200" dirty="0"/>
              <a:t>• La formation</a:t>
            </a:r>
          </a:p>
          <a:p>
            <a:r>
              <a:rPr lang="fr-FR" sz="3200" dirty="0"/>
              <a:t>• Les centres d’intérêt ou loisirs. </a:t>
            </a:r>
            <a:r>
              <a:rPr lang="fr-FR" sz="3200" i="1" dirty="0"/>
              <a:t>Cette rubrique est facultative.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578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72956" y="1354851"/>
            <a:ext cx="116856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L’ETAT </a:t>
            </a:r>
            <a:r>
              <a:rPr lang="fr-FR" sz="3200" dirty="0" smtClean="0"/>
              <a:t>CIVIL</a:t>
            </a:r>
          </a:p>
          <a:p>
            <a:endParaRPr lang="fr-FR" sz="3200" dirty="0"/>
          </a:p>
          <a:p>
            <a:r>
              <a:rPr lang="fr-FR" sz="2800" dirty="0"/>
              <a:t>Il permet à l’employeur de vous </a:t>
            </a:r>
            <a:r>
              <a:rPr lang="fr-FR" sz="2800" b="1" dirty="0" smtClean="0"/>
              <a:t>contacter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i="1" dirty="0"/>
              <a:t>On doit y retrouver :</a:t>
            </a:r>
          </a:p>
          <a:p>
            <a:r>
              <a:rPr lang="fr-FR" sz="2800" dirty="0"/>
              <a:t>• Prénom et Nom</a:t>
            </a:r>
          </a:p>
          <a:p>
            <a:r>
              <a:rPr lang="fr-FR" sz="2800" dirty="0"/>
              <a:t>• Adresse postale complète</a:t>
            </a:r>
          </a:p>
          <a:p>
            <a:r>
              <a:rPr lang="fr-FR" sz="2800" dirty="0"/>
              <a:t>• Numéro de téléphone et adresse mail </a:t>
            </a:r>
            <a:r>
              <a:rPr lang="fr-FR" sz="2800" i="1" dirty="0"/>
              <a:t>(choisir une </a:t>
            </a:r>
            <a:r>
              <a:rPr lang="fr-FR" sz="2800" i="1" dirty="0" smtClean="0"/>
              <a:t>adresse professionnelle)</a:t>
            </a:r>
            <a:endParaRPr lang="fr-FR" sz="2800" i="1" dirty="0"/>
          </a:p>
          <a:p>
            <a:r>
              <a:rPr lang="fr-FR" sz="2800" dirty="0" smtClean="0"/>
              <a:t>• </a:t>
            </a:r>
            <a:r>
              <a:rPr lang="fr-FR" sz="2800" dirty="0"/>
              <a:t>Liens réseaux sociaux pro (</a:t>
            </a:r>
            <a:r>
              <a:rPr lang="fr-FR" sz="2800" dirty="0" err="1"/>
              <a:t>linked</a:t>
            </a:r>
            <a:r>
              <a:rPr lang="fr-FR" sz="2800" dirty="0"/>
              <a:t> in…)</a:t>
            </a:r>
          </a:p>
          <a:p>
            <a:r>
              <a:rPr lang="fr-FR" sz="2800" dirty="0"/>
              <a:t>• Age ou date de naissance, situation familiale et nationalité </a:t>
            </a:r>
            <a:r>
              <a:rPr lang="fr-FR" sz="2800" dirty="0" smtClean="0"/>
              <a:t>sont facultatifs</a:t>
            </a:r>
            <a:endParaRPr lang="fr-FR" sz="2800" dirty="0"/>
          </a:p>
          <a:p>
            <a:r>
              <a:rPr lang="fr-FR" sz="2800" dirty="0" smtClean="0"/>
              <a:t>• </a:t>
            </a:r>
            <a:r>
              <a:rPr lang="fr-FR" sz="2800" dirty="0"/>
              <a:t>Permis B et véhicule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42030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88582" y="1154085"/>
            <a:ext cx="117576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CenturySchoolbook"/>
              </a:rPr>
              <a:t>LES </a:t>
            </a:r>
            <a:r>
              <a:rPr lang="fr-FR" sz="2800" dirty="0" smtClean="0">
                <a:latin typeface="CenturySchoolbook"/>
              </a:rPr>
              <a:t>COMPETENCES</a:t>
            </a:r>
          </a:p>
          <a:p>
            <a:endParaRPr lang="fr-FR" sz="28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>
                <a:latin typeface="CenturySchoolbook"/>
              </a:rPr>
              <a:t>Sélectionnez les compétences en lien avec le poste </a:t>
            </a:r>
            <a:r>
              <a:rPr lang="fr-FR" sz="2400" dirty="0" smtClean="0">
                <a:latin typeface="CenturySchoolbook"/>
              </a:rPr>
              <a:t>visé</a:t>
            </a:r>
          </a:p>
          <a:p>
            <a:endParaRPr lang="fr-FR" sz="24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>
                <a:latin typeface="CenturySchoolbook"/>
              </a:rPr>
              <a:t>Soyez précis dans vos </a:t>
            </a:r>
            <a:r>
              <a:rPr lang="fr-FR" sz="2400" dirty="0" smtClean="0">
                <a:latin typeface="CenturySchoolbook"/>
              </a:rPr>
              <a:t>descriptions</a:t>
            </a:r>
          </a:p>
          <a:p>
            <a:endParaRPr lang="fr-FR" sz="24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 smtClean="0">
                <a:latin typeface="CenturySchoolbook"/>
              </a:rPr>
              <a:t>Vous pouvez utiliser une échelle </a:t>
            </a:r>
            <a:r>
              <a:rPr lang="fr-FR" sz="2400" dirty="0">
                <a:latin typeface="CenturySchoolbook"/>
              </a:rPr>
              <a:t>pour indiquer un niveau de </a:t>
            </a:r>
            <a:r>
              <a:rPr lang="fr-FR" sz="2400" dirty="0" smtClean="0">
                <a:latin typeface="CenturySchoolbook"/>
              </a:rPr>
              <a:t>maitrise</a:t>
            </a:r>
          </a:p>
          <a:p>
            <a:endParaRPr lang="fr-FR" sz="24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 smtClean="0">
                <a:latin typeface="CenturySchoolbook"/>
              </a:rPr>
              <a:t>Evitez </a:t>
            </a:r>
            <a:r>
              <a:rPr lang="fr-FR" sz="2400" dirty="0">
                <a:latin typeface="CenturySchoolbook"/>
              </a:rPr>
              <a:t>les longues listes </a:t>
            </a:r>
            <a:r>
              <a:rPr lang="fr-FR" sz="2400" dirty="0" smtClean="0">
                <a:latin typeface="CenturySchoolbook"/>
              </a:rPr>
              <a:t>indigestes</a:t>
            </a:r>
          </a:p>
          <a:p>
            <a:endParaRPr lang="fr-FR" sz="24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 smtClean="0">
                <a:latin typeface="CenturySchoolbook"/>
              </a:rPr>
              <a:t>Organisez </a:t>
            </a:r>
            <a:r>
              <a:rPr lang="fr-FR" sz="2400" dirty="0">
                <a:latin typeface="CenturySchoolbook"/>
              </a:rPr>
              <a:t>les par domaines pour aider le lecteur à se </a:t>
            </a:r>
            <a:r>
              <a:rPr lang="fr-FR" sz="2400" dirty="0" smtClean="0">
                <a:latin typeface="CenturySchoolbook"/>
              </a:rPr>
              <a:t>repérer</a:t>
            </a:r>
          </a:p>
          <a:p>
            <a:endParaRPr lang="fr-FR" sz="2400" dirty="0">
              <a:latin typeface="CenturySchoolbook"/>
            </a:endParaRPr>
          </a:p>
          <a:p>
            <a:r>
              <a:rPr lang="fr-FR" sz="2400" dirty="0">
                <a:latin typeface="ArialMT"/>
              </a:rPr>
              <a:t>• </a:t>
            </a:r>
            <a:r>
              <a:rPr lang="fr-FR" sz="2400" dirty="0">
                <a:latin typeface="CenturySchoolbook"/>
              </a:rPr>
              <a:t>N’omettez pas d’indiquer vos compétences transversales</a:t>
            </a:r>
          </a:p>
          <a:p>
            <a:r>
              <a:rPr lang="fr-FR" sz="2800" i="1" dirty="0">
                <a:latin typeface="CenturySchoolbook-Italic"/>
              </a:rPr>
              <a:t>(organisationnelles / relationnelles / management)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96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59307" y="1392072"/>
            <a:ext cx="114641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LA </a:t>
            </a:r>
            <a:r>
              <a:rPr lang="fr-FR" sz="3200" dirty="0" smtClean="0"/>
              <a:t>FORMATION</a:t>
            </a:r>
          </a:p>
          <a:p>
            <a:endParaRPr lang="fr-FR" sz="2800" dirty="0"/>
          </a:p>
          <a:p>
            <a:r>
              <a:rPr lang="fr-FR" sz="2800" dirty="0"/>
              <a:t>• </a:t>
            </a:r>
            <a:r>
              <a:rPr lang="fr-FR" sz="3200" dirty="0"/>
              <a:t>Commencez par votre diplôme le plus </a:t>
            </a:r>
            <a:r>
              <a:rPr lang="fr-FR" sz="3200" dirty="0" smtClean="0"/>
              <a:t>élevé</a:t>
            </a:r>
          </a:p>
          <a:p>
            <a:endParaRPr lang="fr-FR" sz="3200" dirty="0"/>
          </a:p>
          <a:p>
            <a:r>
              <a:rPr lang="fr-FR" sz="3200" dirty="0"/>
              <a:t>• Comme pour l’expérience, notez la date d’obtention</a:t>
            </a:r>
            <a:r>
              <a:rPr lang="fr-FR" sz="3200" dirty="0" smtClean="0"/>
              <a:t>,</a:t>
            </a:r>
            <a:r>
              <a:rPr lang="fr-FR" sz="3200" dirty="0"/>
              <a:t> l’intitulé du diplôme et son </a:t>
            </a:r>
            <a:r>
              <a:rPr lang="fr-FR" sz="3200" dirty="0" smtClean="0"/>
              <a:t>niveau, </a:t>
            </a:r>
            <a:r>
              <a:rPr lang="fr-FR" sz="3200" dirty="0"/>
              <a:t>le nom </a:t>
            </a:r>
            <a:r>
              <a:rPr lang="fr-FR" sz="3200" dirty="0" smtClean="0"/>
              <a:t>de l’établissement et le lieu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• Il n’est pas nécessaire d’indiquer tous les </a:t>
            </a:r>
            <a:r>
              <a:rPr lang="fr-FR" sz="3200" dirty="0" smtClean="0"/>
              <a:t>diplômes</a:t>
            </a:r>
          </a:p>
          <a:p>
            <a:endParaRPr lang="fr-FR" sz="3200" dirty="0"/>
          </a:p>
          <a:p>
            <a:r>
              <a:rPr lang="fr-FR" sz="3200" i="1" dirty="0"/>
              <a:t>Ex : Ne pas noter le CAP si vous avez un Bac Pro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165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16794</TotalTime>
  <Words>643</Words>
  <Application>Microsoft Office PowerPoint</Application>
  <PresentationFormat>Grand écran</PresentationFormat>
  <Paragraphs>118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ArialMT</vt:lpstr>
      <vt:lpstr>Calibri</vt:lpstr>
      <vt:lpstr>CenturySchoolbook</vt:lpstr>
      <vt:lpstr>CenturySchoolbook-Italic</vt:lpstr>
      <vt:lpstr>Corbel</vt:lpstr>
      <vt:lpstr>Profondeur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collot laurence</cp:lastModifiedBy>
  <cp:revision>223</cp:revision>
  <dcterms:created xsi:type="dcterms:W3CDTF">2017-03-22T10:02:42Z</dcterms:created>
  <dcterms:modified xsi:type="dcterms:W3CDTF">2021-11-30T09:48:09Z</dcterms:modified>
</cp:coreProperties>
</file>