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5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5" r:id="rId12"/>
    <p:sldId id="326" r:id="rId13"/>
    <p:sldId id="327" r:id="rId14"/>
    <p:sldId id="328" r:id="rId15"/>
    <p:sldId id="329" r:id="rId16"/>
    <p:sldId id="330" r:id="rId17"/>
    <p:sldId id="332" r:id="rId18"/>
  </p:sldIdLst>
  <p:sldSz cx="12192000" cy="6858000"/>
  <p:notesSz cx="6808788" cy="99409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F1"/>
    <a:srgbClr val="D5D5D5"/>
    <a:srgbClr val="A162D0"/>
    <a:srgbClr val="FF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88928" autoAdjust="0"/>
  </p:normalViewPr>
  <p:slideViewPr>
    <p:cSldViewPr snapToGrid="0">
      <p:cViewPr varScale="1">
        <p:scale>
          <a:sx n="72" d="100"/>
          <a:sy n="72" d="100"/>
        </p:scale>
        <p:origin x="7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7683B-26D8-724E-89B0-02249384450D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64375-EE74-1B43-ADD9-C3016E912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3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712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125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137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544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572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098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918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256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011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963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64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357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120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4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621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200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99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45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1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54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32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98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74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69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49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02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08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1AA-3F0C-4182-9D7B-1EB634D8256B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68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091AA-3F0C-4182-9D7B-1EB634D8256B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5B0E8-7D99-4688-B6D3-8DC513319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72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44"/>
          <a:stretch/>
        </p:blipFill>
        <p:spPr>
          <a:xfrm>
            <a:off x="-1" y="1161751"/>
            <a:ext cx="12247963" cy="569624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0" y="696885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Présentation ADRAR Pôle Numérique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6456211" y="1313092"/>
            <a:ext cx="4151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Suivez-nous… </a:t>
            </a:r>
            <a:r>
              <a:rPr lang="fr-FR" sz="1000" dirty="0" smtClean="0">
                <a:solidFill>
                  <a:schemeClr val="bg1"/>
                </a:solidFill>
              </a:rPr>
              <a:t>LinkedIn            et Twitter           </a:t>
            </a:r>
            <a:r>
              <a:rPr lang="fr-FR" sz="1000" b="1" dirty="0" smtClean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0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endParaRPr lang="fr-FR" sz="1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541" y="1320857"/>
            <a:ext cx="228243" cy="217374"/>
          </a:xfrm>
          <a:prstGeom prst="rect">
            <a:avLst/>
          </a:prstGeom>
        </p:spPr>
      </p:pic>
      <p:pic>
        <p:nvPicPr>
          <p:cNvPr id="42" name="Image 41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911" y="1344858"/>
            <a:ext cx="169371" cy="169371"/>
          </a:xfrm>
          <a:prstGeom prst="rect">
            <a:avLst/>
          </a:prstGeom>
        </p:spPr>
      </p:pic>
      <p:grpSp>
        <p:nvGrpSpPr>
          <p:cNvPr id="5" name="Groupe 4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16" name="Groupe 15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19" name="Image 18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20" name="Image 19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21" name="Image 20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22" name="Image 21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Image 23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25" name="Image 24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26" name="Image 25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344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680900" y="1741118"/>
            <a:ext cx="10717786" cy="3782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851770" y="3118981"/>
            <a:ext cx="109727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solidFill>
                  <a:srgbClr val="0070C0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4000" dirty="0">
                <a:solidFill>
                  <a:srgbClr val="0070C0"/>
                </a:solidFill>
                <a:latin typeface="Bell MT" panose="02020503060305020303" pitchFamily="18" charset="0"/>
              </a:rPr>
              <a:t>J’utilise 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les mêmes langages </a:t>
            </a:r>
            <a:r>
              <a:rPr lang="fr-FR" sz="4000" dirty="0">
                <a:solidFill>
                  <a:srgbClr val="0070C0"/>
                </a:solidFill>
                <a:latin typeface="Bell MT" panose="02020503060305020303" pitchFamily="18" charset="0"/>
              </a:rPr>
              <a:t>depuis des 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années.</a:t>
            </a:r>
          </a:p>
          <a:p>
            <a:pPr algn="ctr"/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I have been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using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the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same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languages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for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years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endParaRPr lang="fr-FR" sz="4000" dirty="0" smtClean="0">
              <a:solidFill>
                <a:srgbClr val="00B05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87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680900" y="1741118"/>
            <a:ext cx="10717786" cy="3782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766709" y="2992312"/>
            <a:ext cx="109727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 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J’ai </a:t>
            </a:r>
            <a:r>
              <a:rPr lang="fr-FR" sz="4000" dirty="0">
                <a:solidFill>
                  <a:srgbClr val="0070C0"/>
                </a:solidFill>
                <a:latin typeface="Bell MT" panose="02020503060305020303" pitchFamily="18" charset="0"/>
              </a:rPr>
              <a:t>créé plusieurs comptes 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utilisateurs avec authentification forte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.</a:t>
            </a:r>
          </a:p>
          <a:p>
            <a:pPr algn="ctr"/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I have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created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several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user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accounts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with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strong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authentication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. </a:t>
            </a:r>
            <a:endParaRPr lang="fr-FR" sz="4000" dirty="0" smtClean="0">
              <a:solidFill>
                <a:srgbClr val="00B05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77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680900" y="1741118"/>
            <a:ext cx="10717786" cy="3782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851770" y="3118981"/>
            <a:ext cx="109727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 </a:t>
            </a:r>
            <a:r>
              <a:rPr lang="fr-FR" sz="4000" dirty="0">
                <a:solidFill>
                  <a:srgbClr val="0070C0"/>
                </a:solidFill>
                <a:latin typeface="Bell MT" panose="02020503060305020303" pitchFamily="18" charset="0"/>
              </a:rPr>
              <a:t>Le 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dépannage ainsi que la maintenance régulière seront </a:t>
            </a:r>
            <a:r>
              <a:rPr lang="fr-FR" sz="4000" dirty="0">
                <a:solidFill>
                  <a:srgbClr val="0070C0"/>
                </a:solidFill>
                <a:latin typeface="Bell MT" panose="02020503060305020303" pitchFamily="18" charset="0"/>
              </a:rPr>
              <a:t>compris dans le forfait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.</a:t>
            </a:r>
          </a:p>
          <a:p>
            <a:pPr algn="ctr"/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Both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troubleshooting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and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regular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maintenance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will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be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included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in the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price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. 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endParaRPr lang="fr-FR" sz="4000" dirty="0" smtClean="0">
              <a:solidFill>
                <a:srgbClr val="00B05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48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680900" y="1741118"/>
            <a:ext cx="10717786" cy="3782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851770" y="3118981"/>
            <a:ext cx="109727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 </a:t>
            </a:r>
            <a:r>
              <a:rPr lang="fr-FR" sz="4000" dirty="0">
                <a:solidFill>
                  <a:srgbClr val="0070C0"/>
                </a:solidFill>
                <a:latin typeface="Bell MT" panose="02020503060305020303" pitchFamily="18" charset="0"/>
              </a:rPr>
              <a:t>Je n’ai jamais créé de sites de A à 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Z ni d’applications mobiles. </a:t>
            </a:r>
            <a:endParaRPr lang="fr-FR" sz="4000" dirty="0" smtClean="0">
              <a:solidFill>
                <a:srgbClr val="0070C0"/>
              </a:solidFill>
              <a:latin typeface="Bell MT" panose="02020503060305020303" pitchFamily="18" charset="0"/>
            </a:endParaRPr>
          </a:p>
          <a:p>
            <a:pPr algn="ctr"/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I have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never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made a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website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from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scratch (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from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the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beginning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to the end /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from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A to Z))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neither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a mobile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app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. </a:t>
            </a:r>
            <a:endParaRPr lang="fr-FR" sz="4000" dirty="0" smtClean="0">
              <a:solidFill>
                <a:srgbClr val="00B05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69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680900" y="1741118"/>
            <a:ext cx="10717786" cy="3782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851770" y="3118981"/>
            <a:ext cx="109727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 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Les </a:t>
            </a:r>
            <a:r>
              <a:rPr lang="fr-FR" sz="4000" dirty="0">
                <a:solidFill>
                  <a:srgbClr val="0070C0"/>
                </a:solidFill>
                <a:latin typeface="Bell MT" panose="02020503060305020303" pitchFamily="18" charset="0"/>
              </a:rPr>
              <a:t>utilisateurs choisissent leurs préférences grâce à ce menu déroulant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.</a:t>
            </a:r>
          </a:p>
          <a:p>
            <a:pPr algn="ctr"/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Users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choose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their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preferences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thanks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to the drop down = scrolling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list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. </a:t>
            </a:r>
            <a:endParaRPr lang="fr-FR" sz="4000" dirty="0" smtClean="0">
              <a:solidFill>
                <a:srgbClr val="00B05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90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680900" y="1741118"/>
            <a:ext cx="10717786" cy="3782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851770" y="3118981"/>
            <a:ext cx="109727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 </a:t>
            </a:r>
            <a:r>
              <a:rPr lang="fr-FR" sz="4000" dirty="0">
                <a:solidFill>
                  <a:srgbClr val="0070C0"/>
                </a:solidFill>
                <a:latin typeface="Bell MT" panose="02020503060305020303" pitchFamily="18" charset="0"/>
              </a:rPr>
              <a:t>Je vous mets en 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pièces jointes </a:t>
            </a:r>
            <a:r>
              <a:rPr lang="fr-FR" sz="4000" dirty="0">
                <a:solidFill>
                  <a:srgbClr val="0070C0"/>
                </a:solidFill>
                <a:latin typeface="Bell MT" panose="02020503060305020303" pitchFamily="18" charset="0"/>
              </a:rPr>
              <a:t>plusieurs devis en fonction des options que vous pouvez choisir. </a:t>
            </a:r>
            <a:endParaRPr lang="fr-FR" sz="4000" dirty="0" smtClean="0">
              <a:solidFill>
                <a:srgbClr val="0070C0"/>
              </a:solidFill>
              <a:latin typeface="Bell MT" panose="02020503060305020303" pitchFamily="18" charset="0"/>
            </a:endParaRPr>
          </a:p>
          <a:p>
            <a:pPr algn="ctr"/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I </a:t>
            </a:r>
            <a:r>
              <a:rPr lang="fr-FR" sz="4000" dirty="0" err="1" smtClean="0">
                <a:solidFill>
                  <a:srgbClr val="0070C0"/>
                </a:solidFill>
                <a:latin typeface="Bell MT" panose="02020503060305020303" pitchFamily="18" charset="0"/>
              </a:rPr>
              <a:t>am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70C0"/>
                </a:solidFill>
                <a:latin typeface="Bell MT" panose="02020503060305020303" pitchFamily="18" charset="0"/>
              </a:rPr>
              <a:t>attaching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70C0"/>
                </a:solidFill>
                <a:latin typeface="Bell MT" panose="02020503060305020303" pitchFamily="18" charset="0"/>
              </a:rPr>
              <a:t>several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70C0"/>
                </a:solidFill>
                <a:latin typeface="Bell MT" panose="02020503060305020303" pitchFamily="18" charset="0"/>
              </a:rPr>
              <a:t>quotes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70C0"/>
                </a:solidFill>
                <a:latin typeface="Bell MT" panose="02020503060305020303" pitchFamily="18" charset="0"/>
              </a:rPr>
              <a:t>regarding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 the options </a:t>
            </a:r>
            <a:r>
              <a:rPr lang="fr-FR" sz="4000" dirty="0" err="1" smtClean="0">
                <a:solidFill>
                  <a:srgbClr val="0070C0"/>
                </a:solidFill>
                <a:latin typeface="Bell MT" panose="02020503060305020303" pitchFamily="18" charset="0"/>
              </a:rPr>
              <a:t>you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70C0"/>
                </a:solidFill>
                <a:latin typeface="Bell MT" panose="02020503060305020303" pitchFamily="18" charset="0"/>
              </a:rPr>
              <a:t>might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70C0"/>
                </a:solidFill>
                <a:latin typeface="Bell MT" panose="02020503060305020303" pitchFamily="18" charset="0"/>
              </a:rPr>
              <a:t>choose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. </a:t>
            </a:r>
            <a:endParaRPr lang="fr-FR" sz="4000" dirty="0" smtClean="0">
              <a:solidFill>
                <a:srgbClr val="0070C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73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680900" y="1741118"/>
            <a:ext cx="10717786" cy="3782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851770" y="3118981"/>
            <a:ext cx="109727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 </a:t>
            </a:r>
            <a:r>
              <a:rPr lang="fr-FR" sz="4000" dirty="0">
                <a:solidFill>
                  <a:srgbClr val="0070C0"/>
                </a:solidFill>
                <a:latin typeface="Bell MT" panose="02020503060305020303" pitchFamily="18" charset="0"/>
              </a:rPr>
              <a:t>J’ai ajouté 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de nouvelles fonctionnalités  </a:t>
            </a:r>
            <a:r>
              <a:rPr lang="fr-FR" sz="4000" dirty="0">
                <a:solidFill>
                  <a:srgbClr val="0070C0"/>
                </a:solidFill>
                <a:latin typeface="Bell MT" panose="02020503060305020303" pitchFamily="18" charset="0"/>
              </a:rPr>
              <a:t>sur un site 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existant.</a:t>
            </a:r>
          </a:p>
          <a:p>
            <a:pPr algn="ctr"/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I have </a:t>
            </a:r>
            <a:r>
              <a:rPr lang="fr-FR" sz="4000" dirty="0" err="1" smtClean="0">
                <a:solidFill>
                  <a:srgbClr val="0070C0"/>
                </a:solidFill>
                <a:latin typeface="Bell MT" panose="02020503060305020303" pitchFamily="18" charset="0"/>
              </a:rPr>
              <a:t>implemented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 / </a:t>
            </a:r>
            <a:r>
              <a:rPr lang="fr-FR" sz="4000" dirty="0" err="1" smtClean="0">
                <a:solidFill>
                  <a:srgbClr val="0070C0"/>
                </a:solidFill>
                <a:latin typeface="Bell MT" panose="02020503060305020303" pitchFamily="18" charset="0"/>
              </a:rPr>
              <a:t>added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 new </a:t>
            </a:r>
            <a:r>
              <a:rPr lang="fr-FR" sz="4000" dirty="0" err="1" smtClean="0">
                <a:solidFill>
                  <a:srgbClr val="0070C0"/>
                </a:solidFill>
                <a:latin typeface="Bell MT" panose="02020503060305020303" pitchFamily="18" charset="0"/>
              </a:rPr>
              <a:t>features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 on an </a:t>
            </a:r>
            <a:r>
              <a:rPr lang="fr-FR" sz="4000" dirty="0" err="1" smtClean="0">
                <a:solidFill>
                  <a:srgbClr val="0070C0"/>
                </a:solidFill>
                <a:latin typeface="Bell MT" panose="02020503060305020303" pitchFamily="18" charset="0"/>
              </a:rPr>
              <a:t>already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70C0"/>
                </a:solidFill>
                <a:latin typeface="Bell MT" panose="02020503060305020303" pitchFamily="18" charset="0"/>
              </a:rPr>
              <a:t>existing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70C0"/>
                </a:solidFill>
                <a:latin typeface="Bell MT" panose="02020503060305020303" pitchFamily="18" charset="0"/>
              </a:rPr>
              <a:t>website</a:t>
            </a:r>
            <a:endParaRPr lang="fr-FR" sz="4000" dirty="0" smtClean="0">
              <a:solidFill>
                <a:srgbClr val="0070C0"/>
              </a:solidFill>
              <a:latin typeface="Bell MT" panose="02020503060305020303" pitchFamily="18" charset="0"/>
            </a:endParaRPr>
          </a:p>
          <a:p>
            <a:pPr algn="ctr"/>
            <a:endParaRPr lang="fr-FR" sz="4000" dirty="0">
              <a:solidFill>
                <a:srgbClr val="0070C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00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680900" y="1741118"/>
            <a:ext cx="10717786" cy="3782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553393" y="1809724"/>
            <a:ext cx="109727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 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Suite à notre réunion , notre client vient de confirmer par mail que la version finale du site </a:t>
            </a:r>
            <a:r>
              <a:rPr lang="fr-FR" sz="4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répond bien 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au </a:t>
            </a:r>
            <a:r>
              <a:rPr lang="fr-FR" sz="4000" dirty="0">
                <a:solidFill>
                  <a:srgbClr val="0070C0"/>
                </a:solidFill>
                <a:latin typeface="Bell MT" panose="02020503060305020303" pitchFamily="18" charset="0"/>
              </a:rPr>
              <a:t>cahier des charges. </a:t>
            </a:r>
            <a:endParaRPr lang="fr-FR" sz="4000" dirty="0" smtClean="0">
              <a:solidFill>
                <a:srgbClr val="0070C0"/>
              </a:solidFill>
              <a:latin typeface="Bell MT" panose="02020503060305020303" pitchFamily="18" charset="0"/>
            </a:endParaRPr>
          </a:p>
          <a:p>
            <a:pPr algn="ctr"/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Following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our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meeting,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our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fr-FR" sz="4000" smtClean="0">
                <a:solidFill>
                  <a:srgbClr val="00B050"/>
                </a:solidFill>
                <a:latin typeface="Bell MT" panose="02020503060305020303" pitchFamily="18" charset="0"/>
              </a:rPr>
              <a:t>client has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just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confirmed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by mail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that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the final version of the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website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FF0000"/>
                </a:solidFill>
                <a:latin typeface="Bell MT" panose="02020503060305020303" pitchFamily="18" charset="0"/>
              </a:rPr>
              <a:t>does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FF0000"/>
                </a:solidFill>
                <a:latin typeface="Bell MT" panose="02020503060305020303" pitchFamily="18" charset="0"/>
              </a:rPr>
              <a:t>meet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the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requirements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=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specifications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.  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endParaRPr lang="fr-FR" sz="4000" dirty="0">
              <a:solidFill>
                <a:srgbClr val="0070C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49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680900" y="1741118"/>
            <a:ext cx="10717786" cy="3782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2605414" y="2430049"/>
            <a:ext cx="78895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Quizz</a:t>
            </a:r>
          </a:p>
          <a:p>
            <a:pPr algn="ctr"/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On</a:t>
            </a:r>
          </a:p>
          <a:p>
            <a:pPr algn="ctr"/>
            <a:r>
              <a:rPr lang="fr-FR" sz="4000" dirty="0" err="1" smtClean="0">
                <a:solidFill>
                  <a:srgbClr val="0070C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Tenses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 </a:t>
            </a:r>
            <a:endParaRPr lang="fr-FR" sz="4000" dirty="0">
              <a:solidFill>
                <a:srgbClr val="0070C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69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680900" y="1741118"/>
            <a:ext cx="10717786" cy="3782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2605413" y="3118981"/>
            <a:ext cx="78895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Je </a:t>
            </a:r>
            <a:r>
              <a:rPr lang="fr-FR" sz="4000" dirty="0">
                <a:solidFill>
                  <a:srgbClr val="0070C0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travaille dans l’informatique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IT.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4000" dirty="0" smtClean="0">
              <a:solidFill>
                <a:srgbClr val="00B050"/>
              </a:solidFill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6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680900" y="1741118"/>
            <a:ext cx="10717786" cy="3782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851770" y="3118981"/>
            <a:ext cx="109727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solidFill>
                  <a:srgbClr val="0070C0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4000" dirty="0">
                <a:solidFill>
                  <a:srgbClr val="0070C0"/>
                </a:solidFill>
                <a:latin typeface="Bell MT" panose="02020503060305020303" pitchFamily="18" charset="0"/>
              </a:rPr>
              <a:t>Je cherche un stage </a:t>
            </a:r>
            <a:endParaRPr lang="fr-FR" sz="4000" dirty="0" smtClean="0">
              <a:solidFill>
                <a:srgbClr val="0070C0"/>
              </a:solidFill>
              <a:latin typeface="Bell MT" panose="02020503060305020303" pitchFamily="18" charset="0"/>
            </a:endParaRPr>
          </a:p>
          <a:p>
            <a:pPr algn="ctr"/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dans </a:t>
            </a:r>
            <a:r>
              <a:rPr lang="fr-FR" sz="4000" dirty="0">
                <a:solidFill>
                  <a:srgbClr val="0070C0"/>
                </a:solidFill>
                <a:latin typeface="Bell MT" panose="02020503060305020303" pitchFamily="18" charset="0"/>
              </a:rPr>
              <a:t>une entreprise 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d’informatique.</a:t>
            </a:r>
          </a:p>
          <a:p>
            <a:pPr algn="ctr"/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I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am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loooking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for an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internship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in an IT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company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.</a:t>
            </a:r>
            <a:endParaRPr lang="fr-FR" sz="4000" dirty="0">
              <a:solidFill>
                <a:srgbClr val="00B05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7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680900" y="1741118"/>
            <a:ext cx="10717786" cy="3782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851770" y="3118981"/>
            <a:ext cx="109727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fr-FR" sz="4000" dirty="0">
                <a:solidFill>
                  <a:srgbClr val="0070C0"/>
                </a:solidFill>
                <a:latin typeface="Bell MT" panose="02020503060305020303" pitchFamily="18" charset="0"/>
              </a:rPr>
              <a:t>J’ai travaillé dans l’informatique pendant 5 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ans.</a:t>
            </a:r>
          </a:p>
          <a:p>
            <a:pPr algn="ctr"/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I </a:t>
            </a:r>
            <a:r>
              <a:rPr lang="fr-FR" sz="4000" dirty="0" err="1" smtClean="0">
                <a:solidFill>
                  <a:srgbClr val="FF0000"/>
                </a:solidFill>
                <a:latin typeface="Bell MT" panose="02020503060305020303" pitchFamily="18" charset="0"/>
              </a:rPr>
              <a:t>used</a:t>
            </a:r>
            <a:r>
              <a:rPr lang="fr-FR" sz="4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 to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work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in IT for 5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years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.</a:t>
            </a:r>
          </a:p>
          <a:p>
            <a:pPr algn="ctr"/>
            <a:r>
              <a:rPr lang="fr-FR" sz="4000" dirty="0">
                <a:solidFill>
                  <a:srgbClr val="00B050"/>
                </a:solidFill>
                <a:latin typeface="Bell MT" panose="02020503060305020303" pitchFamily="18" charset="0"/>
              </a:rPr>
              <a:t>I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worked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>
                <a:solidFill>
                  <a:srgbClr val="00B050"/>
                </a:solidFill>
                <a:latin typeface="Bell MT" panose="02020503060305020303" pitchFamily="18" charset="0"/>
              </a:rPr>
              <a:t>in IT for 5 </a:t>
            </a:r>
            <a:r>
              <a:rPr lang="fr-FR" sz="4000" dirty="0" err="1">
                <a:solidFill>
                  <a:srgbClr val="00B050"/>
                </a:solidFill>
                <a:latin typeface="Bell MT" panose="02020503060305020303" pitchFamily="18" charset="0"/>
              </a:rPr>
              <a:t>years</a:t>
            </a:r>
            <a:r>
              <a:rPr lang="fr-FR" sz="4000" dirty="0">
                <a:solidFill>
                  <a:srgbClr val="0070C0"/>
                </a:solidFill>
                <a:latin typeface="Bell MT" panose="02020503060305020303" pitchFamily="18" charset="0"/>
              </a:rPr>
              <a:t>.</a:t>
            </a:r>
          </a:p>
          <a:p>
            <a:pPr algn="ctr"/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endParaRPr lang="fr-FR" sz="4000" dirty="0">
              <a:solidFill>
                <a:schemeClr val="accent4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37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680900" y="1741118"/>
            <a:ext cx="10717786" cy="3782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851770" y="3118981"/>
            <a:ext cx="109727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solidFill>
                  <a:srgbClr val="0070C0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4000" dirty="0">
                <a:solidFill>
                  <a:srgbClr val="0070C0"/>
                </a:solidFill>
                <a:latin typeface="Bell MT" panose="02020503060305020303" pitchFamily="18" charset="0"/>
              </a:rPr>
              <a:t>Je travaillerai dans l’informatique </a:t>
            </a:r>
            <a:endParaRPr lang="fr-FR" sz="4000" dirty="0" smtClean="0">
              <a:solidFill>
                <a:srgbClr val="0070C0"/>
              </a:solidFill>
              <a:latin typeface="Bell MT" panose="02020503060305020303" pitchFamily="18" charset="0"/>
            </a:endParaRPr>
          </a:p>
          <a:p>
            <a:pPr algn="ctr"/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après </a:t>
            </a:r>
            <a:r>
              <a:rPr lang="fr-FR" sz="4000" dirty="0">
                <a:solidFill>
                  <a:srgbClr val="0070C0"/>
                </a:solidFill>
                <a:latin typeface="Bell MT" panose="02020503060305020303" pitchFamily="18" charset="0"/>
              </a:rPr>
              <a:t>ma 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formation.</a:t>
            </a:r>
          </a:p>
          <a:p>
            <a:pPr algn="ctr"/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I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will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work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in IT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after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my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training.</a:t>
            </a:r>
            <a:endParaRPr lang="fr-FR" sz="4000" dirty="0" smtClean="0">
              <a:solidFill>
                <a:srgbClr val="00B05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680900" y="1741118"/>
            <a:ext cx="10717786" cy="3782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851770" y="3118981"/>
            <a:ext cx="109727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Je </a:t>
            </a:r>
            <a:r>
              <a:rPr lang="fr-FR" sz="4000" dirty="0">
                <a:solidFill>
                  <a:srgbClr val="0070C0"/>
                </a:solidFill>
                <a:latin typeface="Bell MT" panose="02020503060305020303" pitchFamily="18" charset="0"/>
              </a:rPr>
              <a:t>travaille dans 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l’informatique en tant que 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développeur </a:t>
            </a:r>
            <a:r>
              <a:rPr lang="fr-FR" sz="4000" dirty="0">
                <a:solidFill>
                  <a:srgbClr val="0070C0"/>
                </a:solidFill>
                <a:latin typeface="Bell MT" panose="02020503060305020303" pitchFamily="18" charset="0"/>
              </a:rPr>
              <a:t>depuis 5 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ans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.</a:t>
            </a:r>
          </a:p>
          <a:p>
            <a:pPr algn="ctr"/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I have been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working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in IT as a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developer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for 5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years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endParaRPr lang="fr-FR" sz="4000" dirty="0" smtClean="0">
              <a:solidFill>
                <a:srgbClr val="00B05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3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680900" y="1741118"/>
            <a:ext cx="10717786" cy="3782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851770" y="3118981"/>
            <a:ext cx="109727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>
                <a:solidFill>
                  <a:srgbClr val="0070C0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4000" dirty="0">
                <a:solidFill>
                  <a:srgbClr val="0070C0"/>
                </a:solidFill>
                <a:latin typeface="Bell MT" panose="02020503060305020303" pitchFamily="18" charset="0"/>
              </a:rPr>
              <a:t>J’ai 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fait deux stages </a:t>
            </a:r>
            <a:r>
              <a:rPr lang="fr-FR" sz="4000" dirty="0">
                <a:solidFill>
                  <a:srgbClr val="0070C0"/>
                </a:solidFill>
                <a:latin typeface="Bell MT" panose="02020503060305020303" pitchFamily="18" charset="0"/>
              </a:rPr>
              <a:t>dans  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deux entreprises d’informatique différentes </a:t>
            </a:r>
            <a:r>
              <a:rPr lang="fr-FR" sz="4000" dirty="0">
                <a:solidFill>
                  <a:srgbClr val="0070C0"/>
                </a:solidFill>
                <a:latin typeface="Bell MT" panose="02020503060305020303" pitchFamily="18" charset="0"/>
              </a:rPr>
              <a:t>jusqu’à 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présent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.</a:t>
            </a:r>
          </a:p>
          <a:p>
            <a:pPr algn="ctr"/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I have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done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2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internships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in 2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different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IT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companies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until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now</a:t>
            </a:r>
            <a:endParaRPr lang="fr-FR" sz="4000" dirty="0" smtClean="0">
              <a:solidFill>
                <a:srgbClr val="00B050"/>
              </a:solidFill>
              <a:latin typeface="Bell MT" panose="02020503060305020303" pitchFamily="18" charset="0"/>
            </a:endParaRPr>
          </a:p>
          <a:p>
            <a:pPr algn="ctr"/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endParaRPr lang="fr-FR" sz="4000" dirty="0" smtClean="0">
              <a:solidFill>
                <a:srgbClr val="0070C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80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02" y="6540326"/>
            <a:ext cx="253968" cy="25396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5216109" y="6532276"/>
            <a:ext cx="266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ADRAR Pôle Numérique Occitanie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0" y="696885"/>
            <a:ext cx="121987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Suivez-nous sur </a:t>
            </a:r>
            <a:r>
              <a:rPr lang="fr-FR" sz="1600" dirty="0" err="1">
                <a:solidFill>
                  <a:schemeClr val="bg1"/>
                </a:solidFill>
              </a:rPr>
              <a:t>LinkedIn</a:t>
            </a:r>
            <a:r>
              <a:rPr lang="fr-FR" sz="1600" dirty="0">
                <a:solidFill>
                  <a:schemeClr val="bg1"/>
                </a:solidFill>
              </a:rPr>
              <a:t>             </a:t>
            </a:r>
            <a:r>
              <a:rPr lang="fr-FR" sz="1600" dirty="0" err="1">
                <a:solidFill>
                  <a:schemeClr val="bg1"/>
                </a:solidFill>
              </a:rPr>
              <a:t>Twitter</a:t>
            </a:r>
            <a:r>
              <a:rPr lang="fr-FR" sz="1600" dirty="0">
                <a:solidFill>
                  <a:schemeClr val="bg1"/>
                </a:solidFill>
              </a:rPr>
              <a:t>      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fr-FR" sz="1900" b="1" dirty="0" err="1">
                <a:solidFill>
                  <a:schemeClr val="bg1">
                    <a:lumMod val="95000"/>
                  </a:schemeClr>
                </a:solidFill>
              </a:rPr>
              <a:t>Adrar_Numerique</a:t>
            </a:r>
            <a:r>
              <a:rPr lang="fr-FR" sz="1900" dirty="0">
                <a:solidFill>
                  <a:schemeClr val="bg1">
                    <a:lumMod val="95000"/>
                  </a:schemeClr>
                </a:solidFill>
              </a:rPr>
              <a:t>	… </a:t>
            </a:r>
            <a:r>
              <a:rPr lang="fr-FR" sz="1600" dirty="0">
                <a:solidFill>
                  <a:schemeClr val="bg1"/>
                </a:solidFill>
              </a:rPr>
              <a:t>et sur le web : </a:t>
            </a:r>
            <a:r>
              <a:rPr lang="fr-FR" sz="1900" b="1" dirty="0">
                <a:solidFill>
                  <a:schemeClr val="bg1">
                    <a:lumMod val="95000"/>
                  </a:schemeClr>
                </a:solidFill>
              </a:rPr>
              <a:t>www.adrar-numerique.com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48" y="762261"/>
            <a:ext cx="266667" cy="253968"/>
          </a:xfrm>
          <a:prstGeom prst="rect">
            <a:avLst/>
          </a:prstGeom>
        </p:spPr>
      </p:pic>
      <p:pic>
        <p:nvPicPr>
          <p:cNvPr id="33" name="Image 32" descr="logo-linked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4" y="783165"/>
            <a:ext cx="285752" cy="285752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70311" y="-41891"/>
            <a:ext cx="12056372" cy="746449"/>
            <a:chOff x="70311" y="-41891"/>
            <a:chExt cx="12056372" cy="746449"/>
          </a:xfrm>
        </p:grpSpPr>
        <p:grpSp>
          <p:nvGrpSpPr>
            <p:cNvPr id="35" name="Groupe 34"/>
            <p:cNvGrpSpPr/>
            <p:nvPr/>
          </p:nvGrpSpPr>
          <p:grpSpPr>
            <a:xfrm>
              <a:off x="70311" y="-41891"/>
              <a:ext cx="12056372" cy="746449"/>
              <a:chOff x="51808" y="-49564"/>
              <a:chExt cx="12056372" cy="746449"/>
            </a:xfrm>
          </p:grpSpPr>
          <p:pic>
            <p:nvPicPr>
              <p:cNvPr id="37" name="Image 36" descr="bien plus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22599" y="228466"/>
                <a:ext cx="1289328" cy="364658"/>
              </a:xfrm>
              <a:prstGeom prst="rect">
                <a:avLst/>
              </a:prstGeom>
            </p:spPr>
          </p:pic>
          <p:pic>
            <p:nvPicPr>
              <p:cNvPr id="38" name="Image 37" descr="personnes-adrar-coul_1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640032" y="95784"/>
                <a:ext cx="510617" cy="506565"/>
              </a:xfrm>
              <a:prstGeom prst="rect">
                <a:avLst/>
              </a:prstGeom>
            </p:spPr>
          </p:pic>
          <p:pic>
            <p:nvPicPr>
              <p:cNvPr id="39" name="Image 38" descr="personnes-adrar-coul_2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441939" y="228467"/>
                <a:ext cx="346861" cy="352500"/>
              </a:xfrm>
              <a:prstGeom prst="rect">
                <a:avLst/>
              </a:prstGeom>
            </p:spPr>
          </p:pic>
          <p:pic>
            <p:nvPicPr>
              <p:cNvPr id="40" name="Image 39" descr="LOGO ADRAR 300dpi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1808" y="51259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Image 48" descr="LOGO-ERN-GEN2017-1.png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245"/>
              <a:stretch/>
            </p:blipFill>
            <p:spPr>
              <a:xfrm>
                <a:off x="6708147" y="12191"/>
                <a:ext cx="2275425" cy="669355"/>
              </a:xfrm>
              <a:prstGeom prst="rect">
                <a:avLst/>
              </a:prstGeom>
            </p:spPr>
          </p:pic>
          <p:pic>
            <p:nvPicPr>
              <p:cNvPr id="50" name="Image 49" descr="redim-06.png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00" b="26267"/>
              <a:stretch/>
            </p:blipFill>
            <p:spPr>
              <a:xfrm>
                <a:off x="10739120" y="30480"/>
                <a:ext cx="1369060" cy="620641"/>
              </a:xfrm>
              <a:prstGeom prst="rect">
                <a:avLst/>
              </a:prstGeom>
            </p:spPr>
          </p:pic>
          <p:pic>
            <p:nvPicPr>
              <p:cNvPr id="51" name="Image 50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02" t="22888" r="16244" b="27236"/>
              <a:stretch/>
            </p:blipFill>
            <p:spPr>
              <a:xfrm>
                <a:off x="8974241" y="-49564"/>
                <a:ext cx="1502229" cy="746449"/>
              </a:xfrm>
              <a:prstGeom prst="rect">
                <a:avLst/>
              </a:prstGeom>
            </p:spPr>
          </p:pic>
        </p:grpSp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80899" y="90649"/>
              <a:ext cx="2612643" cy="537329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680900" y="1741118"/>
            <a:ext cx="10717786" cy="3782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851770" y="3118981"/>
            <a:ext cx="109727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 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Mon tuteur souhaite </a:t>
            </a:r>
            <a:r>
              <a:rPr lang="fr-FR" sz="4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que j’utilise </a:t>
            </a:r>
            <a:r>
              <a:rPr lang="fr-FR" sz="4000" dirty="0">
                <a:solidFill>
                  <a:srgbClr val="0070C0"/>
                </a:solidFill>
                <a:latin typeface="Bell MT" panose="02020503060305020303" pitchFamily="18" charset="0"/>
              </a:rPr>
              <a:t>plusieurs technologies différentes pour ce projet</a:t>
            </a:r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</a:rPr>
              <a:t>.</a:t>
            </a:r>
          </a:p>
          <a:p>
            <a:pPr algn="ctr"/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My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tutor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would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like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me to 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use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different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techs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for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this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 </a:t>
            </a:r>
            <a:r>
              <a:rPr lang="fr-FR" sz="4000" dirty="0" err="1" smtClean="0">
                <a:solidFill>
                  <a:srgbClr val="00B050"/>
                </a:solidFill>
                <a:latin typeface="Bell MT" panose="02020503060305020303" pitchFamily="18" charset="0"/>
              </a:rPr>
              <a:t>project</a:t>
            </a:r>
            <a:r>
              <a:rPr lang="fr-FR" sz="4000" dirty="0" smtClean="0">
                <a:solidFill>
                  <a:srgbClr val="00B050"/>
                </a:solidFill>
                <a:latin typeface="Bell MT" panose="02020503060305020303" pitchFamily="18" charset="0"/>
              </a:rPr>
              <a:t>.</a:t>
            </a:r>
            <a:endParaRPr lang="fr-FR" sz="4000" dirty="0" smtClean="0">
              <a:solidFill>
                <a:srgbClr val="00B050"/>
              </a:solidFill>
              <a:latin typeface="Bell MT" panose="02020503060305020303" pitchFamily="18" charset="0"/>
            </a:endParaRPr>
          </a:p>
          <a:p>
            <a:pPr algn="ctr"/>
            <a:r>
              <a:rPr lang="fr-FR" sz="4000" dirty="0" smtClean="0">
                <a:solidFill>
                  <a:srgbClr val="0070C0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fr-FR" sz="4000" dirty="0">
              <a:solidFill>
                <a:srgbClr val="0070C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</TotalTime>
  <Words>582</Words>
  <Application>Microsoft Office PowerPoint</Application>
  <PresentationFormat>Grand écran</PresentationFormat>
  <Paragraphs>90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Bell MT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chretienne jerome</dc:creator>
  <cp:lastModifiedBy>Catherine COSTENOBLE</cp:lastModifiedBy>
  <cp:revision>270</cp:revision>
  <dcterms:created xsi:type="dcterms:W3CDTF">2016-05-20T16:12:03Z</dcterms:created>
  <dcterms:modified xsi:type="dcterms:W3CDTF">2023-08-02T14:47:44Z</dcterms:modified>
</cp:coreProperties>
</file>