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swald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Averag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Food is good in all of top hotels. There are a lot of options in the menu. The buffet is also really attractive. But with some hotels, there is a need to work on hygiene and facilities like air conditioning of the restaurant. Area of the restaurant is too big for the current air conditioning.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Local come to try food from different part but location of the hotel is a problem. The area ia pretty congested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Payment collection channels need to be regulated and optimised. There has been a lot of issues regarding overcharging for services like Airport transfers, extra bedding etc. The foreign customers have been overcharged for airport transfers. Also, there is a need to regulate payment collection system since there has been a lot of instances where there was a problem with payment confirmation when the mode of payemt was credit or debit card.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keep the service staff coherent with the services of the hotel. To maintain a good co-ordination between the staff members.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Which often leads to increased checkin and check out time leading to dissatisfaction among the employees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the last point, they probably needs to hire better manage their cars and drivers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Renovation time should be adjusted as per the convenience of the customers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Quality of breakfast: oily, and cold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Sea view rooms are high in demand, so they should be priced dynamically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Below average food. Over priced. Work on their menu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Staff used credit card details without customers consent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Lack of basic toileteries and water bottle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Requires renovation of rooms and furniture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Discrimination among visitors on the basis of class of stay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Upgrade washrooms and air conditioning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Overpriced for the level of services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Swimming pool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 </a:t>
            </a:r>
            <a:r>
              <a:rPr lang="en-IN" dirty="0" err="1"/>
              <a:t>is.lower</a:t>
            </a: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 </a:t>
            </a:r>
            <a:r>
              <a:rPr lang="en-IN" dirty="0" err="1"/>
              <a:t>string.punctuation</a:t>
            </a: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 </a:t>
            </a:r>
            <a:r>
              <a:rPr lang="en-IN" dirty="0" err="1"/>
              <a:t>contrations_dict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IN" dirty="0"/>
              <a:t>Opinion Mining and Summarization of Hotel Reviews 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422604" y="3168388"/>
            <a:ext cx="3507345" cy="196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Group 8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Apurv</a:t>
            </a:r>
            <a:r>
              <a:rPr lang="en-IN" dirty="0"/>
              <a:t> Rathore (A17006)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Arun</a:t>
            </a:r>
            <a:r>
              <a:rPr lang="en-IN" dirty="0"/>
              <a:t> Chaudhry(A17007)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Devender Kumar(A17010)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Shikhar Dhwaj(A17030)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52775" y="11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2775" y="804700"/>
            <a:ext cx="4254900" cy="3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/>
              <a:t>Assign reviews with higher and lower ratings, positive and negative sentiment, respectively. </a:t>
            </a:r>
          </a:p>
          <a:p>
            <a:pPr fontAlgn="base"/>
            <a:r>
              <a:rPr lang="en-IN" sz="1800" dirty="0"/>
              <a:t>Extract aspects from exploratory analysis for each sentiment</a:t>
            </a:r>
          </a:p>
          <a:p>
            <a:pPr fontAlgn="base"/>
            <a:r>
              <a:rPr lang="en-IN" sz="1800" dirty="0"/>
              <a:t>Carry out Aspect based analysis to generate insights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675" y="1353550"/>
            <a:ext cx="4777325" cy="35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400" y="464850"/>
            <a:ext cx="1524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0DF3-907C-41E2-BE07-19BE81A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22886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Conclusions: St. Regis Hotel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Restaurant hygiene and facilities like air conditioning</a:t>
            </a:r>
            <a:endParaRPr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Optimization and regulation of Payment collection system for in-hotel services.</a:t>
            </a:r>
            <a:endParaRPr dirty="0"/>
          </a:p>
          <a:p>
            <a:pPr lvl="0">
              <a:lnSpc>
                <a:spcPct val="200000"/>
              </a:lnSpc>
            </a:pPr>
            <a:r>
              <a:rPr lang="en-IN" dirty="0"/>
              <a:t>Train and evaluate service staff more frequently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Conclusions: JW Marriott Hotel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IN" dirty="0"/>
              <a:t>Room allocation management system requires improvement 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Special training and evaluation for staff at Hotel Front Desk.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Poor Airport transport service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IN" dirty="0"/>
              <a:t>Disturbance from the in-Hotel Events and renovation process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Frequent Quality checks for food, and actions on complaints and feedback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Dynamic Pricing for Sea facing rooms to meet high demand</a:t>
            </a:r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Conclusions: Taj Lands End Hotel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Conclusions: The Leela Hotel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IN" dirty="0"/>
              <a:t>Rooms and Furniture require renovation and repair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Increase the provision of basic toiletries, and water bottles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Revamp the food menu, fix prices and conduct frequent quality checks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Hire more management to keep the staff under check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Taj Mahal Tower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en-IN" dirty="0"/>
              <a:t>Need to upgrade Air Conditioning system and washrooms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Install bird protectors to maintain hygiene of the Swimming Pool</a:t>
            </a:r>
          </a:p>
          <a:p>
            <a:pPr fontAlgn="base">
              <a:lnSpc>
                <a:spcPct val="200000"/>
              </a:lnSpc>
            </a:pPr>
            <a:r>
              <a:rPr lang="en-IN" dirty="0"/>
              <a:t>Train the management to keep the staff’s </a:t>
            </a:r>
            <a:r>
              <a:rPr lang="en-IN" dirty="0" err="1"/>
              <a:t>behavior</a:t>
            </a:r>
            <a:r>
              <a:rPr lang="en-IN" dirty="0"/>
              <a:t> under check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547C8-A0E6-4510-AEAF-6EB2E567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847" y="1690577"/>
            <a:ext cx="5047109" cy="1392865"/>
          </a:xfrm>
        </p:spPr>
        <p:txBody>
          <a:bodyPr/>
          <a:lstStyle/>
          <a:p>
            <a:pPr marL="114300" indent="0">
              <a:buNone/>
            </a:pPr>
            <a:r>
              <a:rPr lang="en-IN" sz="7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564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The objective</a:t>
            </a:r>
          </a:p>
          <a:p>
            <a:pPr lvl="0"/>
            <a:r>
              <a:rPr lang="en-IN" dirty="0"/>
              <a:t>Goals</a:t>
            </a:r>
          </a:p>
          <a:p>
            <a:pPr lvl="0"/>
            <a:r>
              <a:rPr lang="en-IN" dirty="0"/>
              <a:t>Process Pipeline</a:t>
            </a:r>
          </a:p>
          <a:p>
            <a:pPr lvl="0"/>
            <a:r>
              <a:rPr lang="en-IN" dirty="0"/>
              <a:t>Insights and Conclusion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derive business insights for top 5 Five Star Hotels in Mumbai using TripAdvisor reviews.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Obtain over 1250 reviews for Top five 5-start using Web Scraping from TripAdvisor.com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Pre-process the text data and identify important aspects using Exploratory Analysis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 sentiment to reviews, and extract in</a:t>
            </a:r>
            <a:r>
              <a:rPr lang="en-IN" dirty="0"/>
              <a:t>formation</a:t>
            </a:r>
            <a:r>
              <a:rPr lang="en" dirty="0"/>
              <a:t> on different aspects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 insights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91" name="Shape 91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Web Scraping</a:t>
              </a:r>
              <a:endParaRPr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" name="Shape 92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3" name="Shape 93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94" name="Shape 94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" name="Shape 9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6" name="Shape 96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97" name="Shape 9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Shape 9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9" name="Shape 99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00" name="Shape 10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04" name="Shape 10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07" name="Shape 10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Shape 10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10" name="Shape 11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Shape 112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Scraping Hotel Reviews, Rating and Date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Tokenization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Conversion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Special Characters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Expanding Contractions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Stop words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 for information extraction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Aspect specific Analysis based on the sentiment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Pipeline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Scraping Hotel Reviews, Rating and Date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50" y="1970700"/>
            <a:ext cx="8411475" cy="25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Word Tokenization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 Conversion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Removing Special Characters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Expanding Contractions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Removing Stop words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153425"/>
            <a:ext cx="85206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88" y="859050"/>
            <a:ext cx="7260424" cy="40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702</Words>
  <Application>Microsoft Office PowerPoint</Application>
  <PresentationFormat>On-screen Show (16:9)</PresentationFormat>
  <Paragraphs>94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Oswald</vt:lpstr>
      <vt:lpstr>Roboto</vt:lpstr>
      <vt:lpstr>Arial</vt:lpstr>
      <vt:lpstr>Average</vt:lpstr>
      <vt:lpstr>Slate</vt:lpstr>
      <vt:lpstr>Opinion Mining and Summarization of Hotel Reviews </vt:lpstr>
      <vt:lpstr>Agenda</vt:lpstr>
      <vt:lpstr>Objective</vt:lpstr>
      <vt:lpstr>Goals</vt:lpstr>
      <vt:lpstr>Process </vt:lpstr>
      <vt:lpstr>Process Pipeline</vt:lpstr>
      <vt:lpstr>Data Collection</vt:lpstr>
      <vt:lpstr>Data Cleaning</vt:lpstr>
      <vt:lpstr>Word Cloud</vt:lpstr>
      <vt:lpstr>Sentiment Analysis </vt:lpstr>
      <vt:lpstr>PowerPoint Presentation</vt:lpstr>
      <vt:lpstr>Insights and Conclusions</vt:lpstr>
      <vt:lpstr>Insights and Conclusions: St. Regis Hotel</vt:lpstr>
      <vt:lpstr>Insights and Conclusions: JW Marriott Hotel</vt:lpstr>
      <vt:lpstr>Insights and Conclusions: Taj Lands End Hotel</vt:lpstr>
      <vt:lpstr>Insights and Conclusions: The Leela Hotel</vt:lpstr>
      <vt:lpstr>Insights: Taj Mahal Tower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“F*** Hotels”</dc:title>
  <cp:lastModifiedBy>Shikhar Dhwaj</cp:lastModifiedBy>
  <cp:revision>14</cp:revision>
  <dcterms:modified xsi:type="dcterms:W3CDTF">2018-03-17T09:25:56Z</dcterms:modified>
</cp:coreProperties>
</file>