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9ED70E-7D24-41C0-AD49-FBFE99C1B0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C1E4B71-97E6-4DDC-9186-9E83A7A5E2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7086600" cy="106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5400" dirty="0" smtClean="0">
                <a:latin typeface="Agency FB" pitchFamily="34" charset="0"/>
                <a:cs typeface="Times New Roman" pitchFamily="18" charset="0"/>
              </a:rPr>
              <a:t>        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  <a:latin typeface="Agency FB" pitchFamily="34" charset="0"/>
                <a:cs typeface="Times New Roman" pitchFamily="18" charset="0"/>
              </a:rPr>
              <a:t>Forecasting Overnight stay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gency FB" pitchFamily="34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gency FB" pitchFamily="34" charset="0"/>
                <a:cs typeface="Times New Roman" pitchFamily="18" charset="0"/>
              </a:rPr>
              <a:t>                                         (Time Series)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gency FB" pitchFamily="34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8400" y="533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Apurv Rathore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7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1"/>
            <a:ext cx="6155269" cy="533399"/>
          </a:xfrm>
        </p:spPr>
        <p:txBody>
          <a:bodyPr>
            <a:normAutofit fontScale="90000"/>
          </a:bodyPr>
          <a:lstStyle/>
          <a:p>
            <a:pPr algn="l"/>
            <a:r>
              <a:rPr lang="en-IN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</a:rPr>
              <a:t>AGENDA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752600"/>
            <a:ext cx="6858000" cy="41148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Preparation</a:t>
            </a: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Analysis</a:t>
            </a: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Outlier Detection</a:t>
            </a: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Forecast for 2016 &amp; 2017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Business Insights 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6965245" cy="762001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Data Preparation</a:t>
            </a:r>
            <a:r>
              <a:rPr lang="en-IN" dirty="0">
                <a:latin typeface="Agency FB" pitchFamily="34" charset="0"/>
                <a:cs typeface="Times New Roman" pitchFamily="18" charset="0"/>
              </a:rPr>
              <a:t/>
            </a:r>
            <a:br>
              <a:rPr lang="en-IN" dirty="0">
                <a:latin typeface="Agency FB" pitchFamily="34" charset="0"/>
                <a:cs typeface="Times New Roman" pitchFamily="18" charset="0"/>
              </a:rPr>
            </a:br>
            <a:endParaRPr lang="en-US" dirty="0">
              <a:latin typeface="Agency FB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239000" cy="45720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data set contains the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Overnight stay in hotels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 month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INDIA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January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1992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December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Converted the given data into Time series data 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cycle of this time series is 12months in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stays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distributed across the spectrum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965245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Data Analysis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239000" cy="47244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seasonal pattern in the 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Stays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 month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peak every summer, and a trough every winter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additive time series, as the seasonal fluctuations are roughly constant in size over 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random fluctuations are also roughly constant in size over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year on year trend clearly shows that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No. of stays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have been increasing without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fail during summers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70866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variance and the mean value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June , July and August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much higher than rest of the months.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05000"/>
            <a:ext cx="6239746" cy="344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90600"/>
            <a:ext cx="6965245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IN" sz="4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Outlier Detection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52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tsoutliers library for finding outliers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Outliers were detected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June 2006-70528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August 2013-73357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38" y="3089564"/>
            <a:ext cx="6952862" cy="31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6965245" cy="496067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Forecast for 2016 &amp; 2017</a:t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14125"/>
              </p:ext>
            </p:extLst>
          </p:nvPr>
        </p:nvGraphicFramePr>
        <p:xfrm>
          <a:off x="1524000" y="1397000"/>
          <a:ext cx="6096000" cy="47751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67323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January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24206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24534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March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31032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April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34624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53742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56201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June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71529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74516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July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77828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80610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August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77283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September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53853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35792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37806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32138</a:t>
                      </a:r>
                      <a:endParaRPr lang="en-US" dirty="0"/>
                    </a:p>
                  </a:txBody>
                  <a:tcPr/>
                </a:tc>
              </a:tr>
              <a:tr h="3673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December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29680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8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6965245" cy="7826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IN" sz="49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Business  </a:t>
            </a:r>
            <a:r>
              <a:rPr lang="en-IN" sz="4900" dirty="0">
                <a:solidFill>
                  <a:schemeClr val="accent2">
                    <a:lumMod val="60000"/>
                    <a:lumOff val="40000"/>
                  </a:schemeClr>
                </a:solidFill>
                <a:latin typeface="Agency FB" pitchFamily="34" charset="0"/>
                <a:cs typeface="Times New Roman" pitchFamily="18" charset="0"/>
              </a:rPr>
              <a:t>Insights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162800" cy="4724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Hotels Administration should increase occupancy during peak months of June , July and August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Hotels Admin. Should keep good no. of rooms (as per forecast of visitors )for last minute bookings and sell on much higher rates.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Lucrative discounts and bundle packs should be offered to visitors in the months when frequency of visitors is low ,specially during winters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215</TotalTime>
  <Words>304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Pushpin</vt:lpstr>
      <vt:lpstr>PowerPoint Presentation</vt:lpstr>
      <vt:lpstr>AGENDA</vt:lpstr>
      <vt:lpstr>Data Preparation </vt:lpstr>
      <vt:lpstr>Data Analysis </vt:lpstr>
      <vt:lpstr>PowerPoint Presentation</vt:lpstr>
      <vt:lpstr>Outlier Detection </vt:lpstr>
      <vt:lpstr>Forecast for 2016 &amp; 2017 </vt:lpstr>
      <vt:lpstr>Business  Insights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2017-12-28T13:54:22Z</dcterms:created>
  <dcterms:modified xsi:type="dcterms:W3CDTF">2017-12-28T17:29:40Z</dcterms:modified>
</cp:coreProperties>
</file>