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4" r:id="rId5"/>
    <p:sldId id="303" r:id="rId6"/>
    <p:sldId id="304" r:id="rId7"/>
    <p:sldId id="305" r:id="rId8"/>
    <p:sldId id="286" r:id="rId9"/>
    <p:sldId id="289" r:id="rId10"/>
    <p:sldId id="307" r:id="rId11"/>
    <p:sldId id="306" r:id="rId12"/>
    <p:sldId id="308" r:id="rId13"/>
    <p:sldId id="310" r:id="rId14"/>
    <p:sldId id="290" r:id="rId15"/>
    <p:sldId id="293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DDB4-6F95-472E-8F82-6E63CCB61AE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0A1D-B653-486F-A5E0-13944249ED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98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42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5110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91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813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958186-CC7A-40DD-BAB2-0A2B621C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3C09B39-F601-419F-AD37-8DDB7DA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E829715-5977-4089-9BB1-C3935C8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B0E3F1-93C6-4E61-A25B-DBDC4D3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447971-49FE-4D5A-9319-6ACD5C0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48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E4C08-4F06-4A72-9D00-5F0AC25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3138C7E-7210-4438-8EBD-CEC74A0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636E1F-038D-4816-9915-5FBB676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BF4AE4-FAB4-46AE-B2DF-F7861851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A32180-5155-4DE0-940D-31D104E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945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839FC17-110A-4E23-A394-4FB7AF05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D254B6E-2A5E-4778-8465-90190647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C4A22D-5353-47CF-9A12-FE61D08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9C4A88-F82B-417A-90EF-C7F019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073641-F323-4E37-BAC9-0275366D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274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D8D0FF-5A77-4FCC-851D-0079AB1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16BAFA-D688-4992-A0EE-2C90C782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8DD774-DB23-4C04-A9BE-7EC6DCB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49A947-2CF9-4D0D-804C-C3F12EC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F23701-87C6-434F-A22A-732D564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729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B1F446-10A3-4443-9F93-38AC030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EB6963-9096-47D3-AFB2-3031D64A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102BF76-0F0E-4948-AB2E-05CE2C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E71305-B4F9-44B7-9ECB-ECF999D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E48DBD-72F2-4F5C-8EE8-A941724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094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45CB59-925C-4481-A45C-984A6E6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D17521-18FD-4056-B468-82EB7CDA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DB5EC3F-DBED-4A3A-AD81-37ED717B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88E441E-6AF4-423F-8245-FF8E3E2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2FF082-4B6A-44FA-A232-7773875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1BEB84B-017C-4D39-93DE-7988D6C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464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478079-17D5-45D6-B12A-3E55305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DC7C071-15DE-4CBB-A9F3-2110C018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4017CFB-9C88-4821-A48F-B20E383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AB30CEA-2E3C-47EB-B395-83066CA4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72B5A21-1D0A-4B5E-BFD3-5AA70901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CDAD852-4831-4A02-801D-BE31BC1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A8C27B8-C246-4A96-88BB-BF351626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5CB24EC-605B-4C4D-A737-FF4152E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314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2A33EF-B40E-4105-9789-51F8230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5284C72-ED92-46F7-BB2E-0A41F22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8E4BBB9-3635-4ED6-9295-3F4B96E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51908A-D3E6-43EC-8B37-7C36E237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68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4AB8177-F5F7-47E8-85E0-8CA871C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4C08FB0-5B16-4914-8678-4C9233B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E44ADE-E12C-4B56-9FE6-714B062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775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F624B6-2488-4FFA-8936-5F5336C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D89552-07CD-4AA6-8C0C-4E847D6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26E925-3243-4027-8649-FF6D16CE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767122-1027-41D7-8BAB-3B9CD0F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6D9E8E3-2ADA-4C13-B038-45D4174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2B9C5C0-3483-473F-83DF-383841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2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184BA4-E8E4-450F-9C88-C5AB3ED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44E83CB-C682-4C27-BDB1-71D7DCBC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E48C6B4-F188-45F8-9235-BD0723F6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8A5D50A-2362-4ED1-8F7B-947B793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BD85902-98D0-4AD4-B40B-70FAF1E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4DC7F47-D13A-4B20-A273-E89A7BE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849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77EFA1D-C5F3-450E-B4C7-533432D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D3645A0-4A31-4A5C-9BC9-6854AE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49FC41-2C21-46B3-A0C1-215E0BFA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D3E3AD1-E799-4A78-AF79-96620CBB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652B18-3949-460E-A1E4-6B62A51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2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数字加加看</a:t>
            </a:r>
            <a:r>
              <a:rPr kumimoji="0" lang="en-US" altLang="zh-CN" sz="2400" b="0" i="0" u="none" strike="noStrike" kern="1200" cap="none" spc="-30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</a:t>
            </a:r>
            <a:r>
              <a:rPr lang="en-US" altLang="zh-CN" sz="2400" spc="-300" noProof="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r>
              <a:rPr lang="en-US" altLang="zh-CN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)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410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Administrator\AppData\Roaming\Tencent\Users\437797390\QQ\WinTemp\RichOle\$EKTH9YAHM3}C(5@@1)LLA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367" y="0"/>
            <a:ext cx="8420100" cy="7086600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830997"/>
            <a:chOff x="477086" y="424774"/>
            <a:chExt cx="5733437" cy="830997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830997"/>
              <a:chOff x="342861" y="2818954"/>
              <a:chExt cx="4907060" cy="830997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根据作答结果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设置星星图片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0" y="2324822"/>
            <a:ext cx="35691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右边这样一个个设置浪费了太多相同的逻辑块。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重复的逻辑用过程实现！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有返回值的过程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2010698" y="1144951"/>
            <a:ext cx="751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这种过程会根据其中的代码执行结果返回一个结果值。</a:t>
            </a:r>
            <a:endParaRPr kumimoji="1" lang="en-US" altLang="zh-CN" sz="2000" dirty="0" smtClean="0"/>
          </a:p>
        </p:txBody>
      </p:sp>
      <p:pic>
        <p:nvPicPr>
          <p:cNvPr id="60417" name="Picture 1" descr="C:\Users\Administrator\AppData\Roaming\Tencent\Users\437797390\QQ\WinTemp\RichOle\JGA1B2`UKZ0}DU_MPZUK6`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0659" y="2020529"/>
            <a:ext cx="3834580" cy="3720540"/>
          </a:xfrm>
          <a:prstGeom prst="rect">
            <a:avLst/>
          </a:prstGeom>
          <a:noFill/>
        </p:spPr>
      </p:pic>
      <p:pic>
        <p:nvPicPr>
          <p:cNvPr id="60418" name="Picture 2" descr="C:\Users\Administrator\AppData\Roaming\Tencent\Users\437797390\QQ\WinTemp\RichOle\Z8K[MVAQKTP5[O9]JQ)XZ(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8568" y="1946785"/>
            <a:ext cx="3377381" cy="3584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 descr="C:\Users\Administrator\AppData\Roaming\Tencent\Users\437797390\QQ\WinTemp\RichOle\7Y`U]AO``{X6M09)L3UN6$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06" y="1091382"/>
            <a:ext cx="8110509" cy="2943724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有返回值的过程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62466" name="Picture 2" descr="C:\Users\Administrator\AppData\Roaming\Tencent\Users\437797390\QQ\WinTemp\RichOle\5FSCX2944QU]K@$K{MWMY~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85299" y="3190095"/>
            <a:ext cx="4999704" cy="3667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>
            <a:extLst>
              <a:ext uri="{FF2B5EF4-FFF2-40B4-BE49-F238E27FC236}">
                <a16:creationId xmlns:a16="http://schemas.microsoft.com/office/drawing/2014/main" xmlns="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6113284" cy="739766"/>
            <a:chOff x="477086" y="440950"/>
            <a:chExt cx="6113284" cy="739766"/>
          </a:xfrm>
        </p:grpSpPr>
        <p:grpSp>
          <p:nvGrpSpPr>
            <p:cNvPr id="3" name="组合 36">
              <a:extLst>
                <a:ext uri="{FF2B5EF4-FFF2-40B4-BE49-F238E27FC236}">
                  <a16:creationId xmlns:a16="http://schemas.microsoft.com/office/drawing/2014/main" xmlns="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xmlns="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xmlns="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40" name="文本框 19">
              <a:extLst>
                <a:ext uri="{FF2B5EF4-FFF2-40B4-BE49-F238E27FC236}">
                  <a16:creationId xmlns:a16="http://schemas.microsoft.com/office/drawing/2014/main" xmlns="" id="{99A2F995-07B0-40CA-AC0C-AFF4FD8A86A3}"/>
                </a:ext>
              </a:extLst>
            </p:cNvPr>
            <p:cNvSpPr txBox="1"/>
            <p:nvPr/>
          </p:nvSpPr>
          <p:spPr>
            <a:xfrm>
              <a:off x="1368611" y="499932"/>
              <a:ext cx="522175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写注释，让别人能看懂你的代码</a:t>
              </a:r>
              <a:endParaRPr lang="zh-CN" altLang="en-US" sz="24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971" y="1715718"/>
            <a:ext cx="5987820" cy="360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694" y="1583886"/>
            <a:ext cx="4684300" cy="379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268361" y="3613356"/>
            <a:ext cx="1061884" cy="368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</a:t>
            </a: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xmlns="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5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课堂小练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2084434" y="2782022"/>
            <a:ext cx="1059917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 smtClean="0"/>
              <a:t> A.</a:t>
            </a:r>
            <a:r>
              <a:rPr kumimoji="1" lang="zh-CN" altLang="en-US" sz="3600" dirty="0" smtClean="0"/>
              <a:t>列表</a:t>
            </a:r>
            <a:r>
              <a:rPr kumimoji="1" lang="en-US" altLang="zh-CN" sz="3600" dirty="0" smtClean="0"/>
              <a:t> 			 B.</a:t>
            </a:r>
            <a:r>
              <a:rPr kumimoji="1" lang="zh-CN" altLang="en-US" sz="3600" dirty="0" smtClean="0"/>
              <a:t>过程</a:t>
            </a:r>
            <a:endParaRPr kumimoji="1" lang="en-US" altLang="zh-CN" sz="3600" dirty="0" smtClean="0"/>
          </a:p>
          <a:p>
            <a:pPr>
              <a:spcBef>
                <a:spcPct val="50000"/>
              </a:spcBef>
            </a:pPr>
            <a:endParaRPr kumimoji="1" lang="en-US" altLang="zh-CN" sz="3600" dirty="0" smtClean="0"/>
          </a:p>
          <a:p>
            <a:pPr>
              <a:spcBef>
                <a:spcPct val="50000"/>
              </a:spcBef>
            </a:pPr>
            <a:r>
              <a:rPr kumimoji="1" lang="en-US" altLang="zh-CN" sz="3600" dirty="0" smtClean="0"/>
              <a:t> C.</a:t>
            </a:r>
            <a:r>
              <a:rPr kumimoji="1" lang="zh-CN" altLang="en-US" sz="3600" dirty="0" smtClean="0"/>
              <a:t>逻辑</a:t>
            </a:r>
            <a:r>
              <a:rPr kumimoji="1" lang="en-US" altLang="zh-CN" sz="3600" dirty="0" smtClean="0"/>
              <a:t>			 D.</a:t>
            </a:r>
            <a:r>
              <a:rPr kumimoji="1" lang="zh-CN" altLang="en-US" sz="3600" dirty="0" smtClean="0"/>
              <a:t>控制</a:t>
            </a:r>
            <a:endParaRPr kumimoji="1" lang="zh-CN" altLang="en-US" sz="36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30595" y="1622322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应该用什么模块定义可以重复使用的逻辑块？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91441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F4752A1-A625-4E64-904B-4C05E86B481F}"/>
              </a:ext>
            </a:extLst>
          </p:cNvPr>
          <p:cNvSpPr txBox="1"/>
          <p:nvPr/>
        </p:nvSpPr>
        <p:spPr>
          <a:xfrm>
            <a:off x="4634822" y="2086706"/>
            <a:ext cx="261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xmlns="" val="385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xmlns="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E7EA955-BAC5-4992-8CE2-7070797752BF}"/>
              </a:ext>
            </a:extLst>
          </p:cNvPr>
          <p:cNvGrpSpPr/>
          <p:nvPr/>
        </p:nvGrpSpPr>
        <p:grpSpPr>
          <a:xfrm>
            <a:off x="1844055" y="3285121"/>
            <a:ext cx="4084747" cy="1383170"/>
            <a:chOff x="1872046" y="3258633"/>
            <a:chExt cx="4084747" cy="138317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xmlns="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4682D57-D4A2-45F9-A395-94488BE5FF62}"/>
              </a:ext>
            </a:extLst>
          </p:cNvPr>
          <p:cNvGrpSpPr/>
          <p:nvPr/>
        </p:nvGrpSpPr>
        <p:grpSpPr>
          <a:xfrm>
            <a:off x="1845452" y="1834323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xmlns="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xmlns="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:a16="http://schemas.microsoft.com/office/drawing/2014/main" xmlns="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5286D1C8-3D96-403C-8BEC-C53F275345D1}"/>
              </a:ext>
            </a:extLst>
          </p:cNvPr>
          <p:cNvGrpSpPr/>
          <p:nvPr/>
        </p:nvGrpSpPr>
        <p:grpSpPr>
          <a:xfrm>
            <a:off x="1842807" y="4729061"/>
            <a:ext cx="4075509" cy="1069975"/>
            <a:chOff x="1881284" y="3679825"/>
            <a:chExt cx="4075509" cy="106997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70CF7FAE-37C8-46DB-884C-D8E74B909238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:a16="http://schemas.microsoft.com/office/drawing/2014/main" xmlns="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B08A7723-2CE7-4DEC-9999-B81B1E8CE8DA}"/>
              </a:ext>
            </a:extLst>
          </p:cNvPr>
          <p:cNvGrpSpPr/>
          <p:nvPr/>
        </p:nvGrpSpPr>
        <p:grpSpPr>
          <a:xfrm>
            <a:off x="6425749" y="4691097"/>
            <a:ext cx="4075509" cy="1069975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:a16="http://schemas.microsoft.com/office/drawing/2014/main" xmlns="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F753566D-EA30-42E8-A6CF-BED8B9C06197}"/>
              </a:ext>
            </a:extLst>
          </p:cNvPr>
          <p:cNvSpPr/>
          <p:nvPr/>
        </p:nvSpPr>
        <p:spPr>
          <a:xfrm>
            <a:off x="2967184" y="2203561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案例展示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428C7A51-2102-403B-B983-17785CF2C0EA}"/>
              </a:ext>
            </a:extLst>
          </p:cNvPr>
          <p:cNvGrpSpPr/>
          <p:nvPr/>
        </p:nvGrpSpPr>
        <p:grpSpPr>
          <a:xfrm>
            <a:off x="6395091" y="1869559"/>
            <a:ext cx="4074261" cy="1104281"/>
            <a:chOff x="1885307" y="2393025"/>
            <a:chExt cx="4074261" cy="1104281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74CC5CA6-9EAE-4D74-A9B4-FC33F1EB43A8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B4F39C9F-B1D2-4030-A0AD-1BE4F3A0178F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6C904D9B-1F52-47B5-81A9-954F554E5FC9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1" name="cloud-data_72746">
              <a:extLst>
                <a:ext uri="{FF2B5EF4-FFF2-40B4-BE49-F238E27FC236}">
                  <a16:creationId xmlns:a16="http://schemas.microsoft.com/office/drawing/2014/main" xmlns="" id="{ED36F05A-A5E6-4CC0-8512-C0BF5F504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40785BA7-42AC-42C6-95D5-C0D2D604C27F}"/>
              </a:ext>
            </a:extLst>
          </p:cNvPr>
          <p:cNvSpPr/>
          <p:nvPr/>
        </p:nvSpPr>
        <p:spPr>
          <a:xfrm>
            <a:off x="7650280" y="2220853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9C784C3C-5B1F-455F-B84A-2F379B420C06}"/>
              </a:ext>
            </a:extLst>
          </p:cNvPr>
          <p:cNvSpPr/>
          <p:nvPr/>
        </p:nvSpPr>
        <p:spPr>
          <a:xfrm>
            <a:off x="2967184" y="5090609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结算界面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BD5841A7-7F33-42CC-A151-D05B0CE7C379}"/>
              </a:ext>
            </a:extLst>
          </p:cNvPr>
          <p:cNvSpPr/>
          <p:nvPr/>
        </p:nvSpPr>
        <p:spPr>
          <a:xfrm>
            <a:off x="2967184" y="3617668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产生算式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9DAA6AB5-850C-4B36-89EC-9A37E1CF6FF9}"/>
              </a:ext>
            </a:extLst>
          </p:cNvPr>
          <p:cNvSpPr/>
          <p:nvPr/>
        </p:nvSpPr>
        <p:spPr>
          <a:xfrm>
            <a:off x="7621811" y="3659688"/>
            <a:ext cx="1888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4.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对错判断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17715019-8625-4916-89B9-CC4FE9C00581}"/>
              </a:ext>
            </a:extLst>
          </p:cNvPr>
          <p:cNvSpPr/>
          <p:nvPr/>
        </p:nvSpPr>
        <p:spPr>
          <a:xfrm>
            <a:off x="7650280" y="5090609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6.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 </a:t>
            </a:r>
          </a:p>
        </p:txBody>
      </p:sp>
    </p:spTree>
    <p:extLst>
      <p:ext uri="{BB962C8B-B14F-4D97-AF65-F5344CB8AC3E}">
        <p14:creationId xmlns:p14="http://schemas.microsoft.com/office/powerpoint/2010/main" xmlns="" val="353081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04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对错判断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xmlns="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58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istrator\AppData\Roaming\Tencent\Users\437797390\QQ\WinTemp\RichOle\CQJGKSJ(M`TC447LOTD(K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865" y="766914"/>
            <a:ext cx="8466651" cy="6155420"/>
          </a:xfrm>
          <a:prstGeom prst="rect">
            <a:avLst/>
          </a:prstGeom>
          <a:noFill/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正确按钮点击事件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7275872" y="2029854"/>
            <a:ext cx="4640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先判断该算式是否是正确的，即</a:t>
            </a:r>
            <a:r>
              <a:rPr kumimoji="1" lang="en-US" altLang="zh-CN" sz="2000" dirty="0" smtClean="0"/>
              <a:t>C=A+B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若该算式正确，在列表中记录该题回答正确（真），并弹出提示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若该算式错误，在列表中记录该题回答错误（假），并弹出提示。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 descr="C:\Users\Administrator\AppData\Roaming\Tencent\Users\437797390\QQ\WinTemp\RichOle\Z~K`NC05EU`5$FLQFNL{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3109" y="796413"/>
            <a:ext cx="8595141" cy="6061587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错误按钮点击事件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7551174" y="1970861"/>
            <a:ext cx="4640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先判断该算式是否是正确的，即</a:t>
            </a:r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≠</a:t>
            </a:r>
            <a:r>
              <a:rPr kumimoji="1" lang="en-US" altLang="zh-CN" sz="2000" dirty="0" smtClean="0"/>
              <a:t>A+B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若该算式错误，在列表中记录该题回答正确（真），并弹出提示。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若该算式正确，在列表中记录该题回答错误（假），并弹出提示。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带参数的过程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2010698" y="1144951"/>
            <a:ext cx="7516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可以看得出来，在正确按钮和错误按钮内部的逻辑块非常相似，所以我们可以定义一个过程去简化逻辑块。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把判断后的结果作为一个参数，传递给过程，过程再根据参数来选择要执行的代码（或对参数进行“加工”）。</a:t>
            </a:r>
            <a:endParaRPr kumimoji="1" lang="en-US" altLang="zh-CN" sz="2000" dirty="0" smtClean="0"/>
          </a:p>
        </p:txBody>
      </p:sp>
      <p:pic>
        <p:nvPicPr>
          <p:cNvPr id="54274" name="Picture 2" descr="C:\Users\Administrator\AppData\Roaming\Tencent\Users\437797390\QQ\WinTemp\RichOle\8P9SNKQF]IJC0T]8$4BCS$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0231" y="2684205"/>
            <a:ext cx="9291486" cy="3097162"/>
          </a:xfrm>
          <a:prstGeom prst="rect">
            <a:avLst/>
          </a:prstGeom>
          <a:noFill/>
        </p:spPr>
      </p:pic>
      <p:pic>
        <p:nvPicPr>
          <p:cNvPr id="54273" name="Picture 1" descr="C:\Users\Administrator\AppData\Roaming\Tencent\Users\437797390\QQ\WinTemp\RichOle\WQ$YL5O$DBFF8VCPCM59W8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5716"/>
            <a:ext cx="3495368" cy="3545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 descr="C:\Users\Administrator\AppData\Roaming\Tencent\Users\437797390\QQ\WinTemp\RichOle\G(S9IYMOYSXN76L1BXTA93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0772" y="0"/>
            <a:ext cx="6710517" cy="6864103"/>
          </a:xfrm>
          <a:prstGeom prst="rect">
            <a:avLst/>
          </a:prstGeom>
          <a:noFill/>
        </p:spPr>
      </p:pic>
      <p:grpSp>
        <p:nvGrpSpPr>
          <p:cNvPr id="2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带参数的过程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0" y="5510882"/>
            <a:ext cx="46408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在选择完答案后，正确和错误按钮设置为不可点击。且开始（下一题）按钮设为可点击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856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</a:t>
            </a: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结算界面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xmlns="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68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xmlns="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xmlns="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不同屏幕间传值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26625" name="AutoShape 1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9" name="AutoShape 5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1" name="AutoShape 7" descr="C:\Users\Administrator\AppData\Roaming\Tencent\Users\437797390\QQ\WinTemp\RichOle\@%2{7%GTXZAABAX}J~M5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32" name="Picture 8" descr="C:\Users\Administrator\AppData\Roaming\Tencent\Users\437797390\QQ\WinTemp\RichOle\(O7V467PB7K)Z50]BC0H_B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665" y="2153263"/>
            <a:ext cx="7403690" cy="1197656"/>
          </a:xfrm>
          <a:prstGeom prst="rect">
            <a:avLst/>
          </a:prstGeom>
          <a:noFill/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796413" y="1646397"/>
            <a:ext cx="4640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Screen1</a:t>
            </a:r>
            <a:r>
              <a:rPr kumimoji="1" lang="zh-CN" altLang="en-US" sz="2000" dirty="0" smtClean="0"/>
              <a:t>中。</a:t>
            </a:r>
            <a:endParaRPr kumimoji="1" lang="en-US" altLang="zh-CN" sz="2000" dirty="0" smtClean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771832" y="3671842"/>
            <a:ext cx="4640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Screen2</a:t>
            </a:r>
            <a:r>
              <a:rPr kumimoji="1" lang="zh-CN" altLang="en-US" sz="2000" dirty="0" smtClean="0"/>
              <a:t>中。</a:t>
            </a:r>
            <a:endParaRPr kumimoji="1" lang="en-US" altLang="zh-CN" sz="2000" dirty="0" smtClean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2B7DBFF0-585D-48C1-AF8E-D7569645E5CA}"/>
              </a:ext>
            </a:extLst>
          </p:cNvPr>
          <p:cNvSpPr/>
          <p:nvPr/>
        </p:nvSpPr>
        <p:spPr>
          <a:xfrm>
            <a:off x="875072" y="5176178"/>
            <a:ext cx="5687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/>
              <a:t>通过这种方法实现不同屏幕间的参数传递。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</a:pPr>
            <a:r>
              <a:rPr kumimoji="1" lang="en-US" altLang="zh-CN" sz="2000" dirty="0" smtClean="0"/>
              <a:t>Screen2</a:t>
            </a:r>
            <a:r>
              <a:rPr kumimoji="1" lang="zh-CN" altLang="en-US" sz="2000" dirty="0" smtClean="0"/>
              <a:t>获得了</a:t>
            </a:r>
            <a:r>
              <a:rPr kumimoji="1" lang="en-US" altLang="zh-CN" sz="2000" dirty="0" smtClean="0"/>
              <a:t>Screen1</a:t>
            </a:r>
            <a:r>
              <a:rPr kumimoji="1" lang="zh-CN" altLang="en-US" sz="2000" dirty="0" smtClean="0"/>
              <a:t>中的作答结果。</a:t>
            </a:r>
            <a:endParaRPr kumimoji="1" lang="en-US" altLang="zh-CN" sz="2000" dirty="0" smtClean="0"/>
          </a:p>
        </p:txBody>
      </p:sp>
      <p:pic>
        <p:nvPicPr>
          <p:cNvPr id="26634" name="Picture 10" descr="C:\Users\Administrator\AppData\Roaming\Tencent\Users\437797390\QQ\WinTemp\RichOle\O8%(OY%W0P1WM1I7]NVJ_K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928" y="4100052"/>
            <a:ext cx="9028219" cy="781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486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568</Words>
  <Application>Microsoft Office PowerPoint</Application>
  <PresentationFormat>自定义</PresentationFormat>
  <Paragraphs>60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Administrator</cp:lastModifiedBy>
  <cp:revision>80</cp:revision>
  <dcterms:created xsi:type="dcterms:W3CDTF">2019-12-16T01:26:23Z</dcterms:created>
  <dcterms:modified xsi:type="dcterms:W3CDTF">2019-12-27T05:05:50Z</dcterms:modified>
</cp:coreProperties>
</file>