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84" r:id="rId5"/>
    <p:sldId id="286" r:id="rId6"/>
    <p:sldId id="289" r:id="rId7"/>
    <p:sldId id="287" r:id="rId8"/>
    <p:sldId id="294" r:id="rId9"/>
    <p:sldId id="290" r:id="rId10"/>
    <p:sldId id="293" r:id="rId11"/>
    <p:sldId id="295" r:id="rId12"/>
    <p:sldId id="296" r:id="rId13"/>
    <p:sldId id="297" r:id="rId14"/>
    <p:sldId id="298" r:id="rId15"/>
    <p:sldId id="299"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5" d="100"/>
          <a:sy n="85" d="100"/>
        </p:scale>
        <p:origin x="-15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6DDB4-6F95-472E-8F82-6E63CCB61AE5}" type="datetimeFigureOut">
              <a:rPr lang="zh-CN" altLang="en-US" smtClean="0"/>
              <a:pPr/>
              <a:t>2019/12/27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E0A1D-B653-486F-A5E0-13944249ED8F}" type="slidenum">
              <a:rPr lang="zh-CN" altLang="en-US" smtClean="0"/>
              <a:pPr/>
              <a:t>‹#›</a:t>
            </a:fld>
            <a:endParaRPr lang="zh-CN" altLang="en-US"/>
          </a:p>
        </p:txBody>
      </p:sp>
    </p:spTree>
    <p:extLst>
      <p:ext uri="{BB962C8B-B14F-4D97-AF65-F5344CB8AC3E}">
        <p14:creationId xmlns:p14="http://schemas.microsoft.com/office/powerpoint/2010/main" xmlns="" val="299989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pPr/>
              <a:t>1</a:t>
            </a:fld>
            <a:endParaRPr lang="zh-CN" altLang="en-US"/>
          </a:p>
        </p:txBody>
      </p:sp>
    </p:spTree>
    <p:extLst>
      <p:ext uri="{BB962C8B-B14F-4D97-AF65-F5344CB8AC3E}">
        <p14:creationId xmlns:p14="http://schemas.microsoft.com/office/powerpoint/2010/main" xmlns="" val="3854140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11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pPr/>
              <a:t>16</a:t>
            </a:fld>
            <a:endParaRPr lang="zh-CN" altLang="en-US"/>
          </a:p>
        </p:txBody>
      </p:sp>
    </p:spTree>
    <p:extLst>
      <p:ext uri="{BB962C8B-B14F-4D97-AF65-F5344CB8AC3E}">
        <p14:creationId xmlns:p14="http://schemas.microsoft.com/office/powerpoint/2010/main" xmlns="" val="329205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pPr/>
              <a:t>2</a:t>
            </a:fld>
            <a:endParaRPr lang="zh-CN" altLang="en-US"/>
          </a:p>
        </p:txBody>
      </p:sp>
    </p:spTree>
    <p:extLst>
      <p:ext uri="{BB962C8B-B14F-4D97-AF65-F5344CB8AC3E}">
        <p14:creationId xmlns:p14="http://schemas.microsoft.com/office/powerpoint/2010/main" xmlns="" val="14389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pPr/>
              <a:t>3</a:t>
            </a:fld>
            <a:endParaRPr lang="zh-CN" altLang="en-US"/>
          </a:p>
        </p:txBody>
      </p:sp>
    </p:spTree>
    <p:extLst>
      <p:ext uri="{BB962C8B-B14F-4D97-AF65-F5344CB8AC3E}">
        <p14:creationId xmlns:p14="http://schemas.microsoft.com/office/powerpoint/2010/main" xmlns="" val="229128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377E4-AA64-4515-AD0A-969166BA7F5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xmlns="" val="194691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pPr/>
              <a:t>5</a:t>
            </a:fld>
            <a:endParaRPr lang="zh-CN" altLang="en-US"/>
          </a:p>
        </p:txBody>
      </p:sp>
    </p:spTree>
    <p:extLst>
      <p:ext uri="{BB962C8B-B14F-4D97-AF65-F5344CB8AC3E}">
        <p14:creationId xmlns:p14="http://schemas.microsoft.com/office/powerpoint/2010/main" xmlns="" val="170813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377E4-AA64-4515-AD0A-969166BA7F5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xmlns="" val="2602033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377E4-AA64-4515-AD0A-969166BA7F5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xmlns="" val="2602033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958186-CC7A-40DD-BAB2-0A2B621C74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03C09B39-F601-419F-AD37-8DDB7DA10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E829715-5977-4089-9BB1-C3935C827670}"/>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DCB0E3F1-93C6-4E61-A25B-DBDC4D3E61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F447971-49FE-4D5A-9319-6ACD5C05899D}"/>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20648177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1E4C08-4F06-4A72-9D00-5F0AC25C7E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3138C7E-7210-4438-8EBD-CEC74A0EB59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9636E1F-038D-4816-9915-5FBB6766CC60}"/>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61BF4AE4-FAB4-46AE-B2DF-F7861851F7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0A32180-5155-4DE0-940D-31D104EDE3BB}"/>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321945099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839FC17-110A-4E23-A394-4FB7AF052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D254B6E-2A5E-4778-8465-9019064771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0C4A22D-5353-47CF-9A12-FE61D08E2C08}"/>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4B9C4A88-F82B-417A-90EF-C7F0190D4C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4073641-F323-4E37-BAC9-0275366D7489}"/>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18274430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D8D0FF-5A77-4FCC-851D-0079AB1A0F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016BAFA-D688-4992-A0EE-2C90C782F0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98DD774-DB23-4C04-A9BE-7EC6DCB2BBF8}"/>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C249A947-2CF9-4D0D-804C-C3F12EC07F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5F23701-87C6-434F-A22A-732D564685CF}"/>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242729551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B1F446-10A3-4443-9F93-38AC03025E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2EB6963-9096-47D3-AFB2-3031D64AD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3102BF76-0F0E-4948-AB2E-05CE2C5B1BCE}"/>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F8E71305-B4F9-44B7-9ECB-ECF999DC72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5E48DBD-72F2-4F5C-8EE8-A941724089CE}"/>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29094822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45CB59-925C-4481-A45C-984A6E6094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5D17521-18FD-4056-B468-82EB7CDA47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4DB5EC3F-DBED-4A3A-AD81-37ED717B32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788E441E-6AF4-423F-8245-FF8E3E2CBF2D}"/>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6" name="页脚占位符 5">
            <a:extLst>
              <a:ext uri="{FF2B5EF4-FFF2-40B4-BE49-F238E27FC236}">
                <a16:creationId xmlns:a16="http://schemas.microsoft.com/office/drawing/2014/main" xmlns="" id="{DE2FF082-4B6A-44FA-A232-777387568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1BEB84B-017C-4D39-93DE-7988D6CE44F7}"/>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06464673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478079-17D5-45D6-B12A-3E553051BD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DC7C071-15DE-4CBB-A9F3-2110C018A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74017CFB-9C88-4821-A48F-B20E3832A4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CAB30CEA-2E3C-47EB-B395-83066CA4F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72B5A21-1D0A-4B5E-BFD3-5AA70901D5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5CDAD852-4831-4A02-801D-BE31BC163678}"/>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8" name="页脚占位符 7">
            <a:extLst>
              <a:ext uri="{FF2B5EF4-FFF2-40B4-BE49-F238E27FC236}">
                <a16:creationId xmlns:a16="http://schemas.microsoft.com/office/drawing/2014/main" xmlns="" id="{EA8C27B8-C246-4A96-88BB-BF3516264E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15CB24EC-605B-4C4D-A737-FF4152E87A7E}"/>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33314985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2A33EF-B40E-4105-9789-51F8230BE23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5284C72-ED92-46F7-BB2E-0A41F22F0D69}"/>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4" name="页脚占位符 3">
            <a:extLst>
              <a:ext uri="{FF2B5EF4-FFF2-40B4-BE49-F238E27FC236}">
                <a16:creationId xmlns:a16="http://schemas.microsoft.com/office/drawing/2014/main" xmlns="" id="{F8E4BBB9-3635-4ED6-9295-3F4B96E4D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B51908A-D3E6-43EC-8B37-7C36E23754B4}"/>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7168340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4AB8177-F5F7-47E8-85E0-8CA871CF4FC8}"/>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3" name="页脚占位符 2">
            <a:extLst>
              <a:ext uri="{FF2B5EF4-FFF2-40B4-BE49-F238E27FC236}">
                <a16:creationId xmlns:a16="http://schemas.microsoft.com/office/drawing/2014/main" xmlns="" id="{04C08FB0-5B16-4914-8678-4C9233BEAA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6E44ADE-E12C-4B56-9FE6-714B06212777}"/>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382775134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624B6-2488-4FFA-8936-5F5336CB43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1D89552-07CD-4AA6-8C0C-4E847D6B0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6926E925-3243-4027-8649-FF6D16CE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0767122-1027-41D7-8BAB-3B9CD0F44B22}"/>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6" name="页脚占位符 5">
            <a:extLst>
              <a:ext uri="{FF2B5EF4-FFF2-40B4-BE49-F238E27FC236}">
                <a16:creationId xmlns:a16="http://schemas.microsoft.com/office/drawing/2014/main" xmlns="" id="{86D9E8E3-2ADA-4C13-B038-45D4174123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2B9C5C0-3483-473F-83DF-3838414AA9A8}"/>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30828397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184BA4-E8E4-450F-9C88-C5AB3ED728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44E83CB-C682-4C27-BDB1-71D7DCBCD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E48C6B4-F188-45F8-9235-BD0723F6C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8A5D50A-2362-4ED1-8F7B-947B793B5B10}"/>
              </a:ext>
            </a:extLst>
          </p:cNvPr>
          <p:cNvSpPr>
            <a:spLocks noGrp="1"/>
          </p:cNvSpPr>
          <p:nvPr>
            <p:ph type="dt" sz="half" idx="10"/>
          </p:nvPr>
        </p:nvSpPr>
        <p:spPr/>
        <p:txBody>
          <a:bodyPr/>
          <a:lstStyle/>
          <a:p>
            <a:fld id="{1E7A98EB-AEF2-4A9D-8745-BD6D909C6A4E}" type="datetimeFigureOut">
              <a:rPr lang="zh-CN" altLang="en-US" smtClean="0"/>
              <a:pPr/>
              <a:t>2019/12/27</a:t>
            </a:fld>
            <a:endParaRPr lang="zh-CN" altLang="en-US"/>
          </a:p>
        </p:txBody>
      </p:sp>
      <p:sp>
        <p:nvSpPr>
          <p:cNvPr id="6" name="页脚占位符 5">
            <a:extLst>
              <a:ext uri="{FF2B5EF4-FFF2-40B4-BE49-F238E27FC236}">
                <a16:creationId xmlns:a16="http://schemas.microsoft.com/office/drawing/2014/main" xmlns="" id="{DBD85902-98D0-4AD4-B40B-70FAF1E947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4DC7F47-D13A-4B20-A273-E89A7BE92633}"/>
              </a:ext>
            </a:extLst>
          </p:cNvPr>
          <p:cNvSpPr>
            <a:spLocks noGrp="1"/>
          </p:cNvSpPr>
          <p:nvPr>
            <p:ph type="sldNum" sz="quarter" idx="12"/>
          </p:nvPr>
        </p:nvSpPr>
        <p:spPr/>
        <p:txBody>
          <a:body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249849035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77EFA1D-C5F3-450E-B4C7-533432D2E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D3645A0-4A31-4A5C-9BC9-6854AEFAC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549FC41-2C21-46B3-A0C1-215E0BFAF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A98EB-AEF2-4A9D-8745-BD6D909C6A4E}" type="datetimeFigureOut">
              <a:rPr lang="zh-CN" altLang="en-US" smtClean="0"/>
              <a:pPr/>
              <a:t>2019/12/27</a:t>
            </a:fld>
            <a:endParaRPr lang="zh-CN" altLang="en-US"/>
          </a:p>
        </p:txBody>
      </p:sp>
      <p:sp>
        <p:nvSpPr>
          <p:cNvPr id="5" name="页脚占位符 4">
            <a:extLst>
              <a:ext uri="{FF2B5EF4-FFF2-40B4-BE49-F238E27FC236}">
                <a16:creationId xmlns:a16="http://schemas.microsoft.com/office/drawing/2014/main" xmlns="" id="{6D3E3AD1-E799-4A78-AF79-96620CBBA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C652B18-3949-460E-A1E4-6B62A51A7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83910-EF24-435D-B653-AD696726CAE8}" type="slidenum">
              <a:rPr lang="zh-CN" altLang="en-US" smtClean="0"/>
              <a:pPr/>
              <a:t>‹#›</a:t>
            </a:fld>
            <a:endParaRPr lang="zh-CN" altLang="en-US"/>
          </a:p>
        </p:txBody>
      </p:sp>
    </p:spTree>
    <p:extLst>
      <p:ext uri="{BB962C8B-B14F-4D97-AF65-F5344CB8AC3E}">
        <p14:creationId xmlns:p14="http://schemas.microsoft.com/office/powerpoint/2010/main" xmlns="" val="131213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7.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7.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market.aliyun.com/products/57096001/cmapi011242.html?spm=5176.730005-56928004.0.0.Es4AU9"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7.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7.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7.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7.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jpe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7.jpe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1307BC95-46D3-45DC-BD41-F76294CF9B4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2463" y="4775199"/>
            <a:ext cx="3059365" cy="3655845"/>
          </a:xfrm>
          <a:prstGeom prst="rect">
            <a:avLst/>
          </a:prstGeom>
        </p:spPr>
      </p:pic>
      <p:pic>
        <p:nvPicPr>
          <p:cNvPr id="23" name="图片 22">
            <a:extLst>
              <a:ext uri="{FF2B5EF4-FFF2-40B4-BE49-F238E27FC236}">
                <a16:creationId xmlns:a16="http://schemas.microsoft.com/office/drawing/2014/main" xmlns="" id="{9441CB09-F4FF-4C17-8E97-2BE59F7F235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414836">
            <a:off x="9016829" y="3626901"/>
            <a:ext cx="5896200" cy="3256697"/>
          </a:xfrm>
          <a:prstGeom prst="rect">
            <a:avLst/>
          </a:prstGeom>
        </p:spPr>
      </p:pic>
      <p:pic>
        <p:nvPicPr>
          <p:cNvPr id="25" name="图片 24">
            <a:extLst>
              <a:ext uri="{FF2B5EF4-FFF2-40B4-BE49-F238E27FC236}">
                <a16:creationId xmlns:a16="http://schemas.microsoft.com/office/drawing/2014/main" xmlns="" id="{524755F5-A136-4671-AFDB-DF2D8B2410D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50862" y="4613699"/>
            <a:ext cx="2368347" cy="2991595"/>
          </a:xfrm>
          <a:prstGeom prst="rect">
            <a:avLst/>
          </a:prstGeom>
        </p:spPr>
      </p:pic>
      <p:pic>
        <p:nvPicPr>
          <p:cNvPr id="27" name="图片 26">
            <a:extLst>
              <a:ext uri="{FF2B5EF4-FFF2-40B4-BE49-F238E27FC236}">
                <a16:creationId xmlns:a16="http://schemas.microsoft.com/office/drawing/2014/main" xmlns="" id="{BB00F67A-93EF-4D9D-995A-791CA96386E6}"/>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621298" y="0"/>
            <a:ext cx="3242596" cy="2803493"/>
          </a:xfrm>
          <a:prstGeom prst="rect">
            <a:avLst/>
          </a:prstGeom>
        </p:spPr>
      </p:pic>
      <p:pic>
        <p:nvPicPr>
          <p:cNvPr id="11" name="图片 10">
            <a:extLst>
              <a:ext uri="{FF2B5EF4-FFF2-40B4-BE49-F238E27FC236}">
                <a16:creationId xmlns:a16="http://schemas.microsoft.com/office/drawing/2014/main" xmlns="" id="{ACD4C2DE-6BE8-482B-905B-4357899C5FC9}"/>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793816" y="1668808"/>
            <a:ext cx="3143632" cy="4256329"/>
          </a:xfrm>
          <a:prstGeom prst="rect">
            <a:avLst/>
          </a:prstGeom>
        </p:spPr>
      </p:pic>
      <p:pic>
        <p:nvPicPr>
          <p:cNvPr id="30" name="图片 29">
            <a:extLst>
              <a:ext uri="{FF2B5EF4-FFF2-40B4-BE49-F238E27FC236}">
                <a16:creationId xmlns:a16="http://schemas.microsoft.com/office/drawing/2014/main" xmlns="" id="{B861FCEB-3B6E-4DD7-96A7-2083F79092CE}"/>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84276" y="548564"/>
            <a:ext cx="9681780" cy="5576283"/>
          </a:xfrm>
          <a:prstGeom prst="rect">
            <a:avLst/>
          </a:prstGeom>
        </p:spPr>
      </p:pic>
      <p:sp>
        <p:nvSpPr>
          <p:cNvPr id="10" name="文本框 9">
            <a:extLst>
              <a:ext uri="{FF2B5EF4-FFF2-40B4-BE49-F238E27FC236}">
                <a16:creationId xmlns:a16="http://schemas.microsoft.com/office/drawing/2014/main" xmlns="" id="{2ED11F21-AD62-4A43-B503-68139DB85379}"/>
              </a:ext>
            </a:extLst>
          </p:cNvPr>
          <p:cNvSpPr txBox="1"/>
          <p:nvPr/>
        </p:nvSpPr>
        <p:spPr>
          <a:xfrm>
            <a:off x="3039926" y="2172791"/>
            <a:ext cx="5913574" cy="98488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8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App Inventor</a:t>
            </a:r>
            <a:endParaRPr kumimoji="0" lang="zh-CN" altLang="en-US" sz="58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文本框 12">
            <a:extLst>
              <a:ext uri="{FF2B5EF4-FFF2-40B4-BE49-F238E27FC236}">
                <a16:creationId xmlns:a16="http://schemas.microsoft.com/office/drawing/2014/main" xmlns="" id="{7ED89BD8-CEA9-48CD-9F5A-29EAC4E4A4C4}"/>
              </a:ext>
            </a:extLst>
          </p:cNvPr>
          <p:cNvSpPr txBox="1"/>
          <p:nvPr/>
        </p:nvSpPr>
        <p:spPr>
          <a:xfrm>
            <a:off x="4824910" y="3775716"/>
            <a:ext cx="225193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400" spc="-300"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环境监测</a:t>
            </a:r>
            <a:r>
              <a:rPr kumimoji="0" lang="en-US" altLang="zh-CN" sz="2400" b="0" i="0" u="none" strike="noStrike" kern="1200" cap="none" spc="-30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en-US" altLang="zh-CN" sz="2400" spc="-300"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a:t>
            </a:r>
            <a:r>
              <a:rPr lang="en-US" altLang="zh-CN" sz="2400" spc="-300"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kumimoji="0" lang="zh-CN" altLang="en-US" sz="2400" b="0"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组合 13">
            <a:extLst>
              <a:ext uri="{FF2B5EF4-FFF2-40B4-BE49-F238E27FC236}">
                <a16:creationId xmlns:a16="http://schemas.microsoft.com/office/drawing/2014/main" xmlns="" id="{2606159D-85E1-427E-8EB2-2FA9F96E2800}"/>
              </a:ext>
            </a:extLst>
          </p:cNvPr>
          <p:cNvGrpSpPr/>
          <p:nvPr/>
        </p:nvGrpSpPr>
        <p:grpSpPr>
          <a:xfrm>
            <a:off x="3305132" y="3969906"/>
            <a:ext cx="1369574" cy="72380"/>
            <a:chOff x="3580448" y="3392810"/>
            <a:chExt cx="1369574" cy="72380"/>
          </a:xfrm>
        </p:grpSpPr>
        <p:cxnSp>
          <p:nvCxnSpPr>
            <p:cNvPr id="20" name="直接连接符 19">
              <a:extLst>
                <a:ext uri="{FF2B5EF4-FFF2-40B4-BE49-F238E27FC236}">
                  <a16:creationId xmlns:a16="http://schemas.microsoft.com/office/drawing/2014/main" xmlns="" id="{5EDDF8A7-5CBA-4DAA-B33A-EB6006C4B6AA}"/>
                </a:ext>
              </a:extLst>
            </p:cNvPr>
            <p:cNvCxnSpPr>
              <a:cxnSpLocks/>
            </p:cNvCxnSpPr>
            <p:nvPr/>
          </p:nvCxnSpPr>
          <p:spPr>
            <a:xfrm flipH="1" flipV="1">
              <a:off x="3580448" y="3416271"/>
              <a:ext cx="1329690" cy="12729"/>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BD026DE6-B0B4-48D1-9FD5-B59EEBBE5063}"/>
                </a:ext>
              </a:extLst>
            </p:cNvPr>
            <p:cNvSpPr/>
            <p:nvPr/>
          </p:nvSpPr>
          <p:spPr>
            <a:xfrm>
              <a:off x="4877642" y="3392810"/>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4" name="组合 23">
            <a:extLst>
              <a:ext uri="{FF2B5EF4-FFF2-40B4-BE49-F238E27FC236}">
                <a16:creationId xmlns:a16="http://schemas.microsoft.com/office/drawing/2014/main" xmlns="" id="{FC8972CA-A362-459C-8E55-931EAD5F261E}"/>
              </a:ext>
            </a:extLst>
          </p:cNvPr>
          <p:cNvGrpSpPr/>
          <p:nvPr/>
        </p:nvGrpSpPr>
        <p:grpSpPr>
          <a:xfrm>
            <a:off x="7227051" y="3957177"/>
            <a:ext cx="1473396" cy="72380"/>
            <a:chOff x="7436657" y="3772204"/>
            <a:chExt cx="1473396" cy="72380"/>
          </a:xfrm>
        </p:grpSpPr>
        <p:cxnSp>
          <p:nvCxnSpPr>
            <p:cNvPr id="26" name="直接连接符 25">
              <a:extLst>
                <a:ext uri="{FF2B5EF4-FFF2-40B4-BE49-F238E27FC236}">
                  <a16:creationId xmlns:a16="http://schemas.microsoft.com/office/drawing/2014/main" xmlns="" id="{E2D20918-B1F3-4EED-9E7A-F328E25B0DC4}"/>
                </a:ext>
              </a:extLst>
            </p:cNvPr>
            <p:cNvCxnSpPr>
              <a:cxnSpLocks/>
            </p:cNvCxnSpPr>
            <p:nvPr/>
          </p:nvCxnSpPr>
          <p:spPr>
            <a:xfrm>
              <a:off x="7476541" y="3817918"/>
              <a:ext cx="1433512" cy="1101"/>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xmlns="" id="{C4EECCB6-8E58-415E-8CE2-9DA121D130C3}"/>
                </a:ext>
              </a:extLst>
            </p:cNvPr>
            <p:cNvSpPr/>
            <p:nvPr/>
          </p:nvSpPr>
          <p:spPr>
            <a:xfrm flipH="1" flipV="1">
              <a:off x="7436657" y="3772204"/>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29" name="图片 28">
            <a:extLst>
              <a:ext uri="{FF2B5EF4-FFF2-40B4-BE49-F238E27FC236}">
                <a16:creationId xmlns:a16="http://schemas.microsoft.com/office/drawing/2014/main" xmlns="" id="{AE60800B-C103-4594-9672-8CD9746E483C}"/>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260555" y="-301464"/>
            <a:ext cx="3143632" cy="4256329"/>
          </a:xfrm>
          <a:prstGeom prst="rect">
            <a:avLst/>
          </a:prstGeom>
        </p:spPr>
      </p:pic>
      <p:pic>
        <p:nvPicPr>
          <p:cNvPr id="21" name="图片 20">
            <a:extLst>
              <a:ext uri="{FF2B5EF4-FFF2-40B4-BE49-F238E27FC236}">
                <a16:creationId xmlns:a16="http://schemas.microsoft.com/office/drawing/2014/main" xmlns="" id="{87BFC03F-29CF-4282-9787-528071413303}"/>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xmlns="" val="282410959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22"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sp>
        <p:nvSpPr>
          <p:cNvPr id="3" name="矩形 2">
            <a:extLst>
              <a:ext uri="{FF2B5EF4-FFF2-40B4-BE49-F238E27FC236}">
                <a16:creationId xmlns:a16="http://schemas.microsoft.com/office/drawing/2014/main" xmlns="" id="{2B7DBFF0-585D-48C1-AF8E-D7569645E5CA}"/>
              </a:ext>
            </a:extLst>
          </p:cNvPr>
          <p:cNvSpPr/>
          <p:nvPr/>
        </p:nvSpPr>
        <p:spPr>
          <a:xfrm>
            <a:off x="5008678" y="2885263"/>
            <a:ext cx="6096000" cy="2862322"/>
          </a:xfrm>
          <a:prstGeom prst="rect">
            <a:avLst/>
          </a:prstGeom>
        </p:spPr>
        <p:txBody>
          <a:bodyPr>
            <a:spAutoFit/>
          </a:bodyPr>
          <a:lstStyle/>
          <a:p>
            <a:pPr>
              <a:spcBef>
                <a:spcPct val="50000"/>
              </a:spcBef>
              <a:buFontTx/>
              <a:buChar char="•"/>
            </a:pPr>
            <a:r>
              <a:rPr lang="zh-CN" altLang="en-US" sz="2000" dirty="0" smtClean="0"/>
              <a:t> 提供应用程序与开发人员基于某软件或硬件得以访问一组例程的能力，而又无需访问源码，或理解内部工作机制的细节。</a:t>
            </a:r>
            <a:endParaRPr kumimoji="1" lang="en-US" altLang="zh-CN" sz="2000" dirty="0"/>
          </a:p>
          <a:p>
            <a:pPr>
              <a:spcBef>
                <a:spcPct val="50000"/>
              </a:spcBef>
              <a:buFontTx/>
              <a:buChar char="•"/>
            </a:pPr>
            <a:r>
              <a:rPr kumimoji="1" lang="zh-CN" altLang="en-US" sz="2000" dirty="0" smtClean="0"/>
              <a:t> 可以简单地理解为，</a:t>
            </a:r>
            <a:r>
              <a:rPr kumimoji="1" lang="en-US" altLang="zh-CN" sz="2000" dirty="0" smtClean="0"/>
              <a:t>API</a:t>
            </a:r>
            <a:r>
              <a:rPr kumimoji="1" lang="zh-CN" altLang="en-US" sz="2000" dirty="0" smtClean="0"/>
              <a:t>是已经由别人写好的、具有各种各样功能的“过程”逻辑块。</a:t>
            </a:r>
            <a:endParaRPr kumimoji="1" lang="en-US" altLang="zh-CN" sz="2000" dirty="0" smtClean="0"/>
          </a:p>
          <a:p>
            <a:pPr>
              <a:spcBef>
                <a:spcPct val="50000"/>
              </a:spcBef>
              <a:buFontTx/>
              <a:buChar char="•"/>
            </a:pPr>
            <a:r>
              <a:rPr kumimoji="1" lang="en-US" altLang="zh-CN" sz="2000" dirty="0" smtClean="0"/>
              <a:t> </a:t>
            </a:r>
            <a:r>
              <a:rPr kumimoji="1" lang="zh-CN" altLang="en-US" sz="2000" dirty="0" smtClean="0"/>
              <a:t>当我们需要用到某种功能时，例如这次需要用到的查询天气情况，就可以调用别人已经写好的天气查询</a:t>
            </a:r>
            <a:r>
              <a:rPr kumimoji="1" lang="en-US" altLang="zh-CN" sz="2000" dirty="0" smtClean="0"/>
              <a:t>API</a:t>
            </a:r>
            <a:r>
              <a:rPr kumimoji="1" lang="zh-CN" altLang="en-US" sz="2000" dirty="0" smtClean="0"/>
              <a:t>，直接获取天气信息。</a:t>
            </a:r>
            <a:endParaRPr kumimoji="1" lang="en-US" altLang="zh-CN" sz="2000" dirty="0" smtClean="0"/>
          </a:p>
        </p:txBody>
      </p:sp>
      <p:pic>
        <p:nvPicPr>
          <p:cNvPr id="17" name="图片 16"/>
          <p:cNvPicPr>
            <a:picLocks noChangeAspect="1"/>
          </p:cNvPicPr>
          <p:nvPr/>
        </p:nvPicPr>
        <p:blipFill rotWithShape="1">
          <a:blip r:embed="rId6" cstate="print">
            <a:extLst>
              <a:ext uri="{28A0092B-C50C-407E-A947-70E740481C1C}">
                <a14:useLocalDpi xmlns="" xmlns:a14="http://schemas.microsoft.com/office/drawing/2010/main" val="0"/>
              </a:ext>
            </a:extLst>
          </a:blip>
          <a:srcRect r="42964" b="6216"/>
          <a:stretch/>
        </p:blipFill>
        <p:spPr>
          <a:xfrm>
            <a:off x="446385" y="1602918"/>
            <a:ext cx="4641809" cy="429063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8" name="Text Box 3"/>
          <p:cNvSpPr txBox="1">
            <a:spLocks noChangeArrowheads="1"/>
          </p:cNvSpPr>
          <p:nvPr/>
        </p:nvSpPr>
        <p:spPr bwMode="auto">
          <a:xfrm>
            <a:off x="4885985" y="1461025"/>
            <a:ext cx="6971718" cy="1169551"/>
          </a:xfrm>
          <a:prstGeom prst="rect">
            <a:avLst/>
          </a:prstGeom>
          <a:noFill/>
          <a:ln w="9525" algn="ctr">
            <a:noFill/>
            <a:miter lim="800000"/>
            <a:headEnd/>
            <a:tailEnd/>
          </a:ln>
        </p:spPr>
        <p:txBody>
          <a:bodyPr wrap="square">
            <a:spAutoFit/>
          </a:bodyPr>
          <a:lstStyle>
            <a:defPPr>
              <a:defRPr lang="zh-CN"/>
            </a:defPPr>
            <a:lvl1pPr>
              <a:spcBef>
                <a:spcPct val="50000"/>
              </a:spcBef>
              <a:buFontTx/>
              <a:buChar char="•"/>
              <a:defRPr kumimoji="1" sz="2000" b="1">
                <a:solidFill>
                  <a:srgbClr val="A50021"/>
                </a:solidFill>
                <a:latin typeface="黑体" pitchFamily="49" charset="-122"/>
                <a:ea typeface="黑体" pitchFamily="49" charset="-122"/>
              </a:defRPr>
            </a:lvl1pPr>
          </a:lstStyle>
          <a:p>
            <a:pPr>
              <a:buNone/>
            </a:pPr>
            <a:r>
              <a:rPr lang="en-US" altLang="zh-CN" sz="2800" dirty="0" smtClean="0"/>
              <a:t>API</a:t>
            </a:r>
            <a:r>
              <a:rPr lang="zh-CN" altLang="en-US" sz="2800" dirty="0" smtClean="0"/>
              <a:t>（</a:t>
            </a:r>
            <a:r>
              <a:rPr lang="en-US" altLang="zh-CN" sz="2800" dirty="0" smtClean="0"/>
              <a:t>Application </a:t>
            </a:r>
            <a:r>
              <a:rPr lang="en-US" altLang="zh-CN" sz="2800" dirty="0" err="1" smtClean="0"/>
              <a:t>Programma</a:t>
            </a:r>
            <a:r>
              <a:rPr lang="en-US" altLang="zh-CN" sz="2800" dirty="0" smtClean="0"/>
              <a:t> </a:t>
            </a:r>
            <a:r>
              <a:rPr lang="en-US" altLang="zh-CN" sz="2800" dirty="0" err="1" smtClean="0"/>
              <a:t>Inferface</a:t>
            </a:r>
            <a:r>
              <a:rPr lang="zh-CN" altLang="en-US" sz="2800" dirty="0" smtClean="0"/>
              <a:t>）</a:t>
            </a:r>
            <a:endParaRPr lang="en-US" altLang="zh-CN" sz="2800" dirty="0" smtClean="0"/>
          </a:p>
          <a:p>
            <a:pPr>
              <a:buNone/>
            </a:pPr>
            <a:r>
              <a:rPr lang="zh-CN" altLang="en-US" sz="2800" dirty="0" smtClean="0"/>
              <a:t>应用编程接口</a:t>
            </a:r>
            <a:endParaRPr lang="zh-CN" altLang="en-US" sz="2800" dirty="0"/>
          </a:p>
        </p:txBody>
      </p:sp>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5"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sp>
        <p:nvSpPr>
          <p:cNvPr id="3" name="矩形 2">
            <a:extLst>
              <a:ext uri="{FF2B5EF4-FFF2-40B4-BE49-F238E27FC236}">
                <a16:creationId xmlns:a16="http://schemas.microsoft.com/office/drawing/2014/main" xmlns="" id="{2B7DBFF0-585D-48C1-AF8E-D7569645E5CA}"/>
              </a:ext>
            </a:extLst>
          </p:cNvPr>
          <p:cNvSpPr/>
          <p:nvPr/>
        </p:nvSpPr>
        <p:spPr>
          <a:xfrm>
            <a:off x="1596882" y="2165707"/>
            <a:ext cx="8328781" cy="400110"/>
          </a:xfrm>
          <a:prstGeom prst="rect">
            <a:avLst/>
          </a:prstGeom>
        </p:spPr>
        <p:txBody>
          <a:bodyPr wrap="square">
            <a:spAutoFit/>
          </a:bodyPr>
          <a:lstStyle/>
          <a:p>
            <a:pPr>
              <a:spcBef>
                <a:spcPct val="50000"/>
              </a:spcBef>
              <a:buFontTx/>
              <a:buChar char="•"/>
            </a:pPr>
            <a:r>
              <a:rPr lang="zh-CN" altLang="en-US" sz="2000" dirty="0" smtClean="0"/>
              <a:t> 阿里云市场提供了各种功能的</a:t>
            </a:r>
            <a:r>
              <a:rPr lang="en-US" altLang="zh-CN" sz="2000" dirty="0" smtClean="0"/>
              <a:t>API</a:t>
            </a:r>
            <a:r>
              <a:rPr lang="zh-CN" altLang="en-US" sz="2000" dirty="0" smtClean="0"/>
              <a:t>服务，部分</a:t>
            </a:r>
            <a:r>
              <a:rPr lang="en-US" altLang="zh-CN" sz="2000" dirty="0" smtClean="0"/>
              <a:t>API</a:t>
            </a:r>
            <a:r>
              <a:rPr lang="zh-CN" altLang="en-US" sz="2000" dirty="0" smtClean="0"/>
              <a:t>服务需要付费才能使用</a:t>
            </a:r>
            <a:endParaRPr lang="en-US" altLang="zh-CN" sz="2000" dirty="0" smtClean="0"/>
          </a:p>
        </p:txBody>
      </p:sp>
      <p:pic>
        <p:nvPicPr>
          <p:cNvPr id="13" name="Picture 2" descr="E:\APPInventorMaterial-master\参考\App Inventor创意趣味编程\源码资源\第8章\}XF3L51@(V2PWBYAGUDJIP1.png"/>
          <p:cNvPicPr>
            <a:picLocks noChangeAspect="1" noChangeArrowheads="1"/>
          </p:cNvPicPr>
          <p:nvPr/>
        </p:nvPicPr>
        <p:blipFill>
          <a:blip r:embed="rId6" cstate="print"/>
          <a:srcRect/>
          <a:stretch>
            <a:fillRect/>
          </a:stretch>
        </p:blipFill>
        <p:spPr bwMode="auto">
          <a:xfrm>
            <a:off x="1417323" y="2652609"/>
            <a:ext cx="8472804" cy="3802754"/>
          </a:xfrm>
          <a:prstGeom prst="rect">
            <a:avLst/>
          </a:prstGeom>
          <a:noFill/>
        </p:spPr>
      </p:pic>
      <p:sp>
        <p:nvSpPr>
          <p:cNvPr id="14" name="矩形 13"/>
          <p:cNvSpPr/>
          <p:nvPr/>
        </p:nvSpPr>
        <p:spPr>
          <a:xfrm>
            <a:off x="1365036" y="1344204"/>
            <a:ext cx="8664784" cy="707874"/>
          </a:xfrm>
          <a:prstGeom prst="rect">
            <a:avLst/>
          </a:prstGeom>
          <a:noFill/>
        </p:spPr>
        <p:txBody>
          <a:bodyPr wrap="none" lIns="91428" tIns="45714" rIns="91428" bIns="45714">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zh-CN" altLang="zh-CN" sz="3200" dirty="0">
                <a:latin typeface="黑体" pitchFamily="49" charset="-122"/>
                <a:ea typeface="微软雅黑" pitchFamily="34" charset="-122"/>
              </a:rPr>
              <a:t>阿里云</a:t>
            </a:r>
            <a:r>
              <a:rPr kumimoji="1" lang="zh-CN" altLang="zh-CN" sz="3200" dirty="0" smtClean="0">
                <a:latin typeface="黑体" pitchFamily="49" charset="-122"/>
                <a:ea typeface="微软雅黑" pitchFamily="34" charset="-122"/>
              </a:rPr>
              <a:t>市场</a:t>
            </a:r>
            <a:r>
              <a:rPr lang="zh-CN" altLang="en-US" sz="4000" b="1" spc="51" dirty="0" smtClean="0">
                <a:ln w="11430"/>
                <a:ea typeface="方正毡笔黑简体" pitchFamily="65" charset="-122"/>
              </a:rPr>
              <a:t> </a:t>
            </a:r>
            <a:r>
              <a:rPr lang="en-US" altLang="zh-CN" sz="2800" b="1" spc="51" dirty="0" smtClean="0">
                <a:ln w="11430"/>
                <a:ea typeface="方正毡笔黑简体" pitchFamily="65" charset="-122"/>
              </a:rPr>
              <a:t> </a:t>
            </a:r>
            <a:r>
              <a:rPr kumimoji="1" lang="en-US" altLang="zh-CN" sz="3200" dirty="0">
                <a:latin typeface="黑体" pitchFamily="49" charset="-122"/>
                <a:ea typeface="微软雅黑" pitchFamily="34" charset="-122"/>
              </a:rPr>
              <a:t>https://market.aliyun.com/data</a:t>
            </a:r>
            <a:endParaRPr kumimoji="1" lang="zh-CN" altLang="en-US" sz="3200" dirty="0">
              <a:latin typeface="黑体" pitchFamily="49" charset="-122"/>
              <a:ea typeface="微软雅黑" pitchFamily="34" charset="-122"/>
            </a:endParaRPr>
          </a:p>
        </p:txBody>
      </p:sp>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5"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pic>
        <p:nvPicPr>
          <p:cNvPr id="13" name="Picture 2" descr="E:\APPInventorMaterial-master\参考\App Inventor创意趣味编程\源码资源\第8章\()Z{}X]5I7@EC(CV7M0921Q.png"/>
          <p:cNvPicPr>
            <a:picLocks noChangeAspect="1" noChangeArrowheads="1"/>
          </p:cNvPicPr>
          <p:nvPr/>
        </p:nvPicPr>
        <p:blipFill>
          <a:blip r:embed="rId6" cstate="print"/>
          <a:srcRect/>
          <a:stretch>
            <a:fillRect/>
          </a:stretch>
        </p:blipFill>
        <p:spPr bwMode="auto">
          <a:xfrm>
            <a:off x="742941" y="1039489"/>
            <a:ext cx="6065898" cy="5818511"/>
          </a:xfrm>
          <a:prstGeom prst="rect">
            <a:avLst/>
          </a:prstGeom>
          <a:noFill/>
        </p:spPr>
      </p:pic>
      <p:sp>
        <p:nvSpPr>
          <p:cNvPr id="14" name="矩形 13"/>
          <p:cNvSpPr/>
          <p:nvPr/>
        </p:nvSpPr>
        <p:spPr>
          <a:xfrm>
            <a:off x="5186516" y="1094597"/>
            <a:ext cx="6076336" cy="861702"/>
          </a:xfrm>
          <a:prstGeom prst="rect">
            <a:avLst/>
          </a:prstGeom>
        </p:spPr>
        <p:txBody>
          <a:bodyPr wrap="square" lIns="121845" tIns="60924" rIns="121845" bIns="60924">
            <a:spAutoFit/>
          </a:bodyPr>
          <a:lstStyle/>
          <a:p>
            <a:r>
              <a:rPr kumimoji="1" lang="zh-CN" altLang="en-US" sz="2400" dirty="0">
                <a:latin typeface="黑体" pitchFamily="49" charset="-122"/>
                <a:ea typeface="微软雅黑" pitchFamily="34" charset="-122"/>
              </a:rPr>
              <a:t>阿里云市场</a:t>
            </a:r>
            <a:r>
              <a:rPr kumimoji="1" lang="en-US" altLang="zh-CN" sz="2400" dirty="0" smtClean="0">
                <a:latin typeface="黑体" pitchFamily="49" charset="-122"/>
                <a:ea typeface="微软雅黑" pitchFamily="34" charset="-122"/>
              </a:rPr>
              <a:t>—</a:t>
            </a:r>
            <a:r>
              <a:rPr kumimoji="1" lang="zh-CN" altLang="en-US" sz="2400" dirty="0" smtClean="0">
                <a:latin typeface="黑体" pitchFamily="49" charset="-122"/>
                <a:ea typeface="微软雅黑" pitchFamily="34" charset="-122"/>
              </a:rPr>
              <a:t>气</a:t>
            </a:r>
            <a:r>
              <a:rPr kumimoji="1" lang="zh-CN" altLang="en-US" sz="2400" dirty="0">
                <a:latin typeface="黑体" pitchFamily="49" charset="-122"/>
                <a:ea typeface="微软雅黑" pitchFamily="34" charset="-122"/>
              </a:rPr>
              <a:t>象水利</a:t>
            </a:r>
            <a:r>
              <a:rPr kumimoji="1" lang="en-US" altLang="zh-CN" sz="2400" dirty="0" smtClean="0">
                <a:latin typeface="黑体" pitchFamily="49" charset="-122"/>
                <a:ea typeface="微软雅黑" pitchFamily="34" charset="-122"/>
              </a:rPr>
              <a:t>—</a:t>
            </a:r>
            <a:r>
              <a:rPr kumimoji="1" lang="zh-CN" altLang="en-US" sz="2400" dirty="0" smtClean="0">
                <a:latin typeface="黑体" pitchFamily="49" charset="-122"/>
                <a:ea typeface="微软雅黑" pitchFamily="34" charset="-122"/>
              </a:rPr>
              <a:t>全</a:t>
            </a:r>
            <a:r>
              <a:rPr kumimoji="1" lang="zh-CN" altLang="en-US" sz="2400" dirty="0">
                <a:latin typeface="黑体" pitchFamily="49" charset="-122"/>
                <a:ea typeface="微软雅黑" pitchFamily="34" charset="-122"/>
              </a:rPr>
              <a:t>国天气预报查询</a:t>
            </a:r>
            <a:endParaRPr kumimoji="1" lang="en-US" altLang="zh-CN" sz="2400" dirty="0">
              <a:latin typeface="黑体" pitchFamily="49" charset="-122"/>
              <a:ea typeface="微软雅黑" pitchFamily="34" charset="-122"/>
            </a:endParaRPr>
          </a:p>
          <a:p>
            <a:endParaRPr lang="zh-CN" altLang="en-US" sz="2400" dirty="0"/>
          </a:p>
        </p:txBody>
      </p:sp>
      <p:sp>
        <p:nvSpPr>
          <p:cNvPr id="15" name="矩形 14"/>
          <p:cNvSpPr/>
          <p:nvPr/>
        </p:nvSpPr>
        <p:spPr>
          <a:xfrm>
            <a:off x="6769507" y="1634773"/>
            <a:ext cx="4350775" cy="2169752"/>
          </a:xfrm>
          <a:prstGeom prst="rect">
            <a:avLst/>
          </a:prstGeom>
        </p:spPr>
        <p:txBody>
          <a:bodyPr wrap="square" lIns="121845" tIns="60924" rIns="121845" bIns="60924">
            <a:spAutoFit/>
          </a:bodyPr>
          <a:lstStyle/>
          <a:p>
            <a:r>
              <a:rPr lang="zh-CN" altLang="en-US" sz="1900" b="1" dirty="0">
                <a:hlinkClick r:id="rId7"/>
              </a:rPr>
              <a:t>具体网址如下：</a:t>
            </a:r>
            <a:r>
              <a:rPr lang="en-US" altLang="zh-CN" sz="1900" dirty="0">
                <a:hlinkClick r:id="rId7"/>
              </a:rPr>
              <a:t>https://market.aliyun.com/products/57096001/cmapi011242.html?spm=5176.730005-56928004.0.0.Es4AU9#sku=yuncode524200004</a:t>
            </a:r>
            <a:endParaRPr lang="en-US" altLang="zh-CN" sz="1900" dirty="0"/>
          </a:p>
          <a:p>
            <a:endParaRPr lang="zh-CN" altLang="en-US" sz="1900" dirty="0"/>
          </a:p>
        </p:txBody>
      </p:sp>
      <p:sp>
        <p:nvSpPr>
          <p:cNvPr id="16" name="矩形 15">
            <a:extLst>
              <a:ext uri="{FF2B5EF4-FFF2-40B4-BE49-F238E27FC236}">
                <a16:creationId xmlns:a16="http://schemas.microsoft.com/office/drawing/2014/main" xmlns="" id="{2B7DBFF0-585D-48C1-AF8E-D7569645E5CA}"/>
              </a:ext>
            </a:extLst>
          </p:cNvPr>
          <p:cNvSpPr/>
          <p:nvPr/>
        </p:nvSpPr>
        <p:spPr>
          <a:xfrm>
            <a:off x="6980904" y="3593185"/>
            <a:ext cx="4404852" cy="1477328"/>
          </a:xfrm>
          <a:prstGeom prst="rect">
            <a:avLst/>
          </a:prstGeom>
        </p:spPr>
        <p:txBody>
          <a:bodyPr wrap="square">
            <a:spAutoFit/>
          </a:bodyPr>
          <a:lstStyle/>
          <a:p>
            <a:pPr>
              <a:spcBef>
                <a:spcPct val="50000"/>
              </a:spcBef>
              <a:buFontTx/>
              <a:buChar char="•"/>
            </a:pPr>
            <a:r>
              <a:rPr lang="zh-CN" altLang="en-US" sz="2000" dirty="0" smtClean="0"/>
              <a:t> 在上面的链接里，可以找到提供天气预报查询的</a:t>
            </a:r>
            <a:r>
              <a:rPr lang="en-US" altLang="zh-CN" sz="2000" dirty="0" smtClean="0"/>
              <a:t>API</a:t>
            </a:r>
            <a:r>
              <a:rPr lang="zh-CN" altLang="en-US" sz="2000" dirty="0" smtClean="0"/>
              <a:t>服务</a:t>
            </a:r>
            <a:endParaRPr lang="en-US" altLang="zh-CN" sz="2000" dirty="0" smtClean="0"/>
          </a:p>
          <a:p>
            <a:pPr>
              <a:spcBef>
                <a:spcPct val="50000"/>
              </a:spcBef>
              <a:buFontTx/>
              <a:buChar char="•"/>
            </a:pPr>
            <a:r>
              <a:rPr kumimoji="1" lang="en-US" altLang="zh-CN" sz="2000" dirty="0" smtClean="0"/>
              <a:t> </a:t>
            </a:r>
            <a:r>
              <a:rPr kumimoji="1" lang="zh-CN" altLang="en-US" sz="2000" dirty="0" smtClean="0"/>
              <a:t>在</a:t>
            </a:r>
            <a:r>
              <a:rPr kumimoji="1" lang="en-US" altLang="zh-CN" sz="2000" dirty="0" smtClean="0">
                <a:solidFill>
                  <a:srgbClr val="FF0000"/>
                </a:solidFill>
              </a:rPr>
              <a:t>API</a:t>
            </a:r>
            <a:r>
              <a:rPr kumimoji="1" lang="zh-CN" altLang="en-US" sz="2000" dirty="0" smtClean="0">
                <a:solidFill>
                  <a:srgbClr val="FF0000"/>
                </a:solidFill>
              </a:rPr>
              <a:t>接口</a:t>
            </a:r>
            <a:r>
              <a:rPr kumimoji="1" lang="zh-CN" altLang="en-US" sz="2000" dirty="0" smtClean="0"/>
              <a:t>里可以了解到有关如何使用该</a:t>
            </a:r>
            <a:r>
              <a:rPr kumimoji="1" lang="en-US" altLang="zh-CN" sz="2000" dirty="0" smtClean="0"/>
              <a:t>API</a:t>
            </a:r>
            <a:r>
              <a:rPr kumimoji="1" lang="zh-CN" altLang="en-US" sz="2000" dirty="0" smtClean="0"/>
              <a:t>的相关信息</a:t>
            </a:r>
            <a:endParaRPr kumimoji="1" lang="en-US" altLang="zh-CN" sz="2000" dirty="0" smtClean="0"/>
          </a:p>
        </p:txBody>
      </p:sp>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5"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sp>
        <p:nvSpPr>
          <p:cNvPr id="3" name="矩形 2">
            <a:extLst>
              <a:ext uri="{FF2B5EF4-FFF2-40B4-BE49-F238E27FC236}">
                <a16:creationId xmlns:a16="http://schemas.microsoft.com/office/drawing/2014/main" xmlns="" id="{2B7DBFF0-585D-48C1-AF8E-D7569645E5CA}"/>
              </a:ext>
            </a:extLst>
          </p:cNvPr>
          <p:cNvSpPr/>
          <p:nvPr/>
        </p:nvSpPr>
        <p:spPr>
          <a:xfrm>
            <a:off x="1336330" y="1749637"/>
            <a:ext cx="9518484" cy="861774"/>
          </a:xfrm>
          <a:prstGeom prst="rect">
            <a:avLst/>
          </a:prstGeom>
        </p:spPr>
        <p:txBody>
          <a:bodyPr wrap="square">
            <a:spAutoFit/>
          </a:bodyPr>
          <a:lstStyle/>
          <a:p>
            <a:pPr>
              <a:spcBef>
                <a:spcPct val="50000"/>
              </a:spcBef>
              <a:buFontTx/>
              <a:buChar char="•"/>
            </a:pPr>
            <a:r>
              <a:rPr lang="zh-CN" altLang="en-US" sz="2000" dirty="0" smtClean="0"/>
              <a:t> 调用地址，我们通过这个地址来找到</a:t>
            </a:r>
            <a:r>
              <a:rPr lang="en-US" altLang="zh-CN" sz="2000" dirty="0" smtClean="0"/>
              <a:t>API</a:t>
            </a:r>
            <a:r>
              <a:rPr lang="zh-CN" altLang="en-US" sz="2000" dirty="0" smtClean="0"/>
              <a:t>并使用它。</a:t>
            </a:r>
            <a:endParaRPr lang="en-US" altLang="zh-CN" sz="2000" dirty="0" smtClean="0"/>
          </a:p>
          <a:p>
            <a:pPr>
              <a:spcBef>
                <a:spcPct val="50000"/>
              </a:spcBef>
              <a:buFontTx/>
              <a:buChar char="•"/>
            </a:pPr>
            <a:r>
              <a:rPr kumimoji="1" lang="en-US" altLang="zh-CN" sz="2000" dirty="0" smtClean="0"/>
              <a:t> </a:t>
            </a:r>
            <a:r>
              <a:rPr kumimoji="1" lang="zh-CN" altLang="en-US" sz="2000" dirty="0" smtClean="0"/>
              <a:t>这是一个网页地址，也被称为</a:t>
            </a:r>
            <a:r>
              <a:rPr kumimoji="1" lang="en-US" altLang="zh-CN" sz="2000" dirty="0" smtClean="0"/>
              <a:t>URL</a:t>
            </a:r>
          </a:p>
        </p:txBody>
      </p:sp>
      <p:pic>
        <p:nvPicPr>
          <p:cNvPr id="4097" name="Picture 1" descr="C:\Users\Administrator\AppData\Roaming\Tencent\Users\437797390\QQ\WinTemp\RichOle\KWB_W$GS~A380(O%{G{9{%N.png"/>
          <p:cNvPicPr>
            <a:picLocks noChangeAspect="1" noChangeArrowheads="1"/>
          </p:cNvPicPr>
          <p:nvPr/>
        </p:nvPicPr>
        <p:blipFill>
          <a:blip r:embed="rId6" cstate="print"/>
          <a:srcRect/>
          <a:stretch>
            <a:fillRect/>
          </a:stretch>
        </p:blipFill>
        <p:spPr bwMode="auto">
          <a:xfrm>
            <a:off x="929148" y="1253612"/>
            <a:ext cx="8632716" cy="589935"/>
          </a:xfrm>
          <a:prstGeom prst="rect">
            <a:avLst/>
          </a:prstGeom>
          <a:noFill/>
        </p:spPr>
      </p:pic>
      <p:pic>
        <p:nvPicPr>
          <p:cNvPr id="4099" name="Picture 3" descr="C:\Users\Administrator\AppData\Roaming\Tencent\Users\437797390\QQ\WinTemp\RichOle\E}8F$NI064O~(Z~Y4O4WO]X.png"/>
          <p:cNvPicPr>
            <a:picLocks noChangeAspect="1" noChangeArrowheads="1"/>
          </p:cNvPicPr>
          <p:nvPr/>
        </p:nvPicPr>
        <p:blipFill>
          <a:blip r:embed="rId7" cstate="print"/>
          <a:srcRect/>
          <a:stretch>
            <a:fillRect/>
          </a:stretch>
        </p:blipFill>
        <p:spPr bwMode="auto">
          <a:xfrm>
            <a:off x="1002890" y="3052914"/>
            <a:ext cx="9589148" cy="1976283"/>
          </a:xfrm>
          <a:prstGeom prst="rect">
            <a:avLst/>
          </a:prstGeom>
          <a:noFill/>
        </p:spPr>
      </p:pic>
      <p:sp>
        <p:nvSpPr>
          <p:cNvPr id="19" name="矩形 18">
            <a:extLst>
              <a:ext uri="{FF2B5EF4-FFF2-40B4-BE49-F238E27FC236}">
                <a16:creationId xmlns:a16="http://schemas.microsoft.com/office/drawing/2014/main" xmlns="" id="{2B7DBFF0-585D-48C1-AF8E-D7569645E5CA}"/>
              </a:ext>
            </a:extLst>
          </p:cNvPr>
          <p:cNvSpPr/>
          <p:nvPr/>
        </p:nvSpPr>
        <p:spPr>
          <a:xfrm>
            <a:off x="957787" y="5220424"/>
            <a:ext cx="10236238" cy="1323439"/>
          </a:xfrm>
          <a:prstGeom prst="rect">
            <a:avLst/>
          </a:prstGeom>
        </p:spPr>
        <p:txBody>
          <a:bodyPr wrap="square">
            <a:spAutoFit/>
          </a:bodyPr>
          <a:lstStyle/>
          <a:p>
            <a:pPr>
              <a:spcBef>
                <a:spcPct val="50000"/>
              </a:spcBef>
              <a:buFontTx/>
              <a:buChar char="•"/>
            </a:pPr>
            <a:r>
              <a:rPr lang="zh-CN" altLang="en-US" sz="2000" dirty="0" smtClean="0"/>
              <a:t> 请求参数，告诉这个</a:t>
            </a:r>
            <a:r>
              <a:rPr lang="en-US" altLang="zh-CN" sz="2000" dirty="0" smtClean="0"/>
              <a:t>API</a:t>
            </a:r>
            <a:r>
              <a:rPr lang="zh-CN" altLang="en-US" sz="2000" dirty="0" smtClean="0"/>
              <a:t>要查找哪个城市的天气。这里我们只需要了解</a:t>
            </a:r>
            <a:r>
              <a:rPr lang="en-US" altLang="zh-CN" sz="2000" dirty="0" smtClean="0"/>
              <a:t>city</a:t>
            </a:r>
            <a:r>
              <a:rPr lang="zh-CN" altLang="en-US" sz="2000" dirty="0" smtClean="0"/>
              <a:t>参数即可</a:t>
            </a:r>
            <a:endParaRPr lang="en-US" altLang="zh-CN" sz="2000" dirty="0" smtClean="0"/>
          </a:p>
          <a:p>
            <a:pPr>
              <a:spcBef>
                <a:spcPct val="50000"/>
              </a:spcBef>
              <a:buFontTx/>
              <a:buChar char="•"/>
            </a:pPr>
            <a:r>
              <a:rPr kumimoji="1" lang="en-US" altLang="zh-CN" sz="2000" dirty="0" smtClean="0"/>
              <a:t> </a:t>
            </a:r>
            <a:r>
              <a:rPr kumimoji="1" lang="zh-CN" altLang="en-US" sz="2000" dirty="0" smtClean="0"/>
              <a:t>将参数添加到</a:t>
            </a:r>
            <a:r>
              <a:rPr kumimoji="1" lang="en-US" altLang="zh-CN" sz="2000" dirty="0" smtClean="0"/>
              <a:t>URL</a:t>
            </a:r>
            <a:r>
              <a:rPr kumimoji="1" lang="zh-CN" altLang="en-US" sz="2000" dirty="0" smtClean="0"/>
              <a:t>尾部即可</a:t>
            </a:r>
            <a:endParaRPr kumimoji="1" lang="en-US" altLang="zh-CN" sz="2000" dirty="0" smtClean="0"/>
          </a:p>
          <a:p>
            <a:pPr>
              <a:spcBef>
                <a:spcPct val="50000"/>
              </a:spcBef>
              <a:buFontTx/>
              <a:buChar char="•"/>
            </a:pPr>
            <a:r>
              <a:rPr kumimoji="1" lang="en-US" altLang="zh-CN" sz="2000" dirty="0" smtClean="0"/>
              <a:t> </a:t>
            </a:r>
            <a:r>
              <a:rPr lang="en-US" altLang="zh-CN" sz="2000" dirty="0" smtClean="0">
                <a:solidFill>
                  <a:srgbClr val="0070C0"/>
                </a:solidFill>
              </a:rPr>
              <a:t>https://jisutianqi.market.alicloudapi.com/weather/query</a:t>
            </a:r>
            <a:r>
              <a:rPr lang="en-US" altLang="zh-CN" sz="2000" dirty="0" smtClean="0">
                <a:solidFill>
                  <a:srgbClr val="FF0000"/>
                </a:solidFill>
              </a:rPr>
              <a:t>?city="</a:t>
            </a:r>
            <a:r>
              <a:rPr kumimoji="1" lang="zh-CN" altLang="en-US" sz="2000" dirty="0" smtClean="0">
                <a:solidFill>
                  <a:srgbClr val="FF0000"/>
                </a:solidFill>
              </a:rPr>
              <a:t>广州</a:t>
            </a:r>
            <a:r>
              <a:rPr lang="en-US" altLang="zh-CN" sz="2000" dirty="0" smtClean="0">
                <a:solidFill>
                  <a:srgbClr val="FF0000"/>
                </a:solidFill>
              </a:rPr>
              <a:t>"</a:t>
            </a:r>
            <a:endParaRPr kumimoji="1" lang="en-US" altLang="zh-CN" sz="2000" dirty="0" smtClean="0">
              <a:solidFill>
                <a:srgbClr val="FF0000"/>
              </a:solidFill>
            </a:endParaRPr>
          </a:p>
        </p:txBody>
      </p:sp>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5"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sp>
        <p:nvSpPr>
          <p:cNvPr id="3" name="矩形 2">
            <a:extLst>
              <a:ext uri="{FF2B5EF4-FFF2-40B4-BE49-F238E27FC236}">
                <a16:creationId xmlns:a16="http://schemas.microsoft.com/office/drawing/2014/main" xmlns="" id="{2B7DBFF0-585D-48C1-AF8E-D7569645E5CA}"/>
              </a:ext>
            </a:extLst>
          </p:cNvPr>
          <p:cNvSpPr/>
          <p:nvPr/>
        </p:nvSpPr>
        <p:spPr>
          <a:xfrm>
            <a:off x="1321582" y="2192089"/>
            <a:ext cx="9518484" cy="400110"/>
          </a:xfrm>
          <a:prstGeom prst="rect">
            <a:avLst/>
          </a:prstGeom>
        </p:spPr>
        <p:txBody>
          <a:bodyPr wrap="square">
            <a:spAutoFit/>
          </a:bodyPr>
          <a:lstStyle/>
          <a:p>
            <a:pPr>
              <a:spcBef>
                <a:spcPct val="50000"/>
              </a:spcBef>
              <a:buFontTx/>
              <a:buChar char="•"/>
            </a:pPr>
            <a:r>
              <a:rPr lang="zh-CN" altLang="en-US" sz="2000" dirty="0" smtClean="0"/>
              <a:t> </a:t>
            </a:r>
            <a:r>
              <a:rPr lang="en-US" altLang="zh-CN" sz="2000" dirty="0" smtClean="0"/>
              <a:t>Web</a:t>
            </a:r>
            <a:r>
              <a:rPr lang="zh-CN" altLang="en-US" sz="2000" dirty="0" smtClean="0"/>
              <a:t>请求有</a:t>
            </a:r>
            <a:r>
              <a:rPr lang="en-US" altLang="zh-CN" sz="2000" dirty="0" smtClean="0"/>
              <a:t>GET</a:t>
            </a:r>
            <a:r>
              <a:rPr lang="zh-CN" altLang="en-US" sz="2000" dirty="0" smtClean="0"/>
              <a:t>和</a:t>
            </a:r>
            <a:r>
              <a:rPr lang="en-US" altLang="zh-CN" sz="2000" dirty="0" smtClean="0"/>
              <a:t>POST</a:t>
            </a:r>
            <a:r>
              <a:rPr lang="zh-CN" altLang="en-US" sz="2000" dirty="0" smtClean="0"/>
              <a:t>两种方式，了解即可。</a:t>
            </a:r>
            <a:endParaRPr kumimoji="1" lang="en-US" altLang="zh-CN" sz="2000" dirty="0" smtClean="0"/>
          </a:p>
        </p:txBody>
      </p:sp>
      <p:sp>
        <p:nvSpPr>
          <p:cNvPr id="19" name="矩形 18">
            <a:extLst>
              <a:ext uri="{FF2B5EF4-FFF2-40B4-BE49-F238E27FC236}">
                <a16:creationId xmlns:a16="http://schemas.microsoft.com/office/drawing/2014/main" xmlns="" id="{2B7DBFF0-585D-48C1-AF8E-D7569645E5CA}"/>
              </a:ext>
            </a:extLst>
          </p:cNvPr>
          <p:cNvSpPr/>
          <p:nvPr/>
        </p:nvSpPr>
        <p:spPr>
          <a:xfrm>
            <a:off x="1311748" y="3553857"/>
            <a:ext cx="10236238" cy="707886"/>
          </a:xfrm>
          <a:prstGeom prst="rect">
            <a:avLst/>
          </a:prstGeom>
        </p:spPr>
        <p:txBody>
          <a:bodyPr wrap="square">
            <a:spAutoFit/>
          </a:bodyPr>
          <a:lstStyle/>
          <a:p>
            <a:pPr>
              <a:spcBef>
                <a:spcPct val="50000"/>
              </a:spcBef>
              <a:buFontTx/>
              <a:buChar char="•"/>
            </a:pPr>
            <a:r>
              <a:rPr lang="zh-CN" altLang="en-US" sz="2000" dirty="0" smtClean="0"/>
              <a:t> 身份认证，在购买了该</a:t>
            </a:r>
            <a:r>
              <a:rPr lang="en-US" altLang="zh-CN" sz="2000" dirty="0" smtClean="0"/>
              <a:t>API</a:t>
            </a:r>
            <a:r>
              <a:rPr lang="zh-CN" altLang="en-US" sz="2000" dirty="0" smtClean="0"/>
              <a:t>后会得到一个</a:t>
            </a:r>
            <a:r>
              <a:rPr lang="en-US" altLang="zh-CN" sz="2000" dirty="0" smtClean="0"/>
              <a:t>APPCODE</a:t>
            </a:r>
            <a:r>
              <a:rPr lang="zh-CN" altLang="en-US" sz="2000" dirty="0" smtClean="0"/>
              <a:t>，作为你的购买凭证。在调用</a:t>
            </a:r>
            <a:r>
              <a:rPr lang="en-US" altLang="zh-CN" sz="2000" dirty="0" smtClean="0"/>
              <a:t>API</a:t>
            </a:r>
            <a:r>
              <a:rPr lang="zh-CN" altLang="en-US" sz="2000" dirty="0" smtClean="0"/>
              <a:t>时，要将</a:t>
            </a:r>
            <a:r>
              <a:rPr lang="en-US" altLang="zh-CN" sz="2000" dirty="0" smtClean="0"/>
              <a:t>APPCODE</a:t>
            </a:r>
            <a:r>
              <a:rPr lang="zh-CN" altLang="en-US" sz="2000" dirty="0" smtClean="0"/>
              <a:t>添加到请求头里。</a:t>
            </a:r>
            <a:endParaRPr lang="en-US" altLang="zh-CN" sz="2000" dirty="0" smtClean="0"/>
          </a:p>
        </p:txBody>
      </p:sp>
      <p:pic>
        <p:nvPicPr>
          <p:cNvPr id="44033" name="Picture 1" descr="C:\Users\Administrator\AppData\Roaming\Tencent\Users\437797390\QQ\WinTemp\RichOle\H[R~{IWNB}$2SBD38XW906R.png"/>
          <p:cNvPicPr>
            <a:picLocks noChangeAspect="1" noChangeArrowheads="1"/>
          </p:cNvPicPr>
          <p:nvPr/>
        </p:nvPicPr>
        <p:blipFill>
          <a:blip r:embed="rId6" cstate="print"/>
          <a:srcRect/>
          <a:stretch>
            <a:fillRect/>
          </a:stretch>
        </p:blipFill>
        <p:spPr bwMode="auto">
          <a:xfrm>
            <a:off x="1371599" y="1474836"/>
            <a:ext cx="2426117" cy="693176"/>
          </a:xfrm>
          <a:prstGeom prst="rect">
            <a:avLst/>
          </a:prstGeom>
          <a:noFill/>
        </p:spPr>
      </p:pic>
      <p:pic>
        <p:nvPicPr>
          <p:cNvPr id="44034" name="Picture 2" descr="C:\Users\Administrator\AppData\Roaming\Tencent\Users\437797390\QQ\WinTemp\RichOle\4P4R7KR5QZQ4]I64%W0C`0Q.png"/>
          <p:cNvPicPr>
            <a:picLocks noChangeAspect="1" noChangeArrowheads="1"/>
          </p:cNvPicPr>
          <p:nvPr/>
        </p:nvPicPr>
        <p:blipFill>
          <a:blip r:embed="rId7" cstate="print"/>
          <a:srcRect/>
          <a:stretch>
            <a:fillRect/>
          </a:stretch>
        </p:blipFill>
        <p:spPr bwMode="auto">
          <a:xfrm>
            <a:off x="1415845" y="2875936"/>
            <a:ext cx="7005483" cy="698844"/>
          </a:xfrm>
          <a:prstGeom prst="rect">
            <a:avLst/>
          </a:prstGeom>
          <a:noFill/>
        </p:spPr>
      </p:pic>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5"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了解</a:t>
                </a:r>
                <a:r>
                  <a:rPr kumimoji="0" lang="en-US" altLang="zh-CN" sz="2400" b="1" i="0" u="none" strike="noStrike" kern="1200" cap="none" spc="0" normalizeH="0" baseline="0" noProof="0" dirty="0" smtClean="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API</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sp>
        <p:nvSpPr>
          <p:cNvPr id="19" name="矩形 18">
            <a:extLst>
              <a:ext uri="{FF2B5EF4-FFF2-40B4-BE49-F238E27FC236}">
                <a16:creationId xmlns:a16="http://schemas.microsoft.com/office/drawing/2014/main" xmlns="" id="{2B7DBFF0-585D-48C1-AF8E-D7569645E5CA}"/>
              </a:ext>
            </a:extLst>
          </p:cNvPr>
          <p:cNvSpPr/>
          <p:nvPr/>
        </p:nvSpPr>
        <p:spPr>
          <a:xfrm>
            <a:off x="5839503" y="2757443"/>
            <a:ext cx="5811724" cy="1631216"/>
          </a:xfrm>
          <a:prstGeom prst="rect">
            <a:avLst/>
          </a:prstGeom>
        </p:spPr>
        <p:txBody>
          <a:bodyPr wrap="square">
            <a:spAutoFit/>
          </a:bodyPr>
          <a:lstStyle/>
          <a:p>
            <a:pPr>
              <a:spcBef>
                <a:spcPct val="50000"/>
              </a:spcBef>
              <a:buFontTx/>
              <a:buChar char="•"/>
            </a:pPr>
            <a:r>
              <a:rPr lang="zh-CN" altLang="en-US" sz="2000" dirty="0" smtClean="0"/>
              <a:t> 在调用</a:t>
            </a:r>
            <a:r>
              <a:rPr lang="en-US" altLang="zh-CN" sz="2000" dirty="0" smtClean="0"/>
              <a:t>API</a:t>
            </a:r>
            <a:r>
              <a:rPr lang="zh-CN" altLang="en-US" sz="2000" dirty="0" smtClean="0"/>
              <a:t>后，</a:t>
            </a:r>
            <a:r>
              <a:rPr lang="en-US" altLang="zh-CN" sz="2000" dirty="0" smtClean="0"/>
              <a:t>API</a:t>
            </a:r>
            <a:r>
              <a:rPr lang="zh-CN" altLang="en-US" sz="2000" dirty="0" smtClean="0"/>
              <a:t>会将查询到的天气信息包装成</a:t>
            </a:r>
            <a:r>
              <a:rPr lang="en-US" altLang="zh-CN" sz="2000" dirty="0" smtClean="0"/>
              <a:t>JSON</a:t>
            </a:r>
            <a:r>
              <a:rPr lang="zh-CN" altLang="en-US" sz="2000" dirty="0" smtClean="0"/>
              <a:t>格式的数据返回回来。</a:t>
            </a:r>
            <a:endParaRPr lang="en-US" altLang="zh-CN" sz="2000" dirty="0" smtClean="0"/>
          </a:p>
          <a:p>
            <a:pPr>
              <a:spcBef>
                <a:spcPct val="50000"/>
              </a:spcBef>
              <a:buFontTx/>
              <a:buChar char="•"/>
            </a:pPr>
            <a:r>
              <a:rPr lang="en-US" altLang="zh-CN" sz="2000" dirty="0" smtClean="0"/>
              <a:t> JSON</a:t>
            </a:r>
            <a:r>
              <a:rPr lang="zh-CN" altLang="en-US" sz="2000" dirty="0" smtClean="0"/>
              <a:t>格式的数据如左图所示</a:t>
            </a:r>
            <a:endParaRPr lang="en-US" altLang="zh-CN" sz="2000" dirty="0" smtClean="0"/>
          </a:p>
          <a:p>
            <a:pPr>
              <a:spcBef>
                <a:spcPct val="50000"/>
              </a:spcBef>
              <a:buFontTx/>
              <a:buChar char="•"/>
            </a:pPr>
            <a:r>
              <a:rPr lang="en-US" altLang="zh-CN" sz="2000" dirty="0" smtClean="0"/>
              <a:t> </a:t>
            </a:r>
            <a:r>
              <a:rPr lang="zh-CN" altLang="en-US" sz="2000" dirty="0" smtClean="0"/>
              <a:t>有关</a:t>
            </a:r>
            <a:r>
              <a:rPr lang="en-US" altLang="zh-CN" sz="2000" dirty="0" smtClean="0"/>
              <a:t>JSON</a:t>
            </a:r>
            <a:r>
              <a:rPr lang="zh-CN" altLang="en-US" sz="2000" dirty="0" smtClean="0"/>
              <a:t>的更多信息将在下节展示</a:t>
            </a:r>
            <a:endParaRPr lang="en-US" altLang="zh-CN" sz="2000" dirty="0" smtClean="0"/>
          </a:p>
        </p:txBody>
      </p:sp>
      <p:pic>
        <p:nvPicPr>
          <p:cNvPr id="44035" name="Picture 3" descr="C:\Users\Administrator\AppData\Roaming\Tencent\Users\437797390\QQ\WinTemp\RichOle\KF$0EI@7RP{CX}@(K0_6N3B.png"/>
          <p:cNvPicPr>
            <a:picLocks noChangeAspect="1" noChangeArrowheads="1"/>
          </p:cNvPicPr>
          <p:nvPr/>
        </p:nvPicPr>
        <p:blipFill>
          <a:blip r:embed="rId6" cstate="print"/>
          <a:srcRect/>
          <a:stretch>
            <a:fillRect/>
          </a:stretch>
        </p:blipFill>
        <p:spPr bwMode="auto">
          <a:xfrm>
            <a:off x="5840361" y="1961537"/>
            <a:ext cx="2344994" cy="477300"/>
          </a:xfrm>
          <a:prstGeom prst="rect">
            <a:avLst/>
          </a:prstGeom>
          <a:noFill/>
        </p:spPr>
      </p:pic>
      <p:pic>
        <p:nvPicPr>
          <p:cNvPr id="46082" name="Picture 2" descr="C:\Users\Administrator\AppData\Roaming\Tencent\Users\437797390\QQ\WinTemp\RichOle\8SIDDIX4QH`L$NCI@J@BC0W.png"/>
          <p:cNvPicPr>
            <a:picLocks noChangeAspect="1" noChangeArrowheads="1"/>
          </p:cNvPicPr>
          <p:nvPr/>
        </p:nvPicPr>
        <p:blipFill>
          <a:blip r:embed="rId7" cstate="print"/>
          <a:srcRect/>
          <a:stretch>
            <a:fillRect/>
          </a:stretch>
        </p:blipFill>
        <p:spPr bwMode="auto">
          <a:xfrm>
            <a:off x="943897" y="973393"/>
            <a:ext cx="4454013" cy="5427407"/>
          </a:xfrm>
          <a:prstGeom prst="rect">
            <a:avLst/>
          </a:prstGeom>
          <a:noFill/>
        </p:spPr>
      </p:pic>
    </p:spTree>
    <p:extLst>
      <p:ext uri="{BB962C8B-B14F-4D97-AF65-F5344CB8AC3E}">
        <p14:creationId xmlns:p14="http://schemas.microsoft.com/office/powerpoint/2010/main" xmlns="" val="391441716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1307BC95-46D3-45DC-BD41-F76294CF9B4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2463" y="4775199"/>
            <a:ext cx="3059365" cy="3655845"/>
          </a:xfrm>
          <a:prstGeom prst="rect">
            <a:avLst/>
          </a:prstGeom>
        </p:spPr>
      </p:pic>
      <p:pic>
        <p:nvPicPr>
          <p:cNvPr id="23" name="图片 22">
            <a:extLst>
              <a:ext uri="{FF2B5EF4-FFF2-40B4-BE49-F238E27FC236}">
                <a16:creationId xmlns:a16="http://schemas.microsoft.com/office/drawing/2014/main" xmlns="" id="{9441CB09-F4FF-4C17-8E97-2BE59F7F235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414836">
            <a:off x="9016829" y="3626901"/>
            <a:ext cx="5896200" cy="3256697"/>
          </a:xfrm>
          <a:prstGeom prst="rect">
            <a:avLst/>
          </a:prstGeom>
        </p:spPr>
      </p:pic>
      <p:pic>
        <p:nvPicPr>
          <p:cNvPr id="25" name="图片 24">
            <a:extLst>
              <a:ext uri="{FF2B5EF4-FFF2-40B4-BE49-F238E27FC236}">
                <a16:creationId xmlns:a16="http://schemas.microsoft.com/office/drawing/2014/main" xmlns="" id="{524755F5-A136-4671-AFDB-DF2D8B2410D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50862" y="4613699"/>
            <a:ext cx="2368347" cy="2991595"/>
          </a:xfrm>
          <a:prstGeom prst="rect">
            <a:avLst/>
          </a:prstGeom>
        </p:spPr>
      </p:pic>
      <p:pic>
        <p:nvPicPr>
          <p:cNvPr id="27" name="图片 26">
            <a:extLst>
              <a:ext uri="{FF2B5EF4-FFF2-40B4-BE49-F238E27FC236}">
                <a16:creationId xmlns:a16="http://schemas.microsoft.com/office/drawing/2014/main" xmlns="" id="{BB00F67A-93EF-4D9D-995A-791CA96386E6}"/>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621298" y="0"/>
            <a:ext cx="3242596" cy="2803493"/>
          </a:xfrm>
          <a:prstGeom prst="rect">
            <a:avLst/>
          </a:prstGeom>
        </p:spPr>
      </p:pic>
      <p:pic>
        <p:nvPicPr>
          <p:cNvPr id="11" name="图片 10">
            <a:extLst>
              <a:ext uri="{FF2B5EF4-FFF2-40B4-BE49-F238E27FC236}">
                <a16:creationId xmlns:a16="http://schemas.microsoft.com/office/drawing/2014/main" xmlns="" id="{ACD4C2DE-6BE8-482B-905B-4357899C5FC9}"/>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793816" y="1668808"/>
            <a:ext cx="3143632" cy="4256329"/>
          </a:xfrm>
          <a:prstGeom prst="rect">
            <a:avLst/>
          </a:prstGeom>
        </p:spPr>
      </p:pic>
      <p:pic>
        <p:nvPicPr>
          <p:cNvPr id="30" name="图片 29">
            <a:extLst>
              <a:ext uri="{FF2B5EF4-FFF2-40B4-BE49-F238E27FC236}">
                <a16:creationId xmlns:a16="http://schemas.microsoft.com/office/drawing/2014/main" xmlns="" id="{B861FCEB-3B6E-4DD7-96A7-2083F79092CE}"/>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84276" y="548564"/>
            <a:ext cx="9681780" cy="5576283"/>
          </a:xfrm>
          <a:prstGeom prst="rect">
            <a:avLst/>
          </a:prstGeom>
        </p:spPr>
      </p:pic>
      <p:sp>
        <p:nvSpPr>
          <p:cNvPr id="13" name="文本框 12">
            <a:extLst>
              <a:ext uri="{FF2B5EF4-FFF2-40B4-BE49-F238E27FC236}">
                <a16:creationId xmlns:a16="http://schemas.microsoft.com/office/drawing/2014/main" xmlns="" id="{7ED89BD8-CEA9-48CD-9F5A-29EAC4E4A4C4}"/>
              </a:ext>
            </a:extLst>
          </p:cNvPr>
          <p:cNvSpPr txBox="1"/>
          <p:nvPr/>
        </p:nvSpPr>
        <p:spPr>
          <a:xfrm>
            <a:off x="4824910" y="3799676"/>
            <a:ext cx="225193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组合 13">
            <a:extLst>
              <a:ext uri="{FF2B5EF4-FFF2-40B4-BE49-F238E27FC236}">
                <a16:creationId xmlns:a16="http://schemas.microsoft.com/office/drawing/2014/main" xmlns="" id="{2606159D-85E1-427E-8EB2-2FA9F96E2800}"/>
              </a:ext>
            </a:extLst>
          </p:cNvPr>
          <p:cNvGrpSpPr/>
          <p:nvPr/>
        </p:nvGrpSpPr>
        <p:grpSpPr>
          <a:xfrm>
            <a:off x="3305132" y="3969906"/>
            <a:ext cx="1369574" cy="72380"/>
            <a:chOff x="3580448" y="3392810"/>
            <a:chExt cx="1369574" cy="72380"/>
          </a:xfrm>
        </p:grpSpPr>
        <p:cxnSp>
          <p:nvCxnSpPr>
            <p:cNvPr id="20" name="直接连接符 19">
              <a:extLst>
                <a:ext uri="{FF2B5EF4-FFF2-40B4-BE49-F238E27FC236}">
                  <a16:creationId xmlns:a16="http://schemas.microsoft.com/office/drawing/2014/main" xmlns="" id="{5EDDF8A7-5CBA-4DAA-B33A-EB6006C4B6AA}"/>
                </a:ext>
              </a:extLst>
            </p:cNvPr>
            <p:cNvCxnSpPr>
              <a:cxnSpLocks/>
            </p:cNvCxnSpPr>
            <p:nvPr/>
          </p:nvCxnSpPr>
          <p:spPr>
            <a:xfrm flipH="1" flipV="1">
              <a:off x="3580448" y="3416271"/>
              <a:ext cx="1329690" cy="12729"/>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BD026DE6-B0B4-48D1-9FD5-B59EEBBE5063}"/>
                </a:ext>
              </a:extLst>
            </p:cNvPr>
            <p:cNvSpPr/>
            <p:nvPr/>
          </p:nvSpPr>
          <p:spPr>
            <a:xfrm>
              <a:off x="4877642" y="3392810"/>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4" name="组合 23">
            <a:extLst>
              <a:ext uri="{FF2B5EF4-FFF2-40B4-BE49-F238E27FC236}">
                <a16:creationId xmlns:a16="http://schemas.microsoft.com/office/drawing/2014/main" xmlns="" id="{FC8972CA-A362-459C-8E55-931EAD5F261E}"/>
              </a:ext>
            </a:extLst>
          </p:cNvPr>
          <p:cNvGrpSpPr/>
          <p:nvPr/>
        </p:nvGrpSpPr>
        <p:grpSpPr>
          <a:xfrm>
            <a:off x="7227051" y="3957177"/>
            <a:ext cx="1473396" cy="72380"/>
            <a:chOff x="7436657" y="3772204"/>
            <a:chExt cx="1473396" cy="72380"/>
          </a:xfrm>
        </p:grpSpPr>
        <p:cxnSp>
          <p:nvCxnSpPr>
            <p:cNvPr id="26" name="直接连接符 25">
              <a:extLst>
                <a:ext uri="{FF2B5EF4-FFF2-40B4-BE49-F238E27FC236}">
                  <a16:creationId xmlns:a16="http://schemas.microsoft.com/office/drawing/2014/main" xmlns="" id="{E2D20918-B1F3-4EED-9E7A-F328E25B0DC4}"/>
                </a:ext>
              </a:extLst>
            </p:cNvPr>
            <p:cNvCxnSpPr>
              <a:cxnSpLocks/>
            </p:cNvCxnSpPr>
            <p:nvPr/>
          </p:nvCxnSpPr>
          <p:spPr>
            <a:xfrm>
              <a:off x="7476541" y="3817918"/>
              <a:ext cx="1433512" cy="1101"/>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xmlns="" id="{C4EECCB6-8E58-415E-8CE2-9DA121D130C3}"/>
                </a:ext>
              </a:extLst>
            </p:cNvPr>
            <p:cNvSpPr/>
            <p:nvPr/>
          </p:nvSpPr>
          <p:spPr>
            <a:xfrm flipH="1" flipV="1">
              <a:off x="7436657" y="3772204"/>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29" name="图片 28">
            <a:extLst>
              <a:ext uri="{FF2B5EF4-FFF2-40B4-BE49-F238E27FC236}">
                <a16:creationId xmlns:a16="http://schemas.microsoft.com/office/drawing/2014/main" xmlns="" id="{AE60800B-C103-4594-9672-8CD9746E483C}"/>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260555" y="-301464"/>
            <a:ext cx="3143632" cy="4256329"/>
          </a:xfrm>
          <a:prstGeom prst="rect">
            <a:avLst/>
          </a:prstGeom>
        </p:spPr>
      </p:pic>
      <p:pic>
        <p:nvPicPr>
          <p:cNvPr id="18" name="图片 17">
            <a:extLst>
              <a:ext uri="{FF2B5EF4-FFF2-40B4-BE49-F238E27FC236}">
                <a16:creationId xmlns:a16="http://schemas.microsoft.com/office/drawing/2014/main" xmlns="" id="{639445D1-E322-4C26-A9DF-CC6B1EA55546}"/>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0365632" y="24689"/>
            <a:ext cx="1762125" cy="523875"/>
          </a:xfrm>
          <a:prstGeom prst="rect">
            <a:avLst/>
          </a:prstGeom>
        </p:spPr>
      </p:pic>
      <p:sp>
        <p:nvSpPr>
          <p:cNvPr id="19" name="文本框 18">
            <a:extLst>
              <a:ext uri="{FF2B5EF4-FFF2-40B4-BE49-F238E27FC236}">
                <a16:creationId xmlns:a16="http://schemas.microsoft.com/office/drawing/2014/main" xmlns="" id="{5F4752A1-A625-4E64-904B-4C05E86B481F}"/>
              </a:ext>
            </a:extLst>
          </p:cNvPr>
          <p:cNvSpPr txBox="1"/>
          <p:nvPr/>
        </p:nvSpPr>
        <p:spPr>
          <a:xfrm>
            <a:off x="4634822" y="2086706"/>
            <a:ext cx="261507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再见</a:t>
            </a:r>
          </a:p>
        </p:txBody>
      </p:sp>
    </p:spTree>
    <p:extLst>
      <p:ext uri="{BB962C8B-B14F-4D97-AF65-F5344CB8AC3E}">
        <p14:creationId xmlns:p14="http://schemas.microsoft.com/office/powerpoint/2010/main" xmlns="" val="385295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8DCDF0A2-E5A4-4E3A-AFA8-39644A8EC7A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94972" y="3465109"/>
            <a:ext cx="5335636" cy="4576546"/>
          </a:xfrm>
          <a:prstGeom prst="rect">
            <a:avLst/>
          </a:prstGeom>
        </p:spPr>
      </p:pic>
      <p:pic>
        <p:nvPicPr>
          <p:cNvPr id="4" name="图片 3">
            <a:extLst>
              <a:ext uri="{FF2B5EF4-FFF2-40B4-BE49-F238E27FC236}">
                <a16:creationId xmlns:a16="http://schemas.microsoft.com/office/drawing/2014/main" xmlns="" id="{015929B0-143A-4592-AD8C-A0E4BE4D354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494972" y="2444284"/>
            <a:ext cx="3559211" cy="1969432"/>
          </a:xfrm>
          <a:prstGeom prst="rect">
            <a:avLst/>
          </a:prstGeom>
        </p:spPr>
      </p:pic>
      <p:pic>
        <p:nvPicPr>
          <p:cNvPr id="6" name="图片 5">
            <a:extLst>
              <a:ext uri="{FF2B5EF4-FFF2-40B4-BE49-F238E27FC236}">
                <a16:creationId xmlns:a16="http://schemas.microsoft.com/office/drawing/2014/main" xmlns="" id="{120ACA7A-B13A-4890-A90B-731C7D1F32D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76234" y="-643584"/>
            <a:ext cx="3135376" cy="3960474"/>
          </a:xfrm>
          <a:prstGeom prst="rect">
            <a:avLst/>
          </a:prstGeom>
        </p:spPr>
      </p:pic>
      <p:pic>
        <p:nvPicPr>
          <p:cNvPr id="8" name="图片 7">
            <a:extLst>
              <a:ext uri="{FF2B5EF4-FFF2-40B4-BE49-F238E27FC236}">
                <a16:creationId xmlns:a16="http://schemas.microsoft.com/office/drawing/2014/main" xmlns="" id="{1CF16295-837E-41B5-8384-11BC1F53924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898744" y="4833511"/>
            <a:ext cx="2564000" cy="2116203"/>
          </a:xfrm>
          <a:prstGeom prst="rect">
            <a:avLst/>
          </a:prstGeom>
        </p:spPr>
      </p:pic>
      <p:pic>
        <p:nvPicPr>
          <p:cNvPr id="9" name="图片 8">
            <a:extLst>
              <a:ext uri="{FF2B5EF4-FFF2-40B4-BE49-F238E27FC236}">
                <a16:creationId xmlns:a16="http://schemas.microsoft.com/office/drawing/2014/main" xmlns="" id="{23C37F2B-3DE4-4442-865E-F4130366EA9C}"/>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28556" y="1634651"/>
            <a:ext cx="2849475" cy="3660915"/>
          </a:xfrm>
          <a:prstGeom prst="rect">
            <a:avLst/>
          </a:prstGeom>
        </p:spPr>
      </p:pic>
      <p:pic>
        <p:nvPicPr>
          <p:cNvPr id="10" name="图片 9">
            <a:extLst>
              <a:ext uri="{FF2B5EF4-FFF2-40B4-BE49-F238E27FC236}">
                <a16:creationId xmlns:a16="http://schemas.microsoft.com/office/drawing/2014/main" xmlns="" id="{83E115AE-CF66-4D0F-BA09-4FDB4D0300B4}"/>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255110" y="540861"/>
            <a:ext cx="9681780" cy="5576283"/>
          </a:xfrm>
          <a:prstGeom prst="rect">
            <a:avLst/>
          </a:prstGeom>
        </p:spPr>
      </p:pic>
      <p:grpSp>
        <p:nvGrpSpPr>
          <p:cNvPr id="55" name="组合 54">
            <a:extLst>
              <a:ext uri="{FF2B5EF4-FFF2-40B4-BE49-F238E27FC236}">
                <a16:creationId xmlns:a16="http://schemas.microsoft.com/office/drawing/2014/main" xmlns="" id="{0F7F96FE-E5C0-402B-B83F-348C0F29F945}"/>
              </a:ext>
            </a:extLst>
          </p:cNvPr>
          <p:cNvGrpSpPr/>
          <p:nvPr/>
        </p:nvGrpSpPr>
        <p:grpSpPr>
          <a:xfrm>
            <a:off x="6638322" y="3751423"/>
            <a:ext cx="3771694" cy="866245"/>
            <a:chOff x="6638323" y="3775558"/>
            <a:chExt cx="3771694" cy="866245"/>
          </a:xfrm>
        </p:grpSpPr>
        <p:sp>
          <p:nvSpPr>
            <p:cNvPr id="41" name="矩形 40">
              <a:extLst>
                <a:ext uri="{FF2B5EF4-FFF2-40B4-BE49-F238E27FC236}">
                  <a16:creationId xmlns:a16="http://schemas.microsoft.com/office/drawing/2014/main" xmlns="" id="{D0EB340B-D9F3-4C0B-837D-DA991DD0CAAB}"/>
                </a:ext>
              </a:extLst>
            </p:cNvPr>
            <p:cNvSpPr/>
            <p:nvPr/>
          </p:nvSpPr>
          <p:spPr>
            <a:xfrm>
              <a:off x="6638323" y="3780548"/>
              <a:ext cx="1896470"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矩形 41">
              <a:extLst>
                <a:ext uri="{FF2B5EF4-FFF2-40B4-BE49-F238E27FC236}">
                  <a16:creationId xmlns:a16="http://schemas.microsoft.com/office/drawing/2014/main" xmlns="" id="{FCADBF86-36A5-45B6-A3C6-5B75A31D73BA}"/>
                </a:ext>
              </a:extLst>
            </p:cNvPr>
            <p:cNvSpPr/>
            <p:nvPr/>
          </p:nvSpPr>
          <p:spPr>
            <a:xfrm>
              <a:off x="6909346" y="4074480"/>
              <a:ext cx="2321780" cy="328936"/>
            </a:xfrm>
            <a:prstGeom prst="rect">
              <a:avLst/>
            </a:prstGeom>
            <a:noFill/>
          </p:spPr>
          <p:txBody>
            <a:bodyPr wrap="square" rtlCol="0">
              <a:spAutoFit/>
            </a:bodyPr>
            <a:lstStyle/>
            <a:p>
              <a:pPr>
                <a:lnSpc>
                  <a:spcPct val="120000"/>
                </a:lnSpc>
              </a:pP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group_22974">
              <a:extLst>
                <a:ext uri="{FF2B5EF4-FFF2-40B4-BE49-F238E27FC236}">
                  <a16:creationId xmlns:a16="http://schemas.microsoft.com/office/drawing/2014/main" xmlns="" id="{2D879ADB-9913-4630-9777-300C850549DA}"/>
                </a:ext>
              </a:extLst>
            </p:cNvPr>
            <p:cNvSpPr>
              <a:spLocks noChangeAspect="1"/>
            </p:cNvSpPr>
            <p:nvPr/>
          </p:nvSpPr>
          <p:spPr bwMode="auto">
            <a:xfrm>
              <a:off x="9468339" y="3775558"/>
              <a:ext cx="941678" cy="866245"/>
            </a:xfrm>
            <a:custGeom>
              <a:avLst/>
              <a:gdLst>
                <a:gd name="T0" fmla="*/ 1063 w 1485"/>
                <a:gd name="T1" fmla="*/ 120 h 1368"/>
                <a:gd name="T2" fmla="*/ 1131 w 1485"/>
                <a:gd name="T3" fmla="*/ 88 h 1368"/>
                <a:gd name="T4" fmla="*/ 1154 w 1485"/>
                <a:gd name="T5" fmla="*/ 171 h 1368"/>
                <a:gd name="T6" fmla="*/ 1281 w 1485"/>
                <a:gd name="T7" fmla="*/ 424 h 1368"/>
                <a:gd name="T8" fmla="*/ 1281 w 1485"/>
                <a:gd name="T9" fmla="*/ 522 h 1368"/>
                <a:gd name="T10" fmla="*/ 1299 w 1485"/>
                <a:gd name="T11" fmla="*/ 519 h 1368"/>
                <a:gd name="T12" fmla="*/ 1299 w 1485"/>
                <a:gd name="T13" fmla="*/ 619 h 1368"/>
                <a:gd name="T14" fmla="*/ 1244 w 1485"/>
                <a:gd name="T15" fmla="*/ 670 h 1368"/>
                <a:gd name="T16" fmla="*/ 1153 w 1485"/>
                <a:gd name="T17" fmla="*/ 871 h 1368"/>
                <a:gd name="T18" fmla="*/ 1485 w 1485"/>
                <a:gd name="T19" fmla="*/ 1328 h 1368"/>
                <a:gd name="T20" fmla="*/ 1353 w 1485"/>
                <a:gd name="T21" fmla="*/ 1328 h 1368"/>
                <a:gd name="T22" fmla="*/ 1018 w 1485"/>
                <a:gd name="T23" fmla="*/ 845 h 1368"/>
                <a:gd name="T24" fmla="*/ 1083 w 1485"/>
                <a:gd name="T25" fmla="*/ 682 h 1368"/>
                <a:gd name="T26" fmla="*/ 1148 w 1485"/>
                <a:gd name="T27" fmla="*/ 598 h 1368"/>
                <a:gd name="T28" fmla="*/ 1129 w 1485"/>
                <a:gd name="T29" fmla="*/ 436 h 1368"/>
                <a:gd name="T30" fmla="*/ 1129 w 1485"/>
                <a:gd name="T31" fmla="*/ 373 h 1368"/>
                <a:gd name="T32" fmla="*/ 1063 w 1485"/>
                <a:gd name="T33" fmla="*/ 120 h 1368"/>
                <a:gd name="T34" fmla="*/ 465 w 1485"/>
                <a:gd name="T35" fmla="*/ 846 h 1368"/>
                <a:gd name="T36" fmla="*/ 405 w 1485"/>
                <a:gd name="T37" fmla="*/ 682 h 1368"/>
                <a:gd name="T38" fmla="*/ 334 w 1485"/>
                <a:gd name="T39" fmla="*/ 596 h 1368"/>
                <a:gd name="T40" fmla="*/ 358 w 1485"/>
                <a:gd name="T41" fmla="*/ 436 h 1368"/>
                <a:gd name="T42" fmla="*/ 358 w 1485"/>
                <a:gd name="T43" fmla="*/ 372 h 1368"/>
                <a:gd name="T44" fmla="*/ 357 w 1485"/>
                <a:gd name="T45" fmla="*/ 316 h 1368"/>
                <a:gd name="T46" fmla="*/ 372 w 1485"/>
                <a:gd name="T47" fmla="*/ 161 h 1368"/>
                <a:gd name="T48" fmla="*/ 206 w 1485"/>
                <a:gd name="T49" fmla="*/ 424 h 1368"/>
                <a:gd name="T50" fmla="*/ 206 w 1485"/>
                <a:gd name="T51" fmla="*/ 522 h 1368"/>
                <a:gd name="T52" fmla="*/ 188 w 1485"/>
                <a:gd name="T53" fmla="*/ 519 h 1368"/>
                <a:gd name="T54" fmla="*/ 183 w 1485"/>
                <a:gd name="T55" fmla="*/ 617 h 1368"/>
                <a:gd name="T56" fmla="*/ 243 w 1485"/>
                <a:gd name="T57" fmla="*/ 670 h 1368"/>
                <a:gd name="T58" fmla="*/ 329 w 1485"/>
                <a:gd name="T59" fmla="*/ 872 h 1368"/>
                <a:gd name="T60" fmla="*/ 0 w 1485"/>
                <a:gd name="T61" fmla="*/ 1328 h 1368"/>
                <a:gd name="T62" fmla="*/ 132 w 1485"/>
                <a:gd name="T63" fmla="*/ 1328 h 1368"/>
                <a:gd name="T64" fmla="*/ 465 w 1485"/>
                <a:gd name="T65" fmla="*/ 846 h 1368"/>
                <a:gd name="T66" fmla="*/ 941 w 1485"/>
                <a:gd name="T67" fmla="*/ 864 h 1368"/>
                <a:gd name="T68" fmla="*/ 1041 w 1485"/>
                <a:gd name="T69" fmla="*/ 642 h 1368"/>
                <a:gd name="T70" fmla="*/ 1102 w 1485"/>
                <a:gd name="T71" fmla="*/ 586 h 1368"/>
                <a:gd name="T72" fmla="*/ 1102 w 1485"/>
                <a:gd name="T73" fmla="*/ 476 h 1368"/>
                <a:gd name="T74" fmla="*/ 1081 w 1485"/>
                <a:gd name="T75" fmla="*/ 479 h 1368"/>
                <a:gd name="T76" fmla="*/ 1081 w 1485"/>
                <a:gd name="T77" fmla="*/ 372 h 1368"/>
                <a:gd name="T78" fmla="*/ 941 w 1485"/>
                <a:gd name="T79" fmla="*/ 92 h 1368"/>
                <a:gd name="T80" fmla="*/ 916 w 1485"/>
                <a:gd name="T81" fmla="*/ 0 h 1368"/>
                <a:gd name="T82" fmla="*/ 640 w 1485"/>
                <a:gd name="T83" fmla="*/ 73 h 1368"/>
                <a:gd name="T84" fmla="*/ 643 w 1485"/>
                <a:gd name="T85" fmla="*/ 74 h 1368"/>
                <a:gd name="T86" fmla="*/ 406 w 1485"/>
                <a:gd name="T87" fmla="*/ 372 h 1368"/>
                <a:gd name="T88" fmla="*/ 406 w 1485"/>
                <a:gd name="T89" fmla="*/ 479 h 1368"/>
                <a:gd name="T90" fmla="*/ 386 w 1485"/>
                <a:gd name="T91" fmla="*/ 476 h 1368"/>
                <a:gd name="T92" fmla="*/ 380 w 1485"/>
                <a:gd name="T93" fmla="*/ 584 h 1368"/>
                <a:gd name="T94" fmla="*/ 446 w 1485"/>
                <a:gd name="T95" fmla="*/ 642 h 1368"/>
                <a:gd name="T96" fmla="*/ 541 w 1485"/>
                <a:gd name="T97" fmla="*/ 865 h 1368"/>
                <a:gd name="T98" fmla="*/ 178 w 1485"/>
                <a:gd name="T99" fmla="*/ 1368 h 1368"/>
                <a:gd name="T100" fmla="*/ 1307 w 1485"/>
                <a:gd name="T101" fmla="*/ 1368 h 1368"/>
                <a:gd name="T102" fmla="*/ 941 w 1485"/>
                <a:gd name="T103" fmla="*/ 864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1368">
                  <a:moveTo>
                    <a:pt x="1063" y="120"/>
                  </a:moveTo>
                  <a:cubicBezTo>
                    <a:pt x="1092" y="111"/>
                    <a:pt x="1117" y="101"/>
                    <a:pt x="1131" y="88"/>
                  </a:cubicBezTo>
                  <a:cubicBezTo>
                    <a:pt x="1131" y="88"/>
                    <a:pt x="1132" y="127"/>
                    <a:pt x="1154" y="171"/>
                  </a:cubicBezTo>
                  <a:cubicBezTo>
                    <a:pt x="1269" y="215"/>
                    <a:pt x="1284" y="318"/>
                    <a:pt x="1281" y="424"/>
                  </a:cubicBezTo>
                  <a:lnTo>
                    <a:pt x="1281" y="522"/>
                  </a:lnTo>
                  <a:cubicBezTo>
                    <a:pt x="1287" y="519"/>
                    <a:pt x="1293" y="518"/>
                    <a:pt x="1299" y="519"/>
                  </a:cubicBezTo>
                  <a:cubicBezTo>
                    <a:pt x="1319" y="525"/>
                    <a:pt x="1308" y="584"/>
                    <a:pt x="1299" y="619"/>
                  </a:cubicBezTo>
                  <a:cubicBezTo>
                    <a:pt x="1290" y="653"/>
                    <a:pt x="1264" y="674"/>
                    <a:pt x="1244" y="670"/>
                  </a:cubicBezTo>
                  <a:cubicBezTo>
                    <a:pt x="1230" y="762"/>
                    <a:pt x="1198" y="828"/>
                    <a:pt x="1153" y="871"/>
                  </a:cubicBezTo>
                  <a:cubicBezTo>
                    <a:pt x="1347" y="941"/>
                    <a:pt x="1485" y="1119"/>
                    <a:pt x="1485" y="1328"/>
                  </a:cubicBezTo>
                  <a:lnTo>
                    <a:pt x="1353" y="1328"/>
                  </a:lnTo>
                  <a:cubicBezTo>
                    <a:pt x="1338" y="1123"/>
                    <a:pt x="1209" y="938"/>
                    <a:pt x="1018" y="845"/>
                  </a:cubicBezTo>
                  <a:cubicBezTo>
                    <a:pt x="1047" y="800"/>
                    <a:pt x="1069" y="746"/>
                    <a:pt x="1083" y="682"/>
                  </a:cubicBezTo>
                  <a:cubicBezTo>
                    <a:pt x="1113" y="668"/>
                    <a:pt x="1137" y="638"/>
                    <a:pt x="1148" y="598"/>
                  </a:cubicBezTo>
                  <a:cubicBezTo>
                    <a:pt x="1157" y="564"/>
                    <a:pt x="1182" y="466"/>
                    <a:pt x="1129" y="436"/>
                  </a:cubicBezTo>
                  <a:lnTo>
                    <a:pt x="1129" y="373"/>
                  </a:lnTo>
                  <a:cubicBezTo>
                    <a:pt x="1131" y="316"/>
                    <a:pt x="1134" y="203"/>
                    <a:pt x="1063" y="120"/>
                  </a:cubicBezTo>
                  <a:close/>
                  <a:moveTo>
                    <a:pt x="465" y="846"/>
                  </a:moveTo>
                  <a:cubicBezTo>
                    <a:pt x="438" y="802"/>
                    <a:pt x="418" y="748"/>
                    <a:pt x="405" y="682"/>
                  </a:cubicBezTo>
                  <a:cubicBezTo>
                    <a:pt x="372" y="668"/>
                    <a:pt x="344" y="635"/>
                    <a:pt x="334" y="596"/>
                  </a:cubicBezTo>
                  <a:cubicBezTo>
                    <a:pt x="324" y="556"/>
                    <a:pt x="306" y="465"/>
                    <a:pt x="358" y="436"/>
                  </a:cubicBezTo>
                  <a:lnTo>
                    <a:pt x="358" y="372"/>
                  </a:lnTo>
                  <a:cubicBezTo>
                    <a:pt x="358" y="352"/>
                    <a:pt x="357" y="334"/>
                    <a:pt x="357" y="316"/>
                  </a:cubicBezTo>
                  <a:cubicBezTo>
                    <a:pt x="355" y="256"/>
                    <a:pt x="356" y="204"/>
                    <a:pt x="372" y="161"/>
                  </a:cubicBezTo>
                  <a:cubicBezTo>
                    <a:pt x="175" y="193"/>
                    <a:pt x="206" y="281"/>
                    <a:pt x="206" y="424"/>
                  </a:cubicBezTo>
                  <a:lnTo>
                    <a:pt x="206" y="522"/>
                  </a:lnTo>
                  <a:cubicBezTo>
                    <a:pt x="200" y="519"/>
                    <a:pt x="194" y="518"/>
                    <a:pt x="188" y="519"/>
                  </a:cubicBezTo>
                  <a:cubicBezTo>
                    <a:pt x="168" y="525"/>
                    <a:pt x="174" y="582"/>
                    <a:pt x="183" y="617"/>
                  </a:cubicBezTo>
                  <a:cubicBezTo>
                    <a:pt x="192" y="651"/>
                    <a:pt x="223" y="674"/>
                    <a:pt x="243" y="670"/>
                  </a:cubicBezTo>
                  <a:cubicBezTo>
                    <a:pt x="258" y="766"/>
                    <a:pt x="288" y="830"/>
                    <a:pt x="329" y="872"/>
                  </a:cubicBezTo>
                  <a:cubicBezTo>
                    <a:pt x="137" y="943"/>
                    <a:pt x="0" y="1120"/>
                    <a:pt x="0" y="1328"/>
                  </a:cubicBezTo>
                  <a:lnTo>
                    <a:pt x="132" y="1328"/>
                  </a:lnTo>
                  <a:cubicBezTo>
                    <a:pt x="147" y="1124"/>
                    <a:pt x="275" y="939"/>
                    <a:pt x="465" y="846"/>
                  </a:cubicBezTo>
                  <a:close/>
                  <a:moveTo>
                    <a:pt x="941" y="864"/>
                  </a:moveTo>
                  <a:cubicBezTo>
                    <a:pt x="990" y="816"/>
                    <a:pt x="1025" y="743"/>
                    <a:pt x="1041" y="642"/>
                  </a:cubicBezTo>
                  <a:cubicBezTo>
                    <a:pt x="1063" y="646"/>
                    <a:pt x="1092" y="624"/>
                    <a:pt x="1102" y="586"/>
                  </a:cubicBezTo>
                  <a:cubicBezTo>
                    <a:pt x="1112" y="547"/>
                    <a:pt x="1124" y="482"/>
                    <a:pt x="1102" y="476"/>
                  </a:cubicBezTo>
                  <a:cubicBezTo>
                    <a:pt x="1095" y="475"/>
                    <a:pt x="1088" y="476"/>
                    <a:pt x="1081" y="479"/>
                  </a:cubicBezTo>
                  <a:lnTo>
                    <a:pt x="1081" y="372"/>
                  </a:lnTo>
                  <a:cubicBezTo>
                    <a:pt x="1085" y="254"/>
                    <a:pt x="1069" y="141"/>
                    <a:pt x="941" y="92"/>
                  </a:cubicBezTo>
                  <a:cubicBezTo>
                    <a:pt x="918" y="44"/>
                    <a:pt x="916" y="0"/>
                    <a:pt x="916" y="0"/>
                  </a:cubicBezTo>
                  <a:cubicBezTo>
                    <a:pt x="859" y="52"/>
                    <a:pt x="640" y="73"/>
                    <a:pt x="640" y="73"/>
                  </a:cubicBezTo>
                  <a:lnTo>
                    <a:pt x="643" y="74"/>
                  </a:lnTo>
                  <a:cubicBezTo>
                    <a:pt x="366" y="102"/>
                    <a:pt x="406" y="202"/>
                    <a:pt x="406" y="372"/>
                  </a:cubicBezTo>
                  <a:lnTo>
                    <a:pt x="406" y="479"/>
                  </a:lnTo>
                  <a:cubicBezTo>
                    <a:pt x="399" y="476"/>
                    <a:pt x="392" y="475"/>
                    <a:pt x="386" y="476"/>
                  </a:cubicBezTo>
                  <a:cubicBezTo>
                    <a:pt x="363" y="482"/>
                    <a:pt x="370" y="545"/>
                    <a:pt x="380" y="584"/>
                  </a:cubicBezTo>
                  <a:cubicBezTo>
                    <a:pt x="390" y="622"/>
                    <a:pt x="424" y="647"/>
                    <a:pt x="446" y="642"/>
                  </a:cubicBezTo>
                  <a:cubicBezTo>
                    <a:pt x="463" y="749"/>
                    <a:pt x="496" y="819"/>
                    <a:pt x="541" y="865"/>
                  </a:cubicBezTo>
                  <a:cubicBezTo>
                    <a:pt x="329" y="943"/>
                    <a:pt x="178" y="1139"/>
                    <a:pt x="178" y="1368"/>
                  </a:cubicBezTo>
                  <a:lnTo>
                    <a:pt x="1307" y="1368"/>
                  </a:lnTo>
                  <a:cubicBezTo>
                    <a:pt x="1306" y="1137"/>
                    <a:pt x="1154" y="941"/>
                    <a:pt x="941" y="864"/>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 name="组合 2">
            <a:extLst>
              <a:ext uri="{FF2B5EF4-FFF2-40B4-BE49-F238E27FC236}">
                <a16:creationId xmlns:a16="http://schemas.microsoft.com/office/drawing/2014/main" xmlns="" id="{CE7EA955-BAC5-4992-8CE2-7070797752BF}"/>
              </a:ext>
            </a:extLst>
          </p:cNvPr>
          <p:cNvGrpSpPr/>
          <p:nvPr/>
        </p:nvGrpSpPr>
        <p:grpSpPr>
          <a:xfrm>
            <a:off x="1844055" y="3285121"/>
            <a:ext cx="4074261" cy="1155083"/>
            <a:chOff x="1872046" y="3258633"/>
            <a:chExt cx="4074261" cy="1155083"/>
          </a:xfrm>
        </p:grpSpPr>
        <p:sp>
          <p:nvSpPr>
            <p:cNvPr id="31" name="矩形 30">
              <a:extLst>
                <a:ext uri="{FF2B5EF4-FFF2-40B4-BE49-F238E27FC236}">
                  <a16:creationId xmlns:a16="http://schemas.microsoft.com/office/drawing/2014/main" xmlns="" id="{F639FEE4-6054-49C9-A5A8-669253CC9173}"/>
                </a:ext>
              </a:extLst>
            </p:cNvPr>
            <p:cNvSpPr/>
            <p:nvPr/>
          </p:nvSpPr>
          <p:spPr>
            <a:xfrm>
              <a:off x="1872046" y="3258633"/>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矩形 32">
              <a:extLst>
                <a:ext uri="{FF2B5EF4-FFF2-40B4-BE49-F238E27FC236}">
                  <a16:creationId xmlns:a16="http://schemas.microsoft.com/office/drawing/2014/main" xmlns="" id="{FC0E301A-94D1-4C37-8441-61A08C4D35CD}"/>
                </a:ext>
              </a:extLst>
            </p:cNvPr>
            <p:cNvSpPr/>
            <p:nvPr/>
          </p:nvSpPr>
          <p:spPr>
            <a:xfrm>
              <a:off x="2099695" y="3780548"/>
              <a:ext cx="185000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矩形 33">
              <a:extLst>
                <a:ext uri="{FF2B5EF4-FFF2-40B4-BE49-F238E27FC236}">
                  <a16:creationId xmlns:a16="http://schemas.microsoft.com/office/drawing/2014/main" xmlns="" id="{4AFFD47D-9370-47A0-B44E-A23152FED7F7}"/>
                </a:ext>
              </a:extLst>
            </p:cNvPr>
            <p:cNvSpPr/>
            <p:nvPr/>
          </p:nvSpPr>
          <p:spPr>
            <a:xfrm>
              <a:off x="2430709" y="4084780"/>
              <a:ext cx="2321780" cy="328936"/>
            </a:xfrm>
            <a:prstGeom prst="rect">
              <a:avLst/>
            </a:prstGeom>
            <a:noFill/>
          </p:spPr>
          <p:txBody>
            <a:bodyPr wrap="square" rtlCol="0">
              <a:spAutoFit/>
            </a:bodyPr>
            <a:lstStyle/>
            <a:p>
              <a:pPr>
                <a:lnSpc>
                  <a:spcPct val="120000"/>
                </a:lnSpc>
              </a:pP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wifi-signal-full_17952">
              <a:extLst>
                <a:ext uri="{FF2B5EF4-FFF2-40B4-BE49-F238E27FC236}">
                  <a16:creationId xmlns:a16="http://schemas.microsoft.com/office/drawing/2014/main" xmlns="" id="{6D82C68A-186B-4894-A300-96128B324E68}"/>
                </a:ext>
              </a:extLst>
            </p:cNvPr>
            <p:cNvSpPr>
              <a:spLocks noChangeAspect="1"/>
            </p:cNvSpPr>
            <p:nvPr/>
          </p:nvSpPr>
          <p:spPr bwMode="auto">
            <a:xfrm>
              <a:off x="4813573" y="3496826"/>
              <a:ext cx="1039982" cy="702526"/>
            </a:xfrm>
            <a:custGeom>
              <a:avLst/>
              <a:gdLst>
                <a:gd name="connsiteX0" fmla="*/ 298271 w 603682"/>
                <a:gd name="connsiteY0" fmla="*/ 288048 h 407798"/>
                <a:gd name="connsiteX1" fmla="*/ 385598 w 603682"/>
                <a:gd name="connsiteY1" fmla="*/ 317756 h 407798"/>
                <a:gd name="connsiteX2" fmla="*/ 392974 w 603682"/>
                <a:gd name="connsiteY2" fmla="*/ 323671 h 407798"/>
                <a:gd name="connsiteX3" fmla="*/ 298798 w 603682"/>
                <a:gd name="connsiteY3" fmla="*/ 407798 h 407798"/>
                <a:gd name="connsiteX4" fmla="*/ 207387 w 603682"/>
                <a:gd name="connsiteY4" fmla="*/ 322356 h 407798"/>
                <a:gd name="connsiteX5" fmla="*/ 215158 w 603682"/>
                <a:gd name="connsiteY5" fmla="*/ 316573 h 407798"/>
                <a:gd name="connsiteX6" fmla="*/ 298271 w 603682"/>
                <a:gd name="connsiteY6" fmla="*/ 288048 h 407798"/>
                <a:gd name="connsiteX7" fmla="*/ 299470 w 603682"/>
                <a:gd name="connsiteY7" fmla="*/ 138661 h 407798"/>
                <a:gd name="connsiteX8" fmla="*/ 498320 w 603682"/>
                <a:gd name="connsiteY8" fmla="*/ 219660 h 407798"/>
                <a:gd name="connsiteX9" fmla="*/ 500427 w 603682"/>
                <a:gd name="connsiteY9" fmla="*/ 221370 h 407798"/>
                <a:gd name="connsiteX10" fmla="*/ 500427 w 603682"/>
                <a:gd name="connsiteY10" fmla="*/ 241883 h 407798"/>
                <a:gd name="connsiteX11" fmla="*/ 444328 w 603682"/>
                <a:gd name="connsiteY11" fmla="*/ 297768 h 407798"/>
                <a:gd name="connsiteX12" fmla="*/ 434056 w 603682"/>
                <a:gd name="connsiteY12" fmla="*/ 301975 h 407798"/>
                <a:gd name="connsiteX13" fmla="*/ 423916 w 603682"/>
                <a:gd name="connsiteY13" fmla="*/ 297768 h 407798"/>
                <a:gd name="connsiteX14" fmla="*/ 299602 w 603682"/>
                <a:gd name="connsiteY14" fmla="*/ 246485 h 407798"/>
                <a:gd name="connsiteX15" fmla="*/ 175288 w 603682"/>
                <a:gd name="connsiteY15" fmla="*/ 297768 h 407798"/>
                <a:gd name="connsiteX16" fmla="*/ 154744 w 603682"/>
                <a:gd name="connsiteY16" fmla="*/ 297768 h 407798"/>
                <a:gd name="connsiteX17" fmla="*/ 98908 w 603682"/>
                <a:gd name="connsiteY17" fmla="*/ 242014 h 407798"/>
                <a:gd name="connsiteX18" fmla="*/ 94694 w 603682"/>
                <a:gd name="connsiteY18" fmla="*/ 231758 h 407798"/>
                <a:gd name="connsiteX19" fmla="*/ 98908 w 603682"/>
                <a:gd name="connsiteY19" fmla="*/ 221501 h 407798"/>
                <a:gd name="connsiteX20" fmla="*/ 299470 w 603682"/>
                <a:gd name="connsiteY20" fmla="*/ 138661 h 407798"/>
                <a:gd name="connsiteX21" fmla="*/ 301726 w 603682"/>
                <a:gd name="connsiteY21" fmla="*/ 0 h 407798"/>
                <a:gd name="connsiteX22" fmla="*/ 597229 w 603682"/>
                <a:gd name="connsiteY22" fmla="*/ 120807 h 407798"/>
                <a:gd name="connsiteX23" fmla="*/ 599468 w 603682"/>
                <a:gd name="connsiteY23" fmla="*/ 122516 h 407798"/>
                <a:gd name="connsiteX24" fmla="*/ 603682 w 603682"/>
                <a:gd name="connsiteY24" fmla="*/ 132770 h 407798"/>
                <a:gd name="connsiteX25" fmla="*/ 599336 w 603682"/>
                <a:gd name="connsiteY25" fmla="*/ 143023 h 407798"/>
                <a:gd name="connsiteX26" fmla="*/ 541658 w 603682"/>
                <a:gd name="connsiteY26" fmla="*/ 200601 h 407798"/>
                <a:gd name="connsiteX27" fmla="*/ 531386 w 603682"/>
                <a:gd name="connsiteY27" fmla="*/ 204807 h 407798"/>
                <a:gd name="connsiteX28" fmla="*/ 521246 w 603682"/>
                <a:gd name="connsiteY28" fmla="*/ 200601 h 407798"/>
                <a:gd name="connsiteX29" fmla="*/ 301726 w 603682"/>
                <a:gd name="connsiteY29" fmla="*/ 110028 h 407798"/>
                <a:gd name="connsiteX30" fmla="*/ 82205 w 603682"/>
                <a:gd name="connsiteY30" fmla="*/ 200601 h 407798"/>
                <a:gd name="connsiteX31" fmla="*/ 61662 w 603682"/>
                <a:gd name="connsiteY31" fmla="*/ 200601 h 407798"/>
                <a:gd name="connsiteX32" fmla="*/ 4247 w 603682"/>
                <a:gd name="connsiteY32" fmla="*/ 143286 h 407798"/>
                <a:gd name="connsiteX33" fmla="*/ 4247 w 603682"/>
                <a:gd name="connsiteY33" fmla="*/ 122779 h 407798"/>
                <a:gd name="connsiteX34" fmla="*/ 301726 w 603682"/>
                <a:gd name="connsiteY34" fmla="*/ 0 h 40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3682" h="407798">
                  <a:moveTo>
                    <a:pt x="298271" y="288048"/>
                  </a:moveTo>
                  <a:cubicBezTo>
                    <a:pt x="348454" y="288048"/>
                    <a:pt x="384149" y="316573"/>
                    <a:pt x="385598" y="317756"/>
                  </a:cubicBezTo>
                  <a:lnTo>
                    <a:pt x="392974" y="323671"/>
                  </a:lnTo>
                  <a:lnTo>
                    <a:pt x="298798" y="407798"/>
                  </a:lnTo>
                  <a:lnTo>
                    <a:pt x="207387" y="322356"/>
                  </a:lnTo>
                  <a:lnTo>
                    <a:pt x="215158" y="316573"/>
                  </a:lnTo>
                  <a:cubicBezTo>
                    <a:pt x="241106" y="297644"/>
                    <a:pt x="269162" y="288048"/>
                    <a:pt x="298271" y="288048"/>
                  </a:cubicBezTo>
                  <a:close/>
                  <a:moveTo>
                    <a:pt x="299470" y="138661"/>
                  </a:moveTo>
                  <a:cubicBezTo>
                    <a:pt x="374401" y="138661"/>
                    <a:pt x="444986" y="167458"/>
                    <a:pt x="498320" y="219660"/>
                  </a:cubicBezTo>
                  <a:lnTo>
                    <a:pt x="500427" y="221370"/>
                  </a:lnTo>
                  <a:cubicBezTo>
                    <a:pt x="506090" y="227024"/>
                    <a:pt x="506090" y="236228"/>
                    <a:pt x="500427" y="241883"/>
                  </a:cubicBezTo>
                  <a:lnTo>
                    <a:pt x="444328" y="297768"/>
                  </a:lnTo>
                  <a:cubicBezTo>
                    <a:pt x="441694" y="300529"/>
                    <a:pt x="438007" y="301975"/>
                    <a:pt x="434056" y="301975"/>
                  </a:cubicBezTo>
                  <a:cubicBezTo>
                    <a:pt x="430237" y="301975"/>
                    <a:pt x="426550" y="300529"/>
                    <a:pt x="423916" y="297768"/>
                  </a:cubicBezTo>
                  <a:cubicBezTo>
                    <a:pt x="390731" y="264631"/>
                    <a:pt x="346615" y="246485"/>
                    <a:pt x="299602" y="246485"/>
                  </a:cubicBezTo>
                  <a:cubicBezTo>
                    <a:pt x="252589" y="246485"/>
                    <a:pt x="208341" y="264631"/>
                    <a:pt x="175288" y="297768"/>
                  </a:cubicBezTo>
                  <a:cubicBezTo>
                    <a:pt x="169757" y="303290"/>
                    <a:pt x="160275" y="303290"/>
                    <a:pt x="154744" y="297768"/>
                  </a:cubicBezTo>
                  <a:lnTo>
                    <a:pt x="98908" y="242014"/>
                  </a:lnTo>
                  <a:cubicBezTo>
                    <a:pt x="96143" y="239384"/>
                    <a:pt x="94694" y="235702"/>
                    <a:pt x="94694" y="231758"/>
                  </a:cubicBezTo>
                  <a:cubicBezTo>
                    <a:pt x="94694" y="227944"/>
                    <a:pt x="96143" y="224263"/>
                    <a:pt x="98908" y="221501"/>
                  </a:cubicBezTo>
                  <a:cubicBezTo>
                    <a:pt x="152374" y="168115"/>
                    <a:pt x="223617" y="138661"/>
                    <a:pt x="299470" y="138661"/>
                  </a:cubicBezTo>
                  <a:close/>
                  <a:moveTo>
                    <a:pt x="301726" y="0"/>
                  </a:moveTo>
                  <a:cubicBezTo>
                    <a:pt x="413264" y="0"/>
                    <a:pt x="518086" y="42854"/>
                    <a:pt x="597229" y="120807"/>
                  </a:cubicBezTo>
                  <a:lnTo>
                    <a:pt x="599468" y="122516"/>
                  </a:lnTo>
                  <a:cubicBezTo>
                    <a:pt x="602102" y="125277"/>
                    <a:pt x="603682" y="128826"/>
                    <a:pt x="603682" y="132770"/>
                  </a:cubicBezTo>
                  <a:cubicBezTo>
                    <a:pt x="603682" y="136582"/>
                    <a:pt x="602102" y="140263"/>
                    <a:pt x="599336" y="143023"/>
                  </a:cubicBezTo>
                  <a:lnTo>
                    <a:pt x="541658" y="200601"/>
                  </a:lnTo>
                  <a:cubicBezTo>
                    <a:pt x="539024" y="203361"/>
                    <a:pt x="535337" y="204807"/>
                    <a:pt x="531386" y="204807"/>
                  </a:cubicBezTo>
                  <a:cubicBezTo>
                    <a:pt x="527567" y="204807"/>
                    <a:pt x="523880" y="203361"/>
                    <a:pt x="521246" y="200601"/>
                  </a:cubicBezTo>
                  <a:cubicBezTo>
                    <a:pt x="462646" y="142234"/>
                    <a:pt x="384688" y="110028"/>
                    <a:pt x="301726" y="110028"/>
                  </a:cubicBezTo>
                  <a:cubicBezTo>
                    <a:pt x="218632" y="110028"/>
                    <a:pt x="140805" y="142103"/>
                    <a:pt x="82205" y="200601"/>
                  </a:cubicBezTo>
                  <a:cubicBezTo>
                    <a:pt x="76806" y="206122"/>
                    <a:pt x="67193" y="206122"/>
                    <a:pt x="61662" y="200601"/>
                  </a:cubicBezTo>
                  <a:lnTo>
                    <a:pt x="4247" y="143286"/>
                  </a:lnTo>
                  <a:cubicBezTo>
                    <a:pt x="-1416" y="137634"/>
                    <a:pt x="-1416" y="128432"/>
                    <a:pt x="4247" y="122779"/>
                  </a:cubicBezTo>
                  <a:cubicBezTo>
                    <a:pt x="83522" y="43511"/>
                    <a:pt x="189266" y="0"/>
                    <a:pt x="301726"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 name="组合 1">
            <a:extLst>
              <a:ext uri="{FF2B5EF4-FFF2-40B4-BE49-F238E27FC236}">
                <a16:creationId xmlns:a16="http://schemas.microsoft.com/office/drawing/2014/main" xmlns="" id="{94682D57-D4A2-45F9-A395-94488BE5FF62}"/>
              </a:ext>
            </a:extLst>
          </p:cNvPr>
          <p:cNvGrpSpPr/>
          <p:nvPr/>
        </p:nvGrpSpPr>
        <p:grpSpPr>
          <a:xfrm>
            <a:off x="1845452" y="1834323"/>
            <a:ext cx="4074261" cy="1104281"/>
            <a:chOff x="1885307" y="2393025"/>
            <a:chExt cx="4074261" cy="1104281"/>
          </a:xfrm>
        </p:grpSpPr>
        <p:sp>
          <p:nvSpPr>
            <p:cNvPr id="32" name="矩形 31">
              <a:extLst>
                <a:ext uri="{FF2B5EF4-FFF2-40B4-BE49-F238E27FC236}">
                  <a16:creationId xmlns:a16="http://schemas.microsoft.com/office/drawing/2014/main" xmlns="" id="{FEF599B6-9C4C-464F-87BD-F59EA8FA9DD6}"/>
                </a:ext>
              </a:extLst>
            </p:cNvPr>
            <p:cNvSpPr/>
            <p:nvPr/>
          </p:nvSpPr>
          <p:spPr>
            <a:xfrm>
              <a:off x="1885307" y="2427331"/>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矩形 34">
              <a:extLst>
                <a:ext uri="{FF2B5EF4-FFF2-40B4-BE49-F238E27FC236}">
                  <a16:creationId xmlns:a16="http://schemas.microsoft.com/office/drawing/2014/main" xmlns="" id="{01791511-E0C8-43A9-B305-C2CB199A49CA}"/>
                </a:ext>
              </a:extLst>
            </p:cNvPr>
            <p:cNvSpPr/>
            <p:nvPr/>
          </p:nvSpPr>
          <p:spPr>
            <a:xfrm>
              <a:off x="2099695" y="2459748"/>
              <a:ext cx="188807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矩形 35">
              <a:extLst>
                <a:ext uri="{FF2B5EF4-FFF2-40B4-BE49-F238E27FC236}">
                  <a16:creationId xmlns:a16="http://schemas.microsoft.com/office/drawing/2014/main" xmlns="" id="{520E0C8F-D301-4F6E-A363-ACE7531973BB}"/>
                </a:ext>
              </a:extLst>
            </p:cNvPr>
            <p:cNvSpPr/>
            <p:nvPr/>
          </p:nvSpPr>
          <p:spPr>
            <a:xfrm>
              <a:off x="2386884" y="2722998"/>
              <a:ext cx="2321780" cy="400110"/>
            </a:xfrm>
            <a:prstGeom prst="rect">
              <a:avLst/>
            </a:prstGeom>
            <a:noFill/>
          </p:spPr>
          <p:txBody>
            <a:bodyPr wrap="square" rtlCol="0">
              <a:spAutoFit/>
            </a:bodyPr>
            <a:lstStyle/>
            <a:p>
              <a:pPr algn="ctr">
                <a:spcBef>
                  <a:spcPct val="20000"/>
                </a:spcBef>
              </a:pPr>
              <a:endParaRPr lang="en-US" altLang="zh-CN"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cloud-data_72746">
              <a:extLst>
                <a:ext uri="{FF2B5EF4-FFF2-40B4-BE49-F238E27FC236}">
                  <a16:creationId xmlns:a16="http://schemas.microsoft.com/office/drawing/2014/main" xmlns="" id="{7410FC05-3F51-491B-BCFD-8A221D7D62F3}"/>
                </a:ext>
              </a:extLst>
            </p:cNvPr>
            <p:cNvSpPr>
              <a:spLocks noChangeAspect="1"/>
            </p:cNvSpPr>
            <p:nvPr/>
          </p:nvSpPr>
          <p:spPr bwMode="auto">
            <a:xfrm>
              <a:off x="4993744" y="2393025"/>
              <a:ext cx="890345" cy="923865"/>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chemeClr val="accent1">
                <a:alpha val="7000"/>
              </a:schemeClr>
            </a:solidFill>
            <a:ln>
              <a:noFill/>
            </a:ln>
          </p:spPr>
          <p:txBody>
            <a:bodyPr/>
            <a:lstStyle/>
            <a:p>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4" name="TextBox 1">
            <a:extLst>
              <a:ext uri="{FF2B5EF4-FFF2-40B4-BE49-F238E27FC236}">
                <a16:creationId xmlns:a16="http://schemas.microsoft.com/office/drawing/2014/main" xmlns="" id="{11DD8F44-F311-4936-B07A-9AB50ADE37FC}"/>
              </a:ext>
            </a:extLst>
          </p:cNvPr>
          <p:cNvSpPr txBox="1"/>
          <p:nvPr/>
        </p:nvSpPr>
        <p:spPr>
          <a:xfrm>
            <a:off x="5465435" y="830424"/>
            <a:ext cx="1323439" cy="683264"/>
          </a:xfrm>
          <a:prstGeom prst="rect">
            <a:avLst/>
          </a:prstGeom>
          <a:noFill/>
        </p:spPr>
        <p:txBody>
          <a:bodyPr wrap="none" lIns="0" rtlCol="0">
            <a:spAutoFit/>
          </a:bodyPr>
          <a:lstStyle/>
          <a:p>
            <a:pPr>
              <a:lnSpc>
                <a:spcPct val="80000"/>
              </a:lnSpc>
            </a:pPr>
            <a:r>
              <a:rPr lang="zh-CN" altLang="en-US" sz="48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目录</a:t>
            </a:r>
            <a:endParaRPr lang="en-US" sz="48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30" name="组合 29">
            <a:extLst>
              <a:ext uri="{FF2B5EF4-FFF2-40B4-BE49-F238E27FC236}">
                <a16:creationId xmlns:a16="http://schemas.microsoft.com/office/drawing/2014/main" xmlns="" id="{E067BF95-A045-4AFE-A948-101AC07B242D}"/>
              </a:ext>
            </a:extLst>
          </p:cNvPr>
          <p:cNvGrpSpPr/>
          <p:nvPr/>
        </p:nvGrpSpPr>
        <p:grpSpPr>
          <a:xfrm>
            <a:off x="6395091" y="3316890"/>
            <a:ext cx="4075509" cy="1069975"/>
            <a:chOff x="1881284" y="3679825"/>
            <a:chExt cx="4075509" cy="1069975"/>
          </a:xfrm>
        </p:grpSpPr>
        <p:sp>
          <p:nvSpPr>
            <p:cNvPr id="37" name="矩形 36">
              <a:extLst>
                <a:ext uri="{FF2B5EF4-FFF2-40B4-BE49-F238E27FC236}">
                  <a16:creationId xmlns:a16="http://schemas.microsoft.com/office/drawing/2014/main" xmlns="" id="{DC21A3C5-C051-4224-AECC-47C48C64F60C}"/>
                </a:ext>
              </a:extLst>
            </p:cNvPr>
            <p:cNvSpPr/>
            <p:nvPr/>
          </p:nvSpPr>
          <p:spPr>
            <a:xfrm>
              <a:off x="1881284"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矩形 37">
              <a:extLst>
                <a:ext uri="{FF2B5EF4-FFF2-40B4-BE49-F238E27FC236}">
                  <a16:creationId xmlns:a16="http://schemas.microsoft.com/office/drawing/2014/main" xmlns="" id="{F2BCC4FA-D5E7-415F-81EB-CBFEA834B4BE}"/>
                </a:ext>
              </a:extLst>
            </p:cNvPr>
            <p:cNvSpPr/>
            <p:nvPr/>
          </p:nvSpPr>
          <p:spPr>
            <a:xfrm>
              <a:off x="2099695" y="3780548"/>
              <a:ext cx="185000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矩形 38">
              <a:extLst>
                <a:ext uri="{FF2B5EF4-FFF2-40B4-BE49-F238E27FC236}">
                  <a16:creationId xmlns:a16="http://schemas.microsoft.com/office/drawing/2014/main" xmlns="" id="{1C5FFB8C-77EA-4E0C-8778-0CBA32336449}"/>
                </a:ext>
              </a:extLst>
            </p:cNvPr>
            <p:cNvSpPr/>
            <p:nvPr/>
          </p:nvSpPr>
          <p:spPr>
            <a:xfrm>
              <a:off x="2430709" y="4084780"/>
              <a:ext cx="2321780" cy="328936"/>
            </a:xfrm>
            <a:prstGeom prst="rect">
              <a:avLst/>
            </a:prstGeom>
            <a:noFill/>
          </p:spPr>
          <p:txBody>
            <a:bodyPr wrap="square" rtlCol="0">
              <a:spAutoFit/>
            </a:bodyPr>
            <a:lstStyle/>
            <a:p>
              <a:pPr>
                <a:lnSpc>
                  <a:spcPct val="120000"/>
                </a:lnSpc>
              </a:pP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5" name="wifi-signal-full_17952">
              <a:extLst>
                <a:ext uri="{FF2B5EF4-FFF2-40B4-BE49-F238E27FC236}">
                  <a16:creationId xmlns:a16="http://schemas.microsoft.com/office/drawing/2014/main" xmlns="" id="{D79E35C7-D5EE-4D43-8208-C588983430D7}"/>
                </a:ext>
              </a:extLst>
            </p:cNvPr>
            <p:cNvSpPr>
              <a:spLocks noChangeAspect="1"/>
            </p:cNvSpPr>
            <p:nvPr/>
          </p:nvSpPr>
          <p:spPr bwMode="auto">
            <a:xfrm>
              <a:off x="4916811" y="3939277"/>
              <a:ext cx="1039982" cy="702526"/>
            </a:xfrm>
            <a:custGeom>
              <a:avLst/>
              <a:gdLst>
                <a:gd name="connsiteX0" fmla="*/ 298271 w 603682"/>
                <a:gd name="connsiteY0" fmla="*/ 288048 h 407798"/>
                <a:gd name="connsiteX1" fmla="*/ 385598 w 603682"/>
                <a:gd name="connsiteY1" fmla="*/ 317756 h 407798"/>
                <a:gd name="connsiteX2" fmla="*/ 392974 w 603682"/>
                <a:gd name="connsiteY2" fmla="*/ 323671 h 407798"/>
                <a:gd name="connsiteX3" fmla="*/ 298798 w 603682"/>
                <a:gd name="connsiteY3" fmla="*/ 407798 h 407798"/>
                <a:gd name="connsiteX4" fmla="*/ 207387 w 603682"/>
                <a:gd name="connsiteY4" fmla="*/ 322356 h 407798"/>
                <a:gd name="connsiteX5" fmla="*/ 215158 w 603682"/>
                <a:gd name="connsiteY5" fmla="*/ 316573 h 407798"/>
                <a:gd name="connsiteX6" fmla="*/ 298271 w 603682"/>
                <a:gd name="connsiteY6" fmla="*/ 288048 h 407798"/>
                <a:gd name="connsiteX7" fmla="*/ 299470 w 603682"/>
                <a:gd name="connsiteY7" fmla="*/ 138661 h 407798"/>
                <a:gd name="connsiteX8" fmla="*/ 498320 w 603682"/>
                <a:gd name="connsiteY8" fmla="*/ 219660 h 407798"/>
                <a:gd name="connsiteX9" fmla="*/ 500427 w 603682"/>
                <a:gd name="connsiteY9" fmla="*/ 221370 h 407798"/>
                <a:gd name="connsiteX10" fmla="*/ 500427 w 603682"/>
                <a:gd name="connsiteY10" fmla="*/ 241883 h 407798"/>
                <a:gd name="connsiteX11" fmla="*/ 444328 w 603682"/>
                <a:gd name="connsiteY11" fmla="*/ 297768 h 407798"/>
                <a:gd name="connsiteX12" fmla="*/ 434056 w 603682"/>
                <a:gd name="connsiteY12" fmla="*/ 301975 h 407798"/>
                <a:gd name="connsiteX13" fmla="*/ 423916 w 603682"/>
                <a:gd name="connsiteY13" fmla="*/ 297768 h 407798"/>
                <a:gd name="connsiteX14" fmla="*/ 299602 w 603682"/>
                <a:gd name="connsiteY14" fmla="*/ 246485 h 407798"/>
                <a:gd name="connsiteX15" fmla="*/ 175288 w 603682"/>
                <a:gd name="connsiteY15" fmla="*/ 297768 h 407798"/>
                <a:gd name="connsiteX16" fmla="*/ 154744 w 603682"/>
                <a:gd name="connsiteY16" fmla="*/ 297768 h 407798"/>
                <a:gd name="connsiteX17" fmla="*/ 98908 w 603682"/>
                <a:gd name="connsiteY17" fmla="*/ 242014 h 407798"/>
                <a:gd name="connsiteX18" fmla="*/ 94694 w 603682"/>
                <a:gd name="connsiteY18" fmla="*/ 231758 h 407798"/>
                <a:gd name="connsiteX19" fmla="*/ 98908 w 603682"/>
                <a:gd name="connsiteY19" fmla="*/ 221501 h 407798"/>
                <a:gd name="connsiteX20" fmla="*/ 299470 w 603682"/>
                <a:gd name="connsiteY20" fmla="*/ 138661 h 407798"/>
                <a:gd name="connsiteX21" fmla="*/ 301726 w 603682"/>
                <a:gd name="connsiteY21" fmla="*/ 0 h 407798"/>
                <a:gd name="connsiteX22" fmla="*/ 597229 w 603682"/>
                <a:gd name="connsiteY22" fmla="*/ 120807 h 407798"/>
                <a:gd name="connsiteX23" fmla="*/ 599468 w 603682"/>
                <a:gd name="connsiteY23" fmla="*/ 122516 h 407798"/>
                <a:gd name="connsiteX24" fmla="*/ 603682 w 603682"/>
                <a:gd name="connsiteY24" fmla="*/ 132770 h 407798"/>
                <a:gd name="connsiteX25" fmla="*/ 599336 w 603682"/>
                <a:gd name="connsiteY25" fmla="*/ 143023 h 407798"/>
                <a:gd name="connsiteX26" fmla="*/ 541658 w 603682"/>
                <a:gd name="connsiteY26" fmla="*/ 200601 h 407798"/>
                <a:gd name="connsiteX27" fmla="*/ 531386 w 603682"/>
                <a:gd name="connsiteY27" fmla="*/ 204807 h 407798"/>
                <a:gd name="connsiteX28" fmla="*/ 521246 w 603682"/>
                <a:gd name="connsiteY28" fmla="*/ 200601 h 407798"/>
                <a:gd name="connsiteX29" fmla="*/ 301726 w 603682"/>
                <a:gd name="connsiteY29" fmla="*/ 110028 h 407798"/>
                <a:gd name="connsiteX30" fmla="*/ 82205 w 603682"/>
                <a:gd name="connsiteY30" fmla="*/ 200601 h 407798"/>
                <a:gd name="connsiteX31" fmla="*/ 61662 w 603682"/>
                <a:gd name="connsiteY31" fmla="*/ 200601 h 407798"/>
                <a:gd name="connsiteX32" fmla="*/ 4247 w 603682"/>
                <a:gd name="connsiteY32" fmla="*/ 143286 h 407798"/>
                <a:gd name="connsiteX33" fmla="*/ 4247 w 603682"/>
                <a:gd name="connsiteY33" fmla="*/ 122779 h 407798"/>
                <a:gd name="connsiteX34" fmla="*/ 301726 w 603682"/>
                <a:gd name="connsiteY34" fmla="*/ 0 h 40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3682" h="407798">
                  <a:moveTo>
                    <a:pt x="298271" y="288048"/>
                  </a:moveTo>
                  <a:cubicBezTo>
                    <a:pt x="348454" y="288048"/>
                    <a:pt x="384149" y="316573"/>
                    <a:pt x="385598" y="317756"/>
                  </a:cubicBezTo>
                  <a:lnTo>
                    <a:pt x="392974" y="323671"/>
                  </a:lnTo>
                  <a:lnTo>
                    <a:pt x="298798" y="407798"/>
                  </a:lnTo>
                  <a:lnTo>
                    <a:pt x="207387" y="322356"/>
                  </a:lnTo>
                  <a:lnTo>
                    <a:pt x="215158" y="316573"/>
                  </a:lnTo>
                  <a:cubicBezTo>
                    <a:pt x="241106" y="297644"/>
                    <a:pt x="269162" y="288048"/>
                    <a:pt x="298271" y="288048"/>
                  </a:cubicBezTo>
                  <a:close/>
                  <a:moveTo>
                    <a:pt x="299470" y="138661"/>
                  </a:moveTo>
                  <a:cubicBezTo>
                    <a:pt x="374401" y="138661"/>
                    <a:pt x="444986" y="167458"/>
                    <a:pt x="498320" y="219660"/>
                  </a:cubicBezTo>
                  <a:lnTo>
                    <a:pt x="500427" y="221370"/>
                  </a:lnTo>
                  <a:cubicBezTo>
                    <a:pt x="506090" y="227024"/>
                    <a:pt x="506090" y="236228"/>
                    <a:pt x="500427" y="241883"/>
                  </a:cubicBezTo>
                  <a:lnTo>
                    <a:pt x="444328" y="297768"/>
                  </a:lnTo>
                  <a:cubicBezTo>
                    <a:pt x="441694" y="300529"/>
                    <a:pt x="438007" y="301975"/>
                    <a:pt x="434056" y="301975"/>
                  </a:cubicBezTo>
                  <a:cubicBezTo>
                    <a:pt x="430237" y="301975"/>
                    <a:pt x="426550" y="300529"/>
                    <a:pt x="423916" y="297768"/>
                  </a:cubicBezTo>
                  <a:cubicBezTo>
                    <a:pt x="390731" y="264631"/>
                    <a:pt x="346615" y="246485"/>
                    <a:pt x="299602" y="246485"/>
                  </a:cubicBezTo>
                  <a:cubicBezTo>
                    <a:pt x="252589" y="246485"/>
                    <a:pt x="208341" y="264631"/>
                    <a:pt x="175288" y="297768"/>
                  </a:cubicBezTo>
                  <a:cubicBezTo>
                    <a:pt x="169757" y="303290"/>
                    <a:pt x="160275" y="303290"/>
                    <a:pt x="154744" y="297768"/>
                  </a:cubicBezTo>
                  <a:lnTo>
                    <a:pt x="98908" y="242014"/>
                  </a:lnTo>
                  <a:cubicBezTo>
                    <a:pt x="96143" y="239384"/>
                    <a:pt x="94694" y="235702"/>
                    <a:pt x="94694" y="231758"/>
                  </a:cubicBezTo>
                  <a:cubicBezTo>
                    <a:pt x="94694" y="227944"/>
                    <a:pt x="96143" y="224263"/>
                    <a:pt x="98908" y="221501"/>
                  </a:cubicBezTo>
                  <a:cubicBezTo>
                    <a:pt x="152374" y="168115"/>
                    <a:pt x="223617" y="138661"/>
                    <a:pt x="299470" y="138661"/>
                  </a:cubicBezTo>
                  <a:close/>
                  <a:moveTo>
                    <a:pt x="301726" y="0"/>
                  </a:moveTo>
                  <a:cubicBezTo>
                    <a:pt x="413264" y="0"/>
                    <a:pt x="518086" y="42854"/>
                    <a:pt x="597229" y="120807"/>
                  </a:cubicBezTo>
                  <a:lnTo>
                    <a:pt x="599468" y="122516"/>
                  </a:lnTo>
                  <a:cubicBezTo>
                    <a:pt x="602102" y="125277"/>
                    <a:pt x="603682" y="128826"/>
                    <a:pt x="603682" y="132770"/>
                  </a:cubicBezTo>
                  <a:cubicBezTo>
                    <a:pt x="603682" y="136582"/>
                    <a:pt x="602102" y="140263"/>
                    <a:pt x="599336" y="143023"/>
                  </a:cubicBezTo>
                  <a:lnTo>
                    <a:pt x="541658" y="200601"/>
                  </a:lnTo>
                  <a:cubicBezTo>
                    <a:pt x="539024" y="203361"/>
                    <a:pt x="535337" y="204807"/>
                    <a:pt x="531386" y="204807"/>
                  </a:cubicBezTo>
                  <a:cubicBezTo>
                    <a:pt x="527567" y="204807"/>
                    <a:pt x="523880" y="203361"/>
                    <a:pt x="521246" y="200601"/>
                  </a:cubicBezTo>
                  <a:cubicBezTo>
                    <a:pt x="462646" y="142234"/>
                    <a:pt x="384688" y="110028"/>
                    <a:pt x="301726" y="110028"/>
                  </a:cubicBezTo>
                  <a:cubicBezTo>
                    <a:pt x="218632" y="110028"/>
                    <a:pt x="140805" y="142103"/>
                    <a:pt x="82205" y="200601"/>
                  </a:cubicBezTo>
                  <a:cubicBezTo>
                    <a:pt x="76806" y="206122"/>
                    <a:pt x="67193" y="206122"/>
                    <a:pt x="61662" y="200601"/>
                  </a:cubicBezTo>
                  <a:lnTo>
                    <a:pt x="4247" y="143286"/>
                  </a:lnTo>
                  <a:cubicBezTo>
                    <a:pt x="-1416" y="137634"/>
                    <a:pt x="-1416" y="128432"/>
                    <a:pt x="4247" y="122779"/>
                  </a:cubicBezTo>
                  <a:cubicBezTo>
                    <a:pt x="83522" y="43511"/>
                    <a:pt x="189266" y="0"/>
                    <a:pt x="301726"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46" name="组合 45">
            <a:extLst>
              <a:ext uri="{FF2B5EF4-FFF2-40B4-BE49-F238E27FC236}">
                <a16:creationId xmlns:a16="http://schemas.microsoft.com/office/drawing/2014/main" xmlns="" id="{5286D1C8-3D96-403C-8BEC-C53F275345D1}"/>
              </a:ext>
            </a:extLst>
          </p:cNvPr>
          <p:cNvGrpSpPr/>
          <p:nvPr/>
        </p:nvGrpSpPr>
        <p:grpSpPr>
          <a:xfrm>
            <a:off x="1842807" y="4729061"/>
            <a:ext cx="4075509" cy="1069975"/>
            <a:chOff x="1881284" y="3679825"/>
            <a:chExt cx="4075509" cy="1069975"/>
          </a:xfrm>
        </p:grpSpPr>
        <p:sp>
          <p:nvSpPr>
            <p:cNvPr id="47" name="矩形 46">
              <a:extLst>
                <a:ext uri="{FF2B5EF4-FFF2-40B4-BE49-F238E27FC236}">
                  <a16:creationId xmlns:a16="http://schemas.microsoft.com/office/drawing/2014/main" xmlns="" id="{70CF7FAE-37C8-46DB-884C-D8E74B909238}"/>
                </a:ext>
              </a:extLst>
            </p:cNvPr>
            <p:cNvSpPr/>
            <p:nvPr/>
          </p:nvSpPr>
          <p:spPr>
            <a:xfrm>
              <a:off x="1881284"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2" name="矩形 51">
              <a:extLst>
                <a:ext uri="{FF2B5EF4-FFF2-40B4-BE49-F238E27FC236}">
                  <a16:creationId xmlns:a16="http://schemas.microsoft.com/office/drawing/2014/main" xmlns="" id="{E9FBC7E6-9C80-4CE2-AE6E-FB3437D3F9B8}"/>
                </a:ext>
              </a:extLst>
            </p:cNvPr>
            <p:cNvSpPr/>
            <p:nvPr/>
          </p:nvSpPr>
          <p:spPr>
            <a:xfrm>
              <a:off x="2099695" y="3780548"/>
              <a:ext cx="185000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7" name="矩形 56">
              <a:extLst>
                <a:ext uri="{FF2B5EF4-FFF2-40B4-BE49-F238E27FC236}">
                  <a16:creationId xmlns:a16="http://schemas.microsoft.com/office/drawing/2014/main" xmlns="" id="{C0FD31BD-4454-4E01-B238-7C3C360C31A5}"/>
                </a:ext>
              </a:extLst>
            </p:cNvPr>
            <p:cNvSpPr/>
            <p:nvPr/>
          </p:nvSpPr>
          <p:spPr>
            <a:xfrm>
              <a:off x="2430709" y="4084780"/>
              <a:ext cx="2321780" cy="328936"/>
            </a:xfrm>
            <a:prstGeom prst="rect">
              <a:avLst/>
            </a:prstGeom>
            <a:noFill/>
          </p:spPr>
          <p:txBody>
            <a:bodyPr wrap="square" rtlCol="0">
              <a:spAutoFit/>
            </a:bodyPr>
            <a:lstStyle/>
            <a:p>
              <a:pPr>
                <a:lnSpc>
                  <a:spcPct val="120000"/>
                </a:lnSpc>
              </a:pP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8" name="wifi-signal-full_17952">
              <a:extLst>
                <a:ext uri="{FF2B5EF4-FFF2-40B4-BE49-F238E27FC236}">
                  <a16:creationId xmlns:a16="http://schemas.microsoft.com/office/drawing/2014/main" xmlns="" id="{A463E983-502A-4880-99F8-C519F37809BC}"/>
                </a:ext>
              </a:extLst>
            </p:cNvPr>
            <p:cNvSpPr>
              <a:spLocks noChangeAspect="1"/>
            </p:cNvSpPr>
            <p:nvPr/>
          </p:nvSpPr>
          <p:spPr bwMode="auto">
            <a:xfrm>
              <a:off x="4916811" y="3939277"/>
              <a:ext cx="1039982" cy="702526"/>
            </a:xfrm>
            <a:custGeom>
              <a:avLst/>
              <a:gdLst>
                <a:gd name="connsiteX0" fmla="*/ 298271 w 603682"/>
                <a:gd name="connsiteY0" fmla="*/ 288048 h 407798"/>
                <a:gd name="connsiteX1" fmla="*/ 385598 w 603682"/>
                <a:gd name="connsiteY1" fmla="*/ 317756 h 407798"/>
                <a:gd name="connsiteX2" fmla="*/ 392974 w 603682"/>
                <a:gd name="connsiteY2" fmla="*/ 323671 h 407798"/>
                <a:gd name="connsiteX3" fmla="*/ 298798 w 603682"/>
                <a:gd name="connsiteY3" fmla="*/ 407798 h 407798"/>
                <a:gd name="connsiteX4" fmla="*/ 207387 w 603682"/>
                <a:gd name="connsiteY4" fmla="*/ 322356 h 407798"/>
                <a:gd name="connsiteX5" fmla="*/ 215158 w 603682"/>
                <a:gd name="connsiteY5" fmla="*/ 316573 h 407798"/>
                <a:gd name="connsiteX6" fmla="*/ 298271 w 603682"/>
                <a:gd name="connsiteY6" fmla="*/ 288048 h 407798"/>
                <a:gd name="connsiteX7" fmla="*/ 299470 w 603682"/>
                <a:gd name="connsiteY7" fmla="*/ 138661 h 407798"/>
                <a:gd name="connsiteX8" fmla="*/ 498320 w 603682"/>
                <a:gd name="connsiteY8" fmla="*/ 219660 h 407798"/>
                <a:gd name="connsiteX9" fmla="*/ 500427 w 603682"/>
                <a:gd name="connsiteY9" fmla="*/ 221370 h 407798"/>
                <a:gd name="connsiteX10" fmla="*/ 500427 w 603682"/>
                <a:gd name="connsiteY10" fmla="*/ 241883 h 407798"/>
                <a:gd name="connsiteX11" fmla="*/ 444328 w 603682"/>
                <a:gd name="connsiteY11" fmla="*/ 297768 h 407798"/>
                <a:gd name="connsiteX12" fmla="*/ 434056 w 603682"/>
                <a:gd name="connsiteY12" fmla="*/ 301975 h 407798"/>
                <a:gd name="connsiteX13" fmla="*/ 423916 w 603682"/>
                <a:gd name="connsiteY13" fmla="*/ 297768 h 407798"/>
                <a:gd name="connsiteX14" fmla="*/ 299602 w 603682"/>
                <a:gd name="connsiteY14" fmla="*/ 246485 h 407798"/>
                <a:gd name="connsiteX15" fmla="*/ 175288 w 603682"/>
                <a:gd name="connsiteY15" fmla="*/ 297768 h 407798"/>
                <a:gd name="connsiteX16" fmla="*/ 154744 w 603682"/>
                <a:gd name="connsiteY16" fmla="*/ 297768 h 407798"/>
                <a:gd name="connsiteX17" fmla="*/ 98908 w 603682"/>
                <a:gd name="connsiteY17" fmla="*/ 242014 h 407798"/>
                <a:gd name="connsiteX18" fmla="*/ 94694 w 603682"/>
                <a:gd name="connsiteY18" fmla="*/ 231758 h 407798"/>
                <a:gd name="connsiteX19" fmla="*/ 98908 w 603682"/>
                <a:gd name="connsiteY19" fmla="*/ 221501 h 407798"/>
                <a:gd name="connsiteX20" fmla="*/ 299470 w 603682"/>
                <a:gd name="connsiteY20" fmla="*/ 138661 h 407798"/>
                <a:gd name="connsiteX21" fmla="*/ 301726 w 603682"/>
                <a:gd name="connsiteY21" fmla="*/ 0 h 407798"/>
                <a:gd name="connsiteX22" fmla="*/ 597229 w 603682"/>
                <a:gd name="connsiteY22" fmla="*/ 120807 h 407798"/>
                <a:gd name="connsiteX23" fmla="*/ 599468 w 603682"/>
                <a:gd name="connsiteY23" fmla="*/ 122516 h 407798"/>
                <a:gd name="connsiteX24" fmla="*/ 603682 w 603682"/>
                <a:gd name="connsiteY24" fmla="*/ 132770 h 407798"/>
                <a:gd name="connsiteX25" fmla="*/ 599336 w 603682"/>
                <a:gd name="connsiteY25" fmla="*/ 143023 h 407798"/>
                <a:gd name="connsiteX26" fmla="*/ 541658 w 603682"/>
                <a:gd name="connsiteY26" fmla="*/ 200601 h 407798"/>
                <a:gd name="connsiteX27" fmla="*/ 531386 w 603682"/>
                <a:gd name="connsiteY27" fmla="*/ 204807 h 407798"/>
                <a:gd name="connsiteX28" fmla="*/ 521246 w 603682"/>
                <a:gd name="connsiteY28" fmla="*/ 200601 h 407798"/>
                <a:gd name="connsiteX29" fmla="*/ 301726 w 603682"/>
                <a:gd name="connsiteY29" fmla="*/ 110028 h 407798"/>
                <a:gd name="connsiteX30" fmla="*/ 82205 w 603682"/>
                <a:gd name="connsiteY30" fmla="*/ 200601 h 407798"/>
                <a:gd name="connsiteX31" fmla="*/ 61662 w 603682"/>
                <a:gd name="connsiteY31" fmla="*/ 200601 h 407798"/>
                <a:gd name="connsiteX32" fmla="*/ 4247 w 603682"/>
                <a:gd name="connsiteY32" fmla="*/ 143286 h 407798"/>
                <a:gd name="connsiteX33" fmla="*/ 4247 w 603682"/>
                <a:gd name="connsiteY33" fmla="*/ 122779 h 407798"/>
                <a:gd name="connsiteX34" fmla="*/ 301726 w 603682"/>
                <a:gd name="connsiteY34" fmla="*/ 0 h 40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3682" h="407798">
                  <a:moveTo>
                    <a:pt x="298271" y="288048"/>
                  </a:moveTo>
                  <a:cubicBezTo>
                    <a:pt x="348454" y="288048"/>
                    <a:pt x="384149" y="316573"/>
                    <a:pt x="385598" y="317756"/>
                  </a:cubicBezTo>
                  <a:lnTo>
                    <a:pt x="392974" y="323671"/>
                  </a:lnTo>
                  <a:lnTo>
                    <a:pt x="298798" y="407798"/>
                  </a:lnTo>
                  <a:lnTo>
                    <a:pt x="207387" y="322356"/>
                  </a:lnTo>
                  <a:lnTo>
                    <a:pt x="215158" y="316573"/>
                  </a:lnTo>
                  <a:cubicBezTo>
                    <a:pt x="241106" y="297644"/>
                    <a:pt x="269162" y="288048"/>
                    <a:pt x="298271" y="288048"/>
                  </a:cubicBezTo>
                  <a:close/>
                  <a:moveTo>
                    <a:pt x="299470" y="138661"/>
                  </a:moveTo>
                  <a:cubicBezTo>
                    <a:pt x="374401" y="138661"/>
                    <a:pt x="444986" y="167458"/>
                    <a:pt x="498320" y="219660"/>
                  </a:cubicBezTo>
                  <a:lnTo>
                    <a:pt x="500427" y="221370"/>
                  </a:lnTo>
                  <a:cubicBezTo>
                    <a:pt x="506090" y="227024"/>
                    <a:pt x="506090" y="236228"/>
                    <a:pt x="500427" y="241883"/>
                  </a:cubicBezTo>
                  <a:lnTo>
                    <a:pt x="444328" y="297768"/>
                  </a:lnTo>
                  <a:cubicBezTo>
                    <a:pt x="441694" y="300529"/>
                    <a:pt x="438007" y="301975"/>
                    <a:pt x="434056" y="301975"/>
                  </a:cubicBezTo>
                  <a:cubicBezTo>
                    <a:pt x="430237" y="301975"/>
                    <a:pt x="426550" y="300529"/>
                    <a:pt x="423916" y="297768"/>
                  </a:cubicBezTo>
                  <a:cubicBezTo>
                    <a:pt x="390731" y="264631"/>
                    <a:pt x="346615" y="246485"/>
                    <a:pt x="299602" y="246485"/>
                  </a:cubicBezTo>
                  <a:cubicBezTo>
                    <a:pt x="252589" y="246485"/>
                    <a:pt x="208341" y="264631"/>
                    <a:pt x="175288" y="297768"/>
                  </a:cubicBezTo>
                  <a:cubicBezTo>
                    <a:pt x="169757" y="303290"/>
                    <a:pt x="160275" y="303290"/>
                    <a:pt x="154744" y="297768"/>
                  </a:cubicBezTo>
                  <a:lnTo>
                    <a:pt x="98908" y="242014"/>
                  </a:lnTo>
                  <a:cubicBezTo>
                    <a:pt x="96143" y="239384"/>
                    <a:pt x="94694" y="235702"/>
                    <a:pt x="94694" y="231758"/>
                  </a:cubicBezTo>
                  <a:cubicBezTo>
                    <a:pt x="94694" y="227944"/>
                    <a:pt x="96143" y="224263"/>
                    <a:pt x="98908" y="221501"/>
                  </a:cubicBezTo>
                  <a:cubicBezTo>
                    <a:pt x="152374" y="168115"/>
                    <a:pt x="223617" y="138661"/>
                    <a:pt x="299470" y="138661"/>
                  </a:cubicBezTo>
                  <a:close/>
                  <a:moveTo>
                    <a:pt x="301726" y="0"/>
                  </a:moveTo>
                  <a:cubicBezTo>
                    <a:pt x="413264" y="0"/>
                    <a:pt x="518086" y="42854"/>
                    <a:pt x="597229" y="120807"/>
                  </a:cubicBezTo>
                  <a:lnTo>
                    <a:pt x="599468" y="122516"/>
                  </a:lnTo>
                  <a:cubicBezTo>
                    <a:pt x="602102" y="125277"/>
                    <a:pt x="603682" y="128826"/>
                    <a:pt x="603682" y="132770"/>
                  </a:cubicBezTo>
                  <a:cubicBezTo>
                    <a:pt x="603682" y="136582"/>
                    <a:pt x="602102" y="140263"/>
                    <a:pt x="599336" y="143023"/>
                  </a:cubicBezTo>
                  <a:lnTo>
                    <a:pt x="541658" y="200601"/>
                  </a:lnTo>
                  <a:cubicBezTo>
                    <a:pt x="539024" y="203361"/>
                    <a:pt x="535337" y="204807"/>
                    <a:pt x="531386" y="204807"/>
                  </a:cubicBezTo>
                  <a:cubicBezTo>
                    <a:pt x="527567" y="204807"/>
                    <a:pt x="523880" y="203361"/>
                    <a:pt x="521246" y="200601"/>
                  </a:cubicBezTo>
                  <a:cubicBezTo>
                    <a:pt x="462646" y="142234"/>
                    <a:pt x="384688" y="110028"/>
                    <a:pt x="301726" y="110028"/>
                  </a:cubicBezTo>
                  <a:cubicBezTo>
                    <a:pt x="218632" y="110028"/>
                    <a:pt x="140805" y="142103"/>
                    <a:pt x="82205" y="200601"/>
                  </a:cubicBezTo>
                  <a:cubicBezTo>
                    <a:pt x="76806" y="206122"/>
                    <a:pt x="67193" y="206122"/>
                    <a:pt x="61662" y="200601"/>
                  </a:cubicBezTo>
                  <a:lnTo>
                    <a:pt x="4247" y="143286"/>
                  </a:lnTo>
                  <a:cubicBezTo>
                    <a:pt x="-1416" y="137634"/>
                    <a:pt x="-1416" y="128432"/>
                    <a:pt x="4247" y="122779"/>
                  </a:cubicBezTo>
                  <a:cubicBezTo>
                    <a:pt x="83522" y="43511"/>
                    <a:pt x="189266" y="0"/>
                    <a:pt x="301726"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59" name="图片 58">
            <a:extLst>
              <a:ext uri="{FF2B5EF4-FFF2-40B4-BE49-F238E27FC236}">
                <a16:creationId xmlns:a16="http://schemas.microsoft.com/office/drawing/2014/main" xmlns="" id="{B5E77130-E43B-42AC-AB7F-ED5565DA10A8}"/>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0408260" y="27500"/>
            <a:ext cx="1762125" cy="523875"/>
          </a:xfrm>
          <a:prstGeom prst="rect">
            <a:avLst/>
          </a:prstGeom>
        </p:spPr>
      </p:pic>
      <p:grpSp>
        <p:nvGrpSpPr>
          <p:cNvPr id="60" name="组合 59">
            <a:extLst>
              <a:ext uri="{FF2B5EF4-FFF2-40B4-BE49-F238E27FC236}">
                <a16:creationId xmlns:a16="http://schemas.microsoft.com/office/drawing/2014/main" xmlns="" id="{B08A7723-2CE7-4DEC-9999-B81B1E8CE8DA}"/>
              </a:ext>
            </a:extLst>
          </p:cNvPr>
          <p:cNvGrpSpPr/>
          <p:nvPr/>
        </p:nvGrpSpPr>
        <p:grpSpPr>
          <a:xfrm>
            <a:off x="6425749" y="4691097"/>
            <a:ext cx="4075509" cy="1069975"/>
            <a:chOff x="1881284" y="3679825"/>
            <a:chExt cx="4075509" cy="1069975"/>
          </a:xfrm>
        </p:grpSpPr>
        <p:sp>
          <p:nvSpPr>
            <p:cNvPr id="61" name="矩形 60">
              <a:extLst>
                <a:ext uri="{FF2B5EF4-FFF2-40B4-BE49-F238E27FC236}">
                  <a16:creationId xmlns:a16="http://schemas.microsoft.com/office/drawing/2014/main" xmlns="" id="{3695F01B-A007-4E39-945F-AC5C2E283A64}"/>
                </a:ext>
              </a:extLst>
            </p:cNvPr>
            <p:cNvSpPr/>
            <p:nvPr/>
          </p:nvSpPr>
          <p:spPr>
            <a:xfrm>
              <a:off x="1881284"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2" name="矩形 61">
              <a:extLst>
                <a:ext uri="{FF2B5EF4-FFF2-40B4-BE49-F238E27FC236}">
                  <a16:creationId xmlns:a16="http://schemas.microsoft.com/office/drawing/2014/main" xmlns="" id="{67A1F4C7-A0B5-464B-82D6-5613092261A2}"/>
                </a:ext>
              </a:extLst>
            </p:cNvPr>
            <p:cNvSpPr/>
            <p:nvPr/>
          </p:nvSpPr>
          <p:spPr>
            <a:xfrm>
              <a:off x="2099695" y="3780548"/>
              <a:ext cx="185000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3" name="矩形 62">
              <a:extLst>
                <a:ext uri="{FF2B5EF4-FFF2-40B4-BE49-F238E27FC236}">
                  <a16:creationId xmlns:a16="http://schemas.microsoft.com/office/drawing/2014/main" xmlns="" id="{14A48CF9-882A-4308-A64D-A44CD43BAC95}"/>
                </a:ext>
              </a:extLst>
            </p:cNvPr>
            <p:cNvSpPr/>
            <p:nvPr/>
          </p:nvSpPr>
          <p:spPr>
            <a:xfrm>
              <a:off x="2430709" y="4084780"/>
              <a:ext cx="2321780" cy="328936"/>
            </a:xfrm>
            <a:prstGeom prst="rect">
              <a:avLst/>
            </a:prstGeom>
            <a:noFill/>
          </p:spPr>
          <p:txBody>
            <a:bodyPr wrap="square" rtlCol="0">
              <a:spAutoFit/>
            </a:bodyPr>
            <a:lstStyle/>
            <a:p>
              <a:pPr>
                <a:lnSpc>
                  <a:spcPct val="120000"/>
                </a:lnSpc>
              </a:pP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4" name="wifi-signal-full_17952">
              <a:extLst>
                <a:ext uri="{FF2B5EF4-FFF2-40B4-BE49-F238E27FC236}">
                  <a16:creationId xmlns:a16="http://schemas.microsoft.com/office/drawing/2014/main" xmlns="" id="{5FCB5D6A-353A-4C6C-BA3A-3F9AF2452375}"/>
                </a:ext>
              </a:extLst>
            </p:cNvPr>
            <p:cNvSpPr>
              <a:spLocks noChangeAspect="1"/>
            </p:cNvSpPr>
            <p:nvPr/>
          </p:nvSpPr>
          <p:spPr bwMode="auto">
            <a:xfrm>
              <a:off x="4916811" y="3939277"/>
              <a:ext cx="1039982" cy="702526"/>
            </a:xfrm>
            <a:custGeom>
              <a:avLst/>
              <a:gdLst>
                <a:gd name="connsiteX0" fmla="*/ 298271 w 603682"/>
                <a:gd name="connsiteY0" fmla="*/ 288048 h 407798"/>
                <a:gd name="connsiteX1" fmla="*/ 385598 w 603682"/>
                <a:gd name="connsiteY1" fmla="*/ 317756 h 407798"/>
                <a:gd name="connsiteX2" fmla="*/ 392974 w 603682"/>
                <a:gd name="connsiteY2" fmla="*/ 323671 h 407798"/>
                <a:gd name="connsiteX3" fmla="*/ 298798 w 603682"/>
                <a:gd name="connsiteY3" fmla="*/ 407798 h 407798"/>
                <a:gd name="connsiteX4" fmla="*/ 207387 w 603682"/>
                <a:gd name="connsiteY4" fmla="*/ 322356 h 407798"/>
                <a:gd name="connsiteX5" fmla="*/ 215158 w 603682"/>
                <a:gd name="connsiteY5" fmla="*/ 316573 h 407798"/>
                <a:gd name="connsiteX6" fmla="*/ 298271 w 603682"/>
                <a:gd name="connsiteY6" fmla="*/ 288048 h 407798"/>
                <a:gd name="connsiteX7" fmla="*/ 299470 w 603682"/>
                <a:gd name="connsiteY7" fmla="*/ 138661 h 407798"/>
                <a:gd name="connsiteX8" fmla="*/ 498320 w 603682"/>
                <a:gd name="connsiteY8" fmla="*/ 219660 h 407798"/>
                <a:gd name="connsiteX9" fmla="*/ 500427 w 603682"/>
                <a:gd name="connsiteY9" fmla="*/ 221370 h 407798"/>
                <a:gd name="connsiteX10" fmla="*/ 500427 w 603682"/>
                <a:gd name="connsiteY10" fmla="*/ 241883 h 407798"/>
                <a:gd name="connsiteX11" fmla="*/ 444328 w 603682"/>
                <a:gd name="connsiteY11" fmla="*/ 297768 h 407798"/>
                <a:gd name="connsiteX12" fmla="*/ 434056 w 603682"/>
                <a:gd name="connsiteY12" fmla="*/ 301975 h 407798"/>
                <a:gd name="connsiteX13" fmla="*/ 423916 w 603682"/>
                <a:gd name="connsiteY13" fmla="*/ 297768 h 407798"/>
                <a:gd name="connsiteX14" fmla="*/ 299602 w 603682"/>
                <a:gd name="connsiteY14" fmla="*/ 246485 h 407798"/>
                <a:gd name="connsiteX15" fmla="*/ 175288 w 603682"/>
                <a:gd name="connsiteY15" fmla="*/ 297768 h 407798"/>
                <a:gd name="connsiteX16" fmla="*/ 154744 w 603682"/>
                <a:gd name="connsiteY16" fmla="*/ 297768 h 407798"/>
                <a:gd name="connsiteX17" fmla="*/ 98908 w 603682"/>
                <a:gd name="connsiteY17" fmla="*/ 242014 h 407798"/>
                <a:gd name="connsiteX18" fmla="*/ 94694 w 603682"/>
                <a:gd name="connsiteY18" fmla="*/ 231758 h 407798"/>
                <a:gd name="connsiteX19" fmla="*/ 98908 w 603682"/>
                <a:gd name="connsiteY19" fmla="*/ 221501 h 407798"/>
                <a:gd name="connsiteX20" fmla="*/ 299470 w 603682"/>
                <a:gd name="connsiteY20" fmla="*/ 138661 h 407798"/>
                <a:gd name="connsiteX21" fmla="*/ 301726 w 603682"/>
                <a:gd name="connsiteY21" fmla="*/ 0 h 407798"/>
                <a:gd name="connsiteX22" fmla="*/ 597229 w 603682"/>
                <a:gd name="connsiteY22" fmla="*/ 120807 h 407798"/>
                <a:gd name="connsiteX23" fmla="*/ 599468 w 603682"/>
                <a:gd name="connsiteY23" fmla="*/ 122516 h 407798"/>
                <a:gd name="connsiteX24" fmla="*/ 603682 w 603682"/>
                <a:gd name="connsiteY24" fmla="*/ 132770 h 407798"/>
                <a:gd name="connsiteX25" fmla="*/ 599336 w 603682"/>
                <a:gd name="connsiteY25" fmla="*/ 143023 h 407798"/>
                <a:gd name="connsiteX26" fmla="*/ 541658 w 603682"/>
                <a:gd name="connsiteY26" fmla="*/ 200601 h 407798"/>
                <a:gd name="connsiteX27" fmla="*/ 531386 w 603682"/>
                <a:gd name="connsiteY27" fmla="*/ 204807 h 407798"/>
                <a:gd name="connsiteX28" fmla="*/ 521246 w 603682"/>
                <a:gd name="connsiteY28" fmla="*/ 200601 h 407798"/>
                <a:gd name="connsiteX29" fmla="*/ 301726 w 603682"/>
                <a:gd name="connsiteY29" fmla="*/ 110028 h 407798"/>
                <a:gd name="connsiteX30" fmla="*/ 82205 w 603682"/>
                <a:gd name="connsiteY30" fmla="*/ 200601 h 407798"/>
                <a:gd name="connsiteX31" fmla="*/ 61662 w 603682"/>
                <a:gd name="connsiteY31" fmla="*/ 200601 h 407798"/>
                <a:gd name="connsiteX32" fmla="*/ 4247 w 603682"/>
                <a:gd name="connsiteY32" fmla="*/ 143286 h 407798"/>
                <a:gd name="connsiteX33" fmla="*/ 4247 w 603682"/>
                <a:gd name="connsiteY33" fmla="*/ 122779 h 407798"/>
                <a:gd name="connsiteX34" fmla="*/ 301726 w 603682"/>
                <a:gd name="connsiteY34" fmla="*/ 0 h 40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3682" h="407798">
                  <a:moveTo>
                    <a:pt x="298271" y="288048"/>
                  </a:moveTo>
                  <a:cubicBezTo>
                    <a:pt x="348454" y="288048"/>
                    <a:pt x="384149" y="316573"/>
                    <a:pt x="385598" y="317756"/>
                  </a:cubicBezTo>
                  <a:lnTo>
                    <a:pt x="392974" y="323671"/>
                  </a:lnTo>
                  <a:lnTo>
                    <a:pt x="298798" y="407798"/>
                  </a:lnTo>
                  <a:lnTo>
                    <a:pt x="207387" y="322356"/>
                  </a:lnTo>
                  <a:lnTo>
                    <a:pt x="215158" y="316573"/>
                  </a:lnTo>
                  <a:cubicBezTo>
                    <a:pt x="241106" y="297644"/>
                    <a:pt x="269162" y="288048"/>
                    <a:pt x="298271" y="288048"/>
                  </a:cubicBezTo>
                  <a:close/>
                  <a:moveTo>
                    <a:pt x="299470" y="138661"/>
                  </a:moveTo>
                  <a:cubicBezTo>
                    <a:pt x="374401" y="138661"/>
                    <a:pt x="444986" y="167458"/>
                    <a:pt x="498320" y="219660"/>
                  </a:cubicBezTo>
                  <a:lnTo>
                    <a:pt x="500427" y="221370"/>
                  </a:lnTo>
                  <a:cubicBezTo>
                    <a:pt x="506090" y="227024"/>
                    <a:pt x="506090" y="236228"/>
                    <a:pt x="500427" y="241883"/>
                  </a:cubicBezTo>
                  <a:lnTo>
                    <a:pt x="444328" y="297768"/>
                  </a:lnTo>
                  <a:cubicBezTo>
                    <a:pt x="441694" y="300529"/>
                    <a:pt x="438007" y="301975"/>
                    <a:pt x="434056" y="301975"/>
                  </a:cubicBezTo>
                  <a:cubicBezTo>
                    <a:pt x="430237" y="301975"/>
                    <a:pt x="426550" y="300529"/>
                    <a:pt x="423916" y="297768"/>
                  </a:cubicBezTo>
                  <a:cubicBezTo>
                    <a:pt x="390731" y="264631"/>
                    <a:pt x="346615" y="246485"/>
                    <a:pt x="299602" y="246485"/>
                  </a:cubicBezTo>
                  <a:cubicBezTo>
                    <a:pt x="252589" y="246485"/>
                    <a:pt x="208341" y="264631"/>
                    <a:pt x="175288" y="297768"/>
                  </a:cubicBezTo>
                  <a:cubicBezTo>
                    <a:pt x="169757" y="303290"/>
                    <a:pt x="160275" y="303290"/>
                    <a:pt x="154744" y="297768"/>
                  </a:cubicBezTo>
                  <a:lnTo>
                    <a:pt x="98908" y="242014"/>
                  </a:lnTo>
                  <a:cubicBezTo>
                    <a:pt x="96143" y="239384"/>
                    <a:pt x="94694" y="235702"/>
                    <a:pt x="94694" y="231758"/>
                  </a:cubicBezTo>
                  <a:cubicBezTo>
                    <a:pt x="94694" y="227944"/>
                    <a:pt x="96143" y="224263"/>
                    <a:pt x="98908" y="221501"/>
                  </a:cubicBezTo>
                  <a:cubicBezTo>
                    <a:pt x="152374" y="168115"/>
                    <a:pt x="223617" y="138661"/>
                    <a:pt x="299470" y="138661"/>
                  </a:cubicBezTo>
                  <a:close/>
                  <a:moveTo>
                    <a:pt x="301726" y="0"/>
                  </a:moveTo>
                  <a:cubicBezTo>
                    <a:pt x="413264" y="0"/>
                    <a:pt x="518086" y="42854"/>
                    <a:pt x="597229" y="120807"/>
                  </a:cubicBezTo>
                  <a:lnTo>
                    <a:pt x="599468" y="122516"/>
                  </a:lnTo>
                  <a:cubicBezTo>
                    <a:pt x="602102" y="125277"/>
                    <a:pt x="603682" y="128826"/>
                    <a:pt x="603682" y="132770"/>
                  </a:cubicBezTo>
                  <a:cubicBezTo>
                    <a:pt x="603682" y="136582"/>
                    <a:pt x="602102" y="140263"/>
                    <a:pt x="599336" y="143023"/>
                  </a:cubicBezTo>
                  <a:lnTo>
                    <a:pt x="541658" y="200601"/>
                  </a:lnTo>
                  <a:cubicBezTo>
                    <a:pt x="539024" y="203361"/>
                    <a:pt x="535337" y="204807"/>
                    <a:pt x="531386" y="204807"/>
                  </a:cubicBezTo>
                  <a:cubicBezTo>
                    <a:pt x="527567" y="204807"/>
                    <a:pt x="523880" y="203361"/>
                    <a:pt x="521246" y="200601"/>
                  </a:cubicBezTo>
                  <a:cubicBezTo>
                    <a:pt x="462646" y="142234"/>
                    <a:pt x="384688" y="110028"/>
                    <a:pt x="301726" y="110028"/>
                  </a:cubicBezTo>
                  <a:cubicBezTo>
                    <a:pt x="218632" y="110028"/>
                    <a:pt x="140805" y="142103"/>
                    <a:pt x="82205" y="200601"/>
                  </a:cubicBezTo>
                  <a:cubicBezTo>
                    <a:pt x="76806" y="206122"/>
                    <a:pt x="67193" y="206122"/>
                    <a:pt x="61662" y="200601"/>
                  </a:cubicBezTo>
                  <a:lnTo>
                    <a:pt x="4247" y="143286"/>
                  </a:lnTo>
                  <a:cubicBezTo>
                    <a:pt x="-1416" y="137634"/>
                    <a:pt x="-1416" y="128432"/>
                    <a:pt x="4247" y="122779"/>
                  </a:cubicBezTo>
                  <a:cubicBezTo>
                    <a:pt x="83522" y="43511"/>
                    <a:pt x="189266" y="0"/>
                    <a:pt x="301726"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3" name="矩形 52">
            <a:extLst>
              <a:ext uri="{FF2B5EF4-FFF2-40B4-BE49-F238E27FC236}">
                <a16:creationId xmlns:a16="http://schemas.microsoft.com/office/drawing/2014/main" xmlns="" id="{F753566D-EA30-42E8-A6CF-BED8B9C06197}"/>
              </a:ext>
            </a:extLst>
          </p:cNvPr>
          <p:cNvSpPr/>
          <p:nvPr/>
        </p:nvSpPr>
        <p:spPr>
          <a:xfrm>
            <a:off x="2967184" y="2203561"/>
            <a:ext cx="1888072"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案例展示</a:t>
            </a:r>
          </a:p>
        </p:txBody>
      </p:sp>
      <p:grpSp>
        <p:nvGrpSpPr>
          <p:cNvPr id="67" name="组合 66">
            <a:extLst>
              <a:ext uri="{FF2B5EF4-FFF2-40B4-BE49-F238E27FC236}">
                <a16:creationId xmlns:a16="http://schemas.microsoft.com/office/drawing/2014/main" xmlns="" id="{428C7A51-2102-403B-B983-17785CF2C0EA}"/>
              </a:ext>
            </a:extLst>
          </p:cNvPr>
          <p:cNvGrpSpPr/>
          <p:nvPr/>
        </p:nvGrpSpPr>
        <p:grpSpPr>
          <a:xfrm>
            <a:off x="6395091" y="1869559"/>
            <a:ext cx="4074261" cy="1104281"/>
            <a:chOff x="1885307" y="2393025"/>
            <a:chExt cx="4074261" cy="1104281"/>
          </a:xfrm>
        </p:grpSpPr>
        <p:sp>
          <p:nvSpPr>
            <p:cNvPr id="68" name="矩形 67">
              <a:extLst>
                <a:ext uri="{FF2B5EF4-FFF2-40B4-BE49-F238E27FC236}">
                  <a16:creationId xmlns:a16="http://schemas.microsoft.com/office/drawing/2014/main" xmlns="" id="{74CC5CA6-9EAE-4D74-A9B4-FC33F1EB43A8}"/>
                </a:ext>
              </a:extLst>
            </p:cNvPr>
            <p:cNvSpPr/>
            <p:nvPr/>
          </p:nvSpPr>
          <p:spPr>
            <a:xfrm>
              <a:off x="1885307" y="2427331"/>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9" name="矩形 68">
              <a:extLst>
                <a:ext uri="{FF2B5EF4-FFF2-40B4-BE49-F238E27FC236}">
                  <a16:creationId xmlns:a16="http://schemas.microsoft.com/office/drawing/2014/main" xmlns="" id="{B4F39C9F-B1D2-4030-A0AD-1BE4F3A0178F}"/>
                </a:ext>
              </a:extLst>
            </p:cNvPr>
            <p:cNvSpPr/>
            <p:nvPr/>
          </p:nvSpPr>
          <p:spPr>
            <a:xfrm>
              <a:off x="2099695" y="2459748"/>
              <a:ext cx="1888072" cy="400110"/>
            </a:xfrm>
            <a:prstGeom prst="rect">
              <a:avLst/>
            </a:prstGeom>
          </p:spPr>
          <p:txBody>
            <a:bodyPr wrap="square">
              <a:spAutoFit/>
            </a:bodyPr>
            <a:lstStyle/>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0" name="矩形 69">
              <a:extLst>
                <a:ext uri="{FF2B5EF4-FFF2-40B4-BE49-F238E27FC236}">
                  <a16:creationId xmlns:a16="http://schemas.microsoft.com/office/drawing/2014/main" xmlns="" id="{6C904D9B-1F52-47B5-81A9-954F554E5FC9}"/>
                </a:ext>
              </a:extLst>
            </p:cNvPr>
            <p:cNvSpPr/>
            <p:nvPr/>
          </p:nvSpPr>
          <p:spPr>
            <a:xfrm>
              <a:off x="2386884" y="2722998"/>
              <a:ext cx="2321780" cy="400110"/>
            </a:xfrm>
            <a:prstGeom prst="rect">
              <a:avLst/>
            </a:prstGeom>
            <a:noFill/>
          </p:spPr>
          <p:txBody>
            <a:bodyPr wrap="square" rtlCol="0">
              <a:spAutoFit/>
            </a:bodyPr>
            <a:lstStyle/>
            <a:p>
              <a:pPr algn="ctr">
                <a:spcBef>
                  <a:spcPct val="20000"/>
                </a:spcBef>
              </a:pPr>
              <a:endParaRPr lang="en-US" altLang="zh-CN" sz="20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1" name="cloud-data_72746">
              <a:extLst>
                <a:ext uri="{FF2B5EF4-FFF2-40B4-BE49-F238E27FC236}">
                  <a16:creationId xmlns:a16="http://schemas.microsoft.com/office/drawing/2014/main" xmlns="" id="{ED36F05A-A5E6-4CC0-8512-C0BF5F5040C6}"/>
                </a:ext>
              </a:extLst>
            </p:cNvPr>
            <p:cNvSpPr>
              <a:spLocks noChangeAspect="1"/>
            </p:cNvSpPr>
            <p:nvPr/>
          </p:nvSpPr>
          <p:spPr bwMode="auto">
            <a:xfrm>
              <a:off x="4993744" y="2393025"/>
              <a:ext cx="890345" cy="923865"/>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chemeClr val="accent1">
                <a:alpha val="7000"/>
              </a:schemeClr>
            </a:solidFill>
            <a:ln>
              <a:noFill/>
            </a:ln>
          </p:spPr>
          <p:txBody>
            <a:bodyPr/>
            <a:lstStyle/>
            <a:p>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72" name="矩形 71">
            <a:extLst>
              <a:ext uri="{FF2B5EF4-FFF2-40B4-BE49-F238E27FC236}">
                <a16:creationId xmlns:a16="http://schemas.microsoft.com/office/drawing/2014/main" xmlns="" id="{40785BA7-42AC-42C6-95D5-C0D2D604C27F}"/>
              </a:ext>
            </a:extLst>
          </p:cNvPr>
          <p:cNvSpPr/>
          <p:nvPr/>
        </p:nvSpPr>
        <p:spPr>
          <a:xfrm>
            <a:off x="7650280" y="2220853"/>
            <a:ext cx="1888072" cy="400110"/>
          </a:xfrm>
          <a:prstGeom prst="rect">
            <a:avLst/>
          </a:prstGeom>
        </p:spPr>
        <p:txBody>
          <a:bodyPr wrap="square">
            <a:spAutoFit/>
          </a:bodyPr>
          <a:lstStyle/>
          <a:p>
            <a:r>
              <a:rPr lang="en-US" altLang="zh-CN"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a:t>
            </a:r>
            <a:r>
              <a:rPr lang="zh-CN" altLang="en-US"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3" name="矩形 72">
            <a:extLst>
              <a:ext uri="{FF2B5EF4-FFF2-40B4-BE49-F238E27FC236}">
                <a16:creationId xmlns:a16="http://schemas.microsoft.com/office/drawing/2014/main" xmlns="" id="{9C784C3C-5B1F-455F-B84A-2F379B420C06}"/>
              </a:ext>
            </a:extLst>
          </p:cNvPr>
          <p:cNvSpPr/>
          <p:nvPr/>
        </p:nvSpPr>
        <p:spPr>
          <a:xfrm>
            <a:off x="2330245" y="5090609"/>
            <a:ext cx="3524865"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5. </a:t>
            </a:r>
            <a:r>
              <a:rPr lang="en-US" altLang="zh-CN"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Web</a:t>
            </a:r>
            <a:r>
              <a:rPr lang="zh-CN" altLang="en-US"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组件访问网络服务</a:t>
            </a:r>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0" name="矩形 79">
            <a:extLst>
              <a:ext uri="{FF2B5EF4-FFF2-40B4-BE49-F238E27FC236}">
                <a16:creationId xmlns:a16="http://schemas.microsoft.com/office/drawing/2014/main" xmlns="" id="{BD5841A7-7F33-42CC-A151-D05B0CE7C379}"/>
              </a:ext>
            </a:extLst>
          </p:cNvPr>
          <p:cNvSpPr/>
          <p:nvPr/>
        </p:nvSpPr>
        <p:spPr>
          <a:xfrm>
            <a:off x="2967184" y="3617668"/>
            <a:ext cx="1888072"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a:t>
            </a:r>
            <a:r>
              <a:rPr lang="en-US" altLang="zh-CN"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了解</a:t>
            </a:r>
            <a:r>
              <a:rPr lang="en-US" altLang="zh-CN"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API</a:t>
            </a:r>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1" name="矩形 80">
            <a:extLst>
              <a:ext uri="{FF2B5EF4-FFF2-40B4-BE49-F238E27FC236}">
                <a16:creationId xmlns:a16="http://schemas.microsoft.com/office/drawing/2014/main" xmlns="" id="{9DAA6AB5-850C-4B36-89EC-9A37E1CF6FF9}"/>
              </a:ext>
            </a:extLst>
          </p:cNvPr>
          <p:cNvSpPr/>
          <p:nvPr/>
        </p:nvSpPr>
        <p:spPr>
          <a:xfrm>
            <a:off x="7621811" y="3659688"/>
            <a:ext cx="1888072" cy="707886"/>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4. </a:t>
            </a:r>
            <a:r>
              <a:rPr lang="zh-CN" altLang="en-US"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了解</a:t>
            </a:r>
            <a:r>
              <a:rPr lang="en-US" altLang="zh-CN" sz="20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JSON</a:t>
            </a:r>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endPar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2" name="矩形 81">
            <a:extLst>
              <a:ext uri="{FF2B5EF4-FFF2-40B4-BE49-F238E27FC236}">
                <a16:creationId xmlns:a16="http://schemas.microsoft.com/office/drawing/2014/main" xmlns="" id="{17715019-8625-4916-89B9-CC4FE9C00581}"/>
              </a:ext>
            </a:extLst>
          </p:cNvPr>
          <p:cNvSpPr/>
          <p:nvPr/>
        </p:nvSpPr>
        <p:spPr>
          <a:xfrm>
            <a:off x="7650280" y="5090609"/>
            <a:ext cx="1888072"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6.</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课堂小练 </a:t>
            </a:r>
          </a:p>
        </p:txBody>
      </p:sp>
    </p:spTree>
    <p:extLst>
      <p:ext uri="{BB962C8B-B14F-4D97-AF65-F5344CB8AC3E}">
        <p14:creationId xmlns:p14="http://schemas.microsoft.com/office/powerpoint/2010/main" xmlns="" val="35308112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07EB4F0C-A285-498F-92A8-2E8D1408843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xmlns="" id="{049DD03B-6D61-48F6-9F1E-610EDCCF8E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xmlns="" id="{D397D9DA-D045-4B7C-B304-14F168DF11D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xmlns="" id="{5C842FBA-E3F2-4EDA-A29B-C0B22FA7780D}"/>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xmlns="" id="{DD55EA90-D95F-4172-B799-5284299B2DE1}"/>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xmlns="" id="{B8698B16-EFC0-4DA7-B952-C9BA021358B0}"/>
              </a:ext>
            </a:extLst>
          </p:cNvPr>
          <p:cNvSpPr txBox="1"/>
          <p:nvPr/>
        </p:nvSpPr>
        <p:spPr>
          <a:xfrm>
            <a:off x="4372726" y="2195827"/>
            <a:ext cx="3836588" cy="1827552"/>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01</a:t>
            </a:r>
          </a:p>
          <a:p>
            <a:pPr>
              <a:lnSpc>
                <a:spcPct val="150000"/>
              </a:lnSpc>
            </a:pPr>
            <a:r>
              <a:rPr lang="zh-CN" altLang="en-US" sz="2400" b="1" dirty="0">
                <a:solidFill>
                  <a:srgbClr val="002060"/>
                </a:solidFill>
                <a:latin typeface="字魂105号-简雅黑" panose="00000500000000000000" pitchFamily="2" charset="-122"/>
                <a:ea typeface="字魂105号-简雅黑" panose="00000500000000000000" pitchFamily="2" charset="-122"/>
                <a:cs typeface="+mn-ea"/>
              </a:rPr>
              <a:t>案例展示</a:t>
            </a:r>
            <a:endParaRPr lang="en-US" sz="2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xmlns=""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xmlns="" id="{4D697FFF-1B77-4E94-8B04-98065E11307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168677" y="986"/>
            <a:ext cx="1762125" cy="523875"/>
          </a:xfrm>
          <a:prstGeom prst="rect">
            <a:avLst/>
          </a:prstGeom>
        </p:spPr>
      </p:pic>
    </p:spTree>
    <p:extLst>
      <p:ext uri="{BB962C8B-B14F-4D97-AF65-F5344CB8AC3E}">
        <p14:creationId xmlns:p14="http://schemas.microsoft.com/office/powerpoint/2010/main" xmlns="" val="82458595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22"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rPr>
                  <a:t>案例展示</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pic>
        <p:nvPicPr>
          <p:cNvPr id="14337" name="Picture 1" descr="C:\Users\Administrator\AppData\Roaming\Tencent\Users\437797390\QQ\WinTemp\RichOle\N(ZZDZQDLDZ9`BI$AQE]2(1.png"/>
          <p:cNvPicPr>
            <a:picLocks noChangeAspect="1" noChangeArrowheads="1"/>
          </p:cNvPicPr>
          <p:nvPr/>
        </p:nvPicPr>
        <p:blipFill>
          <a:blip r:embed="rId6" cstate="print"/>
          <a:srcRect/>
          <a:stretch>
            <a:fillRect/>
          </a:stretch>
        </p:blipFill>
        <p:spPr bwMode="auto">
          <a:xfrm>
            <a:off x="1386349" y="930685"/>
            <a:ext cx="3086320" cy="5484864"/>
          </a:xfrm>
          <a:prstGeom prst="rect">
            <a:avLst/>
          </a:prstGeom>
          <a:noFill/>
        </p:spPr>
      </p:pic>
      <p:pic>
        <p:nvPicPr>
          <p:cNvPr id="14338" name="Picture 2"/>
          <p:cNvPicPr>
            <a:picLocks noChangeAspect="1" noChangeArrowheads="1"/>
          </p:cNvPicPr>
          <p:nvPr/>
        </p:nvPicPr>
        <p:blipFill>
          <a:blip r:embed="rId7" cstate="print"/>
          <a:srcRect/>
          <a:stretch>
            <a:fillRect/>
          </a:stretch>
        </p:blipFill>
        <p:spPr bwMode="auto">
          <a:xfrm>
            <a:off x="5322633" y="872766"/>
            <a:ext cx="3142942" cy="5585491"/>
          </a:xfrm>
          <a:prstGeom prst="rect">
            <a:avLst/>
          </a:prstGeom>
          <a:noFill/>
          <a:ln w="9525">
            <a:noFill/>
            <a:miter lim="800000"/>
            <a:headEnd/>
            <a:tailEnd/>
          </a:ln>
        </p:spPr>
      </p:pic>
      <p:sp>
        <p:nvSpPr>
          <p:cNvPr id="12" name="矩形 11">
            <a:extLst>
              <a:ext uri="{FF2B5EF4-FFF2-40B4-BE49-F238E27FC236}">
                <a16:creationId xmlns:a16="http://schemas.microsoft.com/office/drawing/2014/main" xmlns="" id="{2B7DBFF0-585D-48C1-AF8E-D7569645E5CA}"/>
              </a:ext>
            </a:extLst>
          </p:cNvPr>
          <p:cNvSpPr/>
          <p:nvPr/>
        </p:nvSpPr>
        <p:spPr>
          <a:xfrm>
            <a:off x="8710523" y="2959006"/>
            <a:ext cx="2748974" cy="1169551"/>
          </a:xfrm>
          <a:prstGeom prst="rect">
            <a:avLst/>
          </a:prstGeom>
        </p:spPr>
        <p:txBody>
          <a:bodyPr wrap="square">
            <a:spAutoFit/>
          </a:bodyPr>
          <a:lstStyle/>
          <a:p>
            <a:pPr>
              <a:spcBef>
                <a:spcPct val="50000"/>
              </a:spcBef>
              <a:buFontTx/>
              <a:buChar char="•"/>
            </a:pPr>
            <a:r>
              <a:rPr kumimoji="1" lang="en-US" altLang="zh-CN" sz="2000" dirty="0" smtClean="0"/>
              <a:t> </a:t>
            </a:r>
            <a:r>
              <a:rPr kumimoji="1" lang="zh-CN" altLang="en-US" sz="2000" dirty="0" smtClean="0"/>
              <a:t>输入城市名后点击右上角的太阳按钮</a:t>
            </a:r>
            <a:endParaRPr kumimoji="1" lang="zh-CN" altLang="en-US" sz="2000" dirty="0"/>
          </a:p>
          <a:p>
            <a:pPr>
              <a:spcBef>
                <a:spcPct val="50000"/>
              </a:spcBef>
              <a:buFontTx/>
              <a:buChar char="•"/>
            </a:pPr>
            <a:endParaRPr kumimoji="1" lang="zh-CN" altLang="en-US" sz="2000" dirty="0"/>
          </a:p>
        </p:txBody>
      </p:sp>
    </p:spTree>
    <p:extLst>
      <p:ext uri="{BB962C8B-B14F-4D97-AF65-F5344CB8AC3E}">
        <p14:creationId xmlns:p14="http://schemas.microsoft.com/office/powerpoint/2010/main" xmlns="" val="318560379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07EB4F0C-A285-498F-92A8-2E8D1408843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xmlns="" id="{049DD03B-6D61-48F6-9F1E-610EDCCF8E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xmlns="" id="{D397D9DA-D045-4B7C-B304-14F168DF11D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xmlns="" id="{5C842FBA-E3F2-4EDA-A29B-C0B22FA7780D}"/>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xmlns="" id="{DD55EA90-D95F-4172-B799-5284299B2DE1}"/>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xmlns="" id="{B8698B16-EFC0-4DA7-B952-C9BA021358B0}"/>
              </a:ext>
            </a:extLst>
          </p:cNvPr>
          <p:cNvSpPr txBox="1"/>
          <p:nvPr/>
        </p:nvSpPr>
        <p:spPr>
          <a:xfrm>
            <a:off x="4372726" y="2195827"/>
            <a:ext cx="3836588" cy="1827552"/>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a:t>
            </a:r>
            <a:r>
              <a:rPr lang="en-US" altLang="zh-CN"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a:t>
            </a:r>
            <a:endPar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2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endParaRPr lang="en-US" sz="2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xmlns=""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xmlns="" id="{4D697FFF-1B77-4E94-8B04-98065E11307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168677" y="986"/>
            <a:ext cx="1762125" cy="523875"/>
          </a:xfrm>
          <a:prstGeom prst="rect">
            <a:avLst/>
          </a:prstGeom>
        </p:spPr>
      </p:pic>
    </p:spTree>
    <p:extLst>
      <p:ext uri="{BB962C8B-B14F-4D97-AF65-F5344CB8AC3E}">
        <p14:creationId xmlns:p14="http://schemas.microsoft.com/office/powerpoint/2010/main" xmlns="" val="344168251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22"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2060"/>
                    </a:solidFill>
                    <a:latin typeface="字魂105号-简雅黑" panose="00000500000000000000" pitchFamily="2" charset="-122"/>
                    <a:ea typeface="字魂105号-简雅黑" panose="00000500000000000000" pitchFamily="2" charset="-122"/>
                    <a:cs typeface="+mn-ea"/>
                  </a:rPr>
                  <a:t>组件设计</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pic>
        <p:nvPicPr>
          <p:cNvPr id="12" name="Picture 2" descr="E:\APPInventorMaterial-master\myppt\V39`{X$EX})0)9OI4]2W}TI.png"/>
          <p:cNvPicPr>
            <a:picLocks noChangeAspect="1" noChangeArrowheads="1"/>
          </p:cNvPicPr>
          <p:nvPr/>
        </p:nvPicPr>
        <p:blipFill>
          <a:blip r:embed="rId6" cstate="print"/>
          <a:srcRect/>
          <a:stretch>
            <a:fillRect/>
          </a:stretch>
        </p:blipFill>
        <p:spPr bwMode="auto">
          <a:xfrm>
            <a:off x="1356626" y="1010605"/>
            <a:ext cx="4508199" cy="5493434"/>
          </a:xfrm>
          <a:prstGeom prst="rect">
            <a:avLst/>
          </a:prstGeom>
          <a:noFill/>
        </p:spPr>
      </p:pic>
      <p:pic>
        <p:nvPicPr>
          <p:cNvPr id="10241" name="Picture 1" descr="C:\Users\Administrator\AppData\Roaming\Tencent\Users\437797390\QQ\WinTemp\RichOle\`K{AG{BWFM0KQ98JN_]MYGH.png"/>
          <p:cNvPicPr>
            <a:picLocks noChangeAspect="1" noChangeArrowheads="1"/>
          </p:cNvPicPr>
          <p:nvPr/>
        </p:nvPicPr>
        <p:blipFill>
          <a:blip r:embed="rId7" cstate="print"/>
          <a:srcRect/>
          <a:stretch>
            <a:fillRect/>
          </a:stretch>
        </p:blipFill>
        <p:spPr bwMode="auto">
          <a:xfrm>
            <a:off x="6636772" y="1227429"/>
            <a:ext cx="2654712" cy="4893903"/>
          </a:xfrm>
          <a:prstGeom prst="rect">
            <a:avLst/>
          </a:prstGeom>
          <a:noFill/>
        </p:spPr>
      </p:pic>
      <p:sp>
        <p:nvSpPr>
          <p:cNvPr id="15" name="矩形 14"/>
          <p:cNvSpPr/>
          <p:nvPr/>
        </p:nvSpPr>
        <p:spPr>
          <a:xfrm>
            <a:off x="6614456" y="4178282"/>
            <a:ext cx="970156" cy="3345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056906" y="5756358"/>
            <a:ext cx="921971" cy="3052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2B7DBFF0-585D-48C1-AF8E-D7569645E5CA}"/>
              </a:ext>
            </a:extLst>
          </p:cNvPr>
          <p:cNvSpPr/>
          <p:nvPr/>
        </p:nvSpPr>
        <p:spPr>
          <a:xfrm>
            <a:off x="9394721" y="3475200"/>
            <a:ext cx="2458065" cy="1169551"/>
          </a:xfrm>
          <a:prstGeom prst="rect">
            <a:avLst/>
          </a:prstGeom>
        </p:spPr>
        <p:txBody>
          <a:bodyPr wrap="square">
            <a:spAutoFit/>
          </a:bodyPr>
          <a:lstStyle/>
          <a:p>
            <a:pPr>
              <a:spcBef>
                <a:spcPct val="50000"/>
              </a:spcBef>
              <a:buFontTx/>
              <a:buChar char="•"/>
            </a:pPr>
            <a:r>
              <a:rPr kumimoji="1" lang="en-US" altLang="zh-CN" sz="2000" dirty="0" smtClean="0"/>
              <a:t> Web</a:t>
            </a:r>
            <a:r>
              <a:rPr kumimoji="1" lang="zh-CN" altLang="en-US" sz="2000" dirty="0" smtClean="0"/>
              <a:t>客户端组件在如图所示位置</a:t>
            </a:r>
            <a:endParaRPr kumimoji="1" lang="zh-CN" altLang="en-US" sz="2000" dirty="0"/>
          </a:p>
          <a:p>
            <a:pPr>
              <a:spcBef>
                <a:spcPct val="50000"/>
              </a:spcBef>
              <a:buFontTx/>
              <a:buChar char="•"/>
            </a:pPr>
            <a:endParaRPr kumimoji="1" lang="zh-CN" altLang="en-US" sz="2000" dirty="0"/>
          </a:p>
        </p:txBody>
      </p:sp>
    </p:spTree>
    <p:extLst>
      <p:ext uri="{BB962C8B-B14F-4D97-AF65-F5344CB8AC3E}">
        <p14:creationId xmlns:p14="http://schemas.microsoft.com/office/powerpoint/2010/main" xmlns="" val="363486063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C01A15F7-98F8-4ECA-ADE3-7261B3928AE7}"/>
              </a:ext>
            </a:extLst>
          </p:cNvPr>
          <p:cNvSpPr txBox="1"/>
          <p:nvPr/>
        </p:nvSpPr>
        <p:spPr>
          <a:xfrm>
            <a:off x="4926352" y="1970287"/>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标题文字添加</a:t>
            </a:r>
          </a:p>
        </p:txBody>
      </p:sp>
      <p:grpSp>
        <p:nvGrpSpPr>
          <p:cNvPr id="21"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22"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2060"/>
                    </a:solidFill>
                    <a:latin typeface="字魂105号-简雅黑" panose="00000500000000000000" pitchFamily="2" charset="-122"/>
                    <a:ea typeface="字魂105号-简雅黑" panose="00000500000000000000" pitchFamily="2" charset="-122"/>
                    <a:cs typeface="+mn-ea"/>
                  </a:rPr>
                  <a:t>组件设计</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graphicFrame>
        <p:nvGraphicFramePr>
          <p:cNvPr id="2" name="表格 2">
            <a:extLst>
              <a:ext uri="{FF2B5EF4-FFF2-40B4-BE49-F238E27FC236}">
                <a16:creationId xmlns:a16="http://schemas.microsoft.com/office/drawing/2014/main" xmlns="" id="{F3FE6D6E-F6C7-4F81-9DD1-E11975E3EFDE}"/>
              </a:ext>
            </a:extLst>
          </p:cNvPr>
          <p:cNvGraphicFramePr>
            <a:graphicFrameLocks noGrp="1"/>
          </p:cNvGraphicFramePr>
          <p:nvPr>
            <p:extLst>
              <p:ext uri="{D42A27DB-BD31-4B8C-83A1-F6EECF244321}">
                <p14:modId xmlns:p14="http://schemas.microsoft.com/office/powerpoint/2010/main" xmlns="" val="1168956174"/>
              </p:ext>
            </p:extLst>
          </p:nvPr>
        </p:nvGraphicFramePr>
        <p:xfrm>
          <a:off x="353961" y="1322438"/>
          <a:ext cx="11429999" cy="4577075"/>
        </p:xfrm>
        <a:graphic>
          <a:graphicData uri="http://schemas.openxmlformats.org/drawingml/2006/table">
            <a:tbl>
              <a:tblPr firstRow="1" bandRow="1">
                <a:tableStyleId>{5C22544A-7EE6-4342-B048-85BDC9FD1C3A}</a:tableStyleId>
              </a:tblPr>
              <a:tblGrid>
                <a:gridCol w="1681316"/>
                <a:gridCol w="1607575">
                  <a:extLst>
                    <a:ext uri="{9D8B030D-6E8A-4147-A177-3AD203B41FA5}">
                      <a16:colId xmlns:a16="http://schemas.microsoft.com/office/drawing/2014/main" xmlns="" val="612908156"/>
                    </a:ext>
                  </a:extLst>
                </a:gridCol>
                <a:gridCol w="2979174">
                  <a:extLst>
                    <a:ext uri="{9D8B030D-6E8A-4147-A177-3AD203B41FA5}">
                      <a16:colId xmlns:a16="http://schemas.microsoft.com/office/drawing/2014/main" xmlns="" val="3572936572"/>
                    </a:ext>
                  </a:extLst>
                </a:gridCol>
                <a:gridCol w="1651819">
                  <a:extLst>
                    <a:ext uri="{9D8B030D-6E8A-4147-A177-3AD203B41FA5}">
                      <a16:colId xmlns:a16="http://schemas.microsoft.com/office/drawing/2014/main" xmlns="" val="168357171"/>
                    </a:ext>
                  </a:extLst>
                </a:gridCol>
                <a:gridCol w="3510115">
                  <a:extLst>
                    <a:ext uri="{9D8B030D-6E8A-4147-A177-3AD203B41FA5}">
                      <a16:colId xmlns:a16="http://schemas.microsoft.com/office/drawing/2014/main" xmlns="" val="3051647633"/>
                    </a:ext>
                  </a:extLst>
                </a:gridCol>
              </a:tblGrid>
              <a:tr h="270930">
                <a:tc>
                  <a:txBody>
                    <a:bodyPr/>
                    <a:lstStyle/>
                    <a:p>
                      <a:pPr algn="ctr"/>
                      <a:r>
                        <a:rPr lang="zh-CN" altLang="en-US" sz="2000" dirty="0" smtClean="0"/>
                        <a:t>组件</a:t>
                      </a:r>
                      <a:endParaRPr lang="zh-CN" altLang="en-US" sz="2000" dirty="0"/>
                    </a:p>
                  </a:txBody>
                  <a:tcPr/>
                </a:tc>
                <a:tc>
                  <a:txBody>
                    <a:bodyPr/>
                    <a:lstStyle/>
                    <a:p>
                      <a:pPr algn="ctr"/>
                      <a:r>
                        <a:rPr lang="zh-CN" altLang="en-US" sz="2000" dirty="0" smtClean="0"/>
                        <a:t>所</a:t>
                      </a:r>
                      <a:r>
                        <a:rPr lang="zh-CN" altLang="en-US" sz="2000" dirty="0"/>
                        <a:t>在组件栏</a:t>
                      </a:r>
                    </a:p>
                  </a:txBody>
                  <a:tcPr/>
                </a:tc>
                <a:tc>
                  <a:txBody>
                    <a:bodyPr/>
                    <a:lstStyle/>
                    <a:p>
                      <a:pPr algn="ctr"/>
                      <a:r>
                        <a:rPr lang="zh-CN" altLang="en-US" sz="2000" dirty="0" smtClean="0"/>
                        <a:t>用</a:t>
                      </a:r>
                      <a:r>
                        <a:rPr lang="zh-CN" altLang="en-US" sz="2000" dirty="0"/>
                        <a:t>途</a:t>
                      </a:r>
                    </a:p>
                  </a:txBody>
                  <a:tcPr/>
                </a:tc>
                <a:tc>
                  <a:txBody>
                    <a:bodyPr/>
                    <a:lstStyle/>
                    <a:p>
                      <a:pPr algn="ctr"/>
                      <a:r>
                        <a:rPr lang="zh-CN" altLang="en-US" sz="2000" dirty="0" smtClean="0"/>
                        <a:t>命</a:t>
                      </a:r>
                      <a:r>
                        <a:rPr lang="zh-CN" altLang="en-US" sz="2000" dirty="0"/>
                        <a:t>名</a:t>
                      </a:r>
                    </a:p>
                  </a:txBody>
                  <a:tcPr/>
                </a:tc>
                <a:tc>
                  <a:txBody>
                    <a:bodyPr/>
                    <a:lstStyle/>
                    <a:p>
                      <a:pPr algn="ctr"/>
                      <a:r>
                        <a:rPr lang="zh-CN" altLang="en-US" sz="2000" dirty="0" smtClean="0"/>
                        <a:t>属</a:t>
                      </a:r>
                      <a:r>
                        <a:rPr lang="zh-CN" altLang="en-US" sz="2000" dirty="0"/>
                        <a:t>性设置</a:t>
                      </a:r>
                    </a:p>
                  </a:txBody>
                  <a:tcPr/>
                </a:tc>
                <a:extLst>
                  <a:ext uri="{0D108BD9-81ED-4DB2-BD59-A6C34878D82A}">
                    <a16:rowId xmlns:a16="http://schemas.microsoft.com/office/drawing/2014/main" xmlns="" val="3711237944"/>
                  </a:ext>
                </a:extLst>
              </a:tr>
              <a:tr h="1266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Screen</a:t>
                      </a:r>
                      <a:endParaRPr lang="zh-CN" altLang="en-US" sz="2000" dirty="0" smtClean="0"/>
                    </a:p>
                  </a:txBody>
                  <a:tcPr anchor="ctr"/>
                </a:tc>
                <a:tc>
                  <a:txBody>
                    <a:bodyPr/>
                    <a:lstStyle/>
                    <a:p>
                      <a:r>
                        <a:rPr lang="zh-CN" altLang="en-US" sz="2000" dirty="0" smtClean="0"/>
                        <a:t>用户界面</a:t>
                      </a:r>
                      <a:endParaRPr lang="zh-CN" altLang="en-US" sz="2000" dirty="0"/>
                    </a:p>
                  </a:txBody>
                  <a:tcPr anchor="ctr"/>
                </a:tc>
                <a:tc>
                  <a:txBody>
                    <a:bodyPr/>
                    <a:lstStyle/>
                    <a:p>
                      <a:r>
                        <a:rPr lang="zh-CN" altLang="en-US" sz="2000" dirty="0" smtClean="0"/>
                        <a:t>应用缺省的屏幕，作为其他所需组件的容器</a:t>
                      </a:r>
                      <a:endParaRPr lang="zh-CN" altLang="en-US" sz="2000" dirty="0"/>
                    </a:p>
                  </a:txBody>
                  <a:tcPr anchor="ctr"/>
                </a:tc>
                <a:tc>
                  <a:txBody>
                    <a:bodyPr/>
                    <a:lstStyle/>
                    <a:p>
                      <a:r>
                        <a:rPr lang="en-US" altLang="zh-CN" sz="2000" dirty="0" smtClean="0"/>
                        <a:t>Screen1</a:t>
                      </a:r>
                      <a:endParaRPr lang="zh-CN" altLang="en-US" sz="2000" dirty="0"/>
                    </a:p>
                  </a:txBody>
                  <a:tcPr anchor="ctr"/>
                </a:tc>
                <a:tc>
                  <a:txBody>
                    <a:bodyPr/>
                    <a:lstStyle/>
                    <a:p>
                      <a:r>
                        <a:rPr lang="zh-CN" altLang="en-US" sz="2000" dirty="0" smtClean="0"/>
                        <a:t>标题：环境监测    </a:t>
                      </a:r>
                      <a:endParaRPr lang="en-US" altLang="zh-CN" sz="2000" dirty="0" smtClean="0"/>
                    </a:p>
                    <a:p>
                      <a:r>
                        <a:rPr lang="zh-CN" altLang="en-US" sz="2000" dirty="0" smtClean="0"/>
                        <a:t>屏幕方向：锁定竖屏</a:t>
                      </a:r>
                      <a:endParaRPr lang="en-US" altLang="zh-CN" sz="2000" dirty="0" smtClean="0"/>
                    </a:p>
                    <a:p>
                      <a:r>
                        <a:rPr lang="zh-CN" altLang="en-US" sz="2000" dirty="0" smtClean="0"/>
                        <a:t>背景图片：</a:t>
                      </a:r>
                      <a:r>
                        <a:rPr lang="en-US" altLang="zh-CN" sz="2000" dirty="0" err="1" smtClean="0"/>
                        <a:t>social.jpg</a:t>
                      </a:r>
                      <a:r>
                        <a:rPr lang="en-US" altLang="zh-CN" sz="2000" baseline="0" dirty="0" smtClean="0"/>
                        <a:t>    </a:t>
                      </a:r>
                    </a:p>
                    <a:p>
                      <a:r>
                        <a:rPr lang="zh-CN" altLang="en-US" sz="2000" dirty="0" smtClean="0"/>
                        <a:t>图标：</a:t>
                      </a:r>
                      <a:r>
                        <a:rPr lang="en-US" altLang="zh-CN" sz="2000" dirty="0" err="1" smtClean="0"/>
                        <a:t>icon.png</a:t>
                      </a:r>
                      <a:endParaRPr lang="zh-CN" altLang="en-US" sz="2000" dirty="0"/>
                    </a:p>
                  </a:txBody>
                  <a:tcPr anchor="ctr"/>
                </a:tc>
                <a:extLst>
                  <a:ext uri="{0D108BD9-81ED-4DB2-BD59-A6C34878D82A}">
                    <a16:rowId xmlns:a16="http://schemas.microsoft.com/office/drawing/2014/main" xmlns="" val="2625408454"/>
                  </a:ext>
                </a:extLst>
              </a:tr>
              <a:tr h="687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水平布局</a:t>
                      </a:r>
                    </a:p>
                  </a:txBody>
                  <a:tcPr anchor="ctr"/>
                </a:tc>
                <a:tc>
                  <a:txBody>
                    <a:bodyPr/>
                    <a:lstStyle/>
                    <a:p>
                      <a:r>
                        <a:rPr lang="zh-CN" altLang="en-US" sz="2000" dirty="0" smtClean="0"/>
                        <a:t>界面布局</a:t>
                      </a:r>
                      <a:endParaRPr lang="zh-CN" altLang="en-US" sz="2000" dirty="0"/>
                    </a:p>
                  </a:txBody>
                  <a:tcPr anchor="ctr"/>
                </a:tc>
                <a:tc>
                  <a:txBody>
                    <a:bodyPr/>
                    <a:lstStyle/>
                    <a:p>
                      <a:r>
                        <a:rPr lang="zh-CN" altLang="en-US" sz="2000" dirty="0" smtClean="0"/>
                        <a:t>将组件按行排放</a:t>
                      </a:r>
                      <a:endParaRPr lang="zh-CN" altLang="en-US" sz="2000" dirty="0"/>
                    </a:p>
                  </a:txBody>
                  <a:tcPr anchor="ctr"/>
                </a:tc>
                <a:tc>
                  <a:txBody>
                    <a:bodyPr/>
                    <a:lstStyle/>
                    <a:p>
                      <a:r>
                        <a:rPr lang="zh-CN" altLang="en-US" sz="2000" dirty="0" smtClean="0"/>
                        <a:t>水平布局</a:t>
                      </a:r>
                      <a:r>
                        <a:rPr lang="en-US" altLang="zh-CN" sz="2000" dirty="0" smtClean="0"/>
                        <a:t>1</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水平对齐：居右  </a:t>
                      </a:r>
                      <a:r>
                        <a:rPr lang="en-US" altLang="zh-CN" sz="20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背景颜色：透明</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宽度：充满</a:t>
                      </a:r>
                      <a:endParaRPr lang="zh-CN" altLang="en-US" sz="2000" dirty="0"/>
                    </a:p>
                  </a:txBody>
                  <a:tcPr anchor="ctr"/>
                </a:tc>
              </a:tr>
              <a:tr h="270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垂直布局</a:t>
                      </a:r>
                    </a:p>
                  </a:txBody>
                  <a:tcPr anchor="ctr"/>
                </a:tc>
                <a:tc>
                  <a:txBody>
                    <a:bodyPr/>
                    <a:lstStyle/>
                    <a:p>
                      <a:r>
                        <a:rPr lang="zh-CN" altLang="en-US" sz="2000" dirty="0" smtClean="0"/>
                        <a:t>界面布局</a:t>
                      </a:r>
                      <a:endParaRPr lang="zh-CN" altLang="en-US" sz="2000" dirty="0"/>
                    </a:p>
                  </a:txBody>
                  <a:tcPr anchor="ctr"/>
                </a:tc>
                <a:tc>
                  <a:txBody>
                    <a:bodyPr/>
                    <a:lstStyle/>
                    <a:p>
                      <a:r>
                        <a:rPr lang="zh-CN" altLang="en-US" sz="2000" dirty="0" smtClean="0"/>
                        <a:t>将组件按列排放</a:t>
                      </a:r>
                      <a:endParaRPr lang="zh-CN" altLang="en-US" sz="2000" dirty="0"/>
                    </a:p>
                  </a:txBody>
                  <a:tcPr anchor="ctr"/>
                </a:tc>
                <a:tc>
                  <a:txBody>
                    <a:bodyPr/>
                    <a:lstStyle/>
                    <a:p>
                      <a:r>
                        <a:rPr lang="zh-CN" altLang="en-US" sz="2000" dirty="0" smtClean="0"/>
                        <a:t>垂直布局</a:t>
                      </a:r>
                      <a:endParaRPr lang="zh-CN" altLang="en-US" sz="2000" dirty="0"/>
                    </a:p>
                  </a:txBody>
                  <a:tcPr anchor="ctr"/>
                </a:tc>
                <a:tc>
                  <a:txBody>
                    <a:bodyPr/>
                    <a:lstStyle/>
                    <a:p>
                      <a:r>
                        <a:rPr lang="zh-CN" altLang="en-US" sz="2000" dirty="0" smtClean="0"/>
                        <a:t>水平对齐：居右</a:t>
                      </a:r>
                      <a:endParaRPr lang="zh-CN" altLang="en-US" sz="2000" dirty="0"/>
                    </a:p>
                  </a:txBody>
                  <a:tcPr anchor="ctr"/>
                </a:tc>
              </a:tr>
              <a:tr h="6632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按钮</a:t>
                      </a:r>
                    </a:p>
                  </a:txBody>
                  <a:tcPr anchor="ctr"/>
                </a:tc>
                <a:tc>
                  <a:txBody>
                    <a:bodyPr/>
                    <a:lstStyle/>
                    <a:p>
                      <a:r>
                        <a:rPr lang="zh-CN" altLang="en-US" sz="2000" dirty="0" smtClean="0"/>
                        <a:t>用户界面</a:t>
                      </a:r>
                      <a:endParaRPr lang="zh-CN" altLang="en-US" sz="2000" dirty="0"/>
                    </a:p>
                  </a:txBody>
                  <a:tcPr anchor="ctr"/>
                </a:tc>
                <a:tc>
                  <a:txBody>
                    <a:bodyPr/>
                    <a:lstStyle/>
                    <a:p>
                      <a:r>
                        <a:rPr lang="zh-CN" altLang="en-US" sz="2000" dirty="0" smtClean="0"/>
                        <a:t>点击开始查询</a:t>
                      </a:r>
                      <a:endParaRPr lang="zh-CN" altLang="en-US" sz="2000" dirty="0"/>
                    </a:p>
                  </a:txBody>
                  <a:tcPr anchor="ctr"/>
                </a:tc>
                <a:tc>
                  <a:txBody>
                    <a:bodyPr/>
                    <a:lstStyle/>
                    <a:p>
                      <a:r>
                        <a:rPr lang="zh-CN" altLang="en-US" sz="2000" dirty="0" smtClean="0"/>
                        <a:t>按钮</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高度：</a:t>
                      </a:r>
                      <a:r>
                        <a:rPr lang="en-US" altLang="zh-CN" sz="2000" dirty="0" smtClean="0"/>
                        <a:t>50</a:t>
                      </a:r>
                      <a:r>
                        <a:rPr lang="en-US" altLang="zh-CN" sz="20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宽度：</a:t>
                      </a:r>
                      <a:r>
                        <a:rPr lang="en-US" altLang="zh-CN" sz="2000" baseline="0" dirty="0" smtClean="0"/>
                        <a:t>50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图像：</a:t>
                      </a:r>
                      <a:r>
                        <a:rPr lang="en-US" altLang="zh-CN" sz="2000" baseline="0" dirty="0" err="1" smtClean="0"/>
                        <a:t>ok.png</a:t>
                      </a:r>
                      <a:endParaRPr lang="zh-CN" altLang="en-US" sz="2000" dirty="0" smtClean="0"/>
                    </a:p>
                  </a:txBody>
                  <a:tcPr anchor="ctr"/>
                </a:tc>
                <a:extLst>
                  <a:ext uri="{0D108BD9-81ED-4DB2-BD59-A6C34878D82A}">
                    <a16:rowId xmlns:a16="http://schemas.microsoft.com/office/drawing/2014/main" xmlns="" val="571958004"/>
                  </a:ext>
                </a:extLst>
              </a:tr>
              <a:tr h="462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文本输入框</a:t>
                      </a:r>
                    </a:p>
                  </a:txBody>
                  <a:tcPr anchor="ctr"/>
                </a:tc>
                <a:tc>
                  <a:txBody>
                    <a:bodyPr/>
                    <a:lstStyle/>
                    <a:p>
                      <a:r>
                        <a:rPr lang="zh-CN" altLang="en-US" sz="2000" dirty="0" smtClean="0"/>
                        <a:t>用户界面</a:t>
                      </a:r>
                      <a:endParaRPr lang="zh-CN" altLang="en-US" sz="2000" dirty="0"/>
                    </a:p>
                  </a:txBody>
                  <a:tcPr anchor="ctr"/>
                </a:tc>
                <a:tc>
                  <a:txBody>
                    <a:bodyPr/>
                    <a:lstStyle/>
                    <a:p>
                      <a:r>
                        <a:rPr lang="zh-CN" altLang="en-US" sz="2000" dirty="0" smtClean="0"/>
                        <a:t>输入查询的城市</a:t>
                      </a:r>
                      <a:endParaRPr lang="zh-CN" altLang="en-US" sz="2000" dirty="0"/>
                    </a:p>
                  </a:txBody>
                  <a:tcPr anchor="ctr"/>
                </a:tc>
                <a:tc>
                  <a:txBody>
                    <a:bodyPr/>
                    <a:lstStyle/>
                    <a:p>
                      <a:r>
                        <a:rPr lang="zh-CN" altLang="en-US" sz="2000" dirty="0" smtClean="0"/>
                        <a:t>输入框</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提示：请输入要监测的城市</a:t>
                      </a:r>
                    </a:p>
                  </a:txBody>
                  <a:tcPr anchor="ctr"/>
                </a:tc>
                <a:extLst>
                  <a:ext uri="{0D108BD9-81ED-4DB2-BD59-A6C34878D82A}">
                    <a16:rowId xmlns:a16="http://schemas.microsoft.com/office/drawing/2014/main" xmlns="" val="1944991188"/>
                  </a:ext>
                </a:extLst>
              </a:tr>
            </a:tbl>
          </a:graphicData>
        </a:graphic>
      </p:graphicFrame>
    </p:spTree>
    <p:extLst>
      <p:ext uri="{BB962C8B-B14F-4D97-AF65-F5344CB8AC3E}">
        <p14:creationId xmlns:p14="http://schemas.microsoft.com/office/powerpoint/2010/main" xmlns="" val="16969938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C01A15F7-98F8-4ECA-ADE3-7261B3928AE7}"/>
              </a:ext>
            </a:extLst>
          </p:cNvPr>
          <p:cNvSpPr txBox="1"/>
          <p:nvPr/>
        </p:nvSpPr>
        <p:spPr>
          <a:xfrm>
            <a:off x="4926352" y="1970287"/>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标题文字添加</a:t>
            </a:r>
          </a:p>
        </p:txBody>
      </p:sp>
      <p:grpSp>
        <p:nvGrpSpPr>
          <p:cNvPr id="3" name="组合 20">
            <a:extLst>
              <a:ext uri="{FF2B5EF4-FFF2-40B4-BE49-F238E27FC236}">
                <a16:creationId xmlns:a16="http://schemas.microsoft.com/office/drawing/2014/main" xmlns="" id="{30B8D0C0-64AC-42BD-ADA8-1FC3CCB00007}"/>
              </a:ext>
            </a:extLst>
          </p:cNvPr>
          <p:cNvGrpSpPr/>
          <p:nvPr/>
        </p:nvGrpSpPr>
        <p:grpSpPr>
          <a:xfrm>
            <a:off x="477086" y="424774"/>
            <a:ext cx="5733437" cy="755942"/>
            <a:chOff x="477086" y="424774"/>
            <a:chExt cx="5733437" cy="755942"/>
          </a:xfrm>
        </p:grpSpPr>
        <p:grpSp>
          <p:nvGrpSpPr>
            <p:cNvPr id="4" name="组合 21">
              <a:extLst>
                <a:ext uri="{FF2B5EF4-FFF2-40B4-BE49-F238E27FC236}">
                  <a16:creationId xmlns:a16="http://schemas.microsoft.com/office/drawing/2014/main" xmlns=""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xmlns="" id="{C57EB5F6-25B4-46D8-95C9-CAB0CFDF52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xmlns="" id="{0B7403D4-ECF4-48DA-9980-8BDA3BD8C6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8038" y="511969"/>
                <a:ext cx="3334358" cy="2744290"/>
              </a:xfrm>
              <a:prstGeom prst="rect">
                <a:avLst/>
              </a:prstGeom>
            </p:spPr>
          </p:pic>
        </p:grpSp>
        <p:grpSp>
          <p:nvGrpSpPr>
            <p:cNvPr id="7" name="组合 22">
              <a:extLst>
                <a:ext uri="{FF2B5EF4-FFF2-40B4-BE49-F238E27FC236}">
                  <a16:creationId xmlns:a16="http://schemas.microsoft.com/office/drawing/2014/main" xmlns="" id="{511559C5-FF21-47CE-B9C7-98455D97A0B5}"/>
                </a:ext>
              </a:extLst>
            </p:cNvPr>
            <p:cNvGrpSpPr/>
            <p:nvPr/>
          </p:nvGrpSpPr>
          <p:grpSpPr>
            <a:xfrm>
              <a:off x="1303463" y="424774"/>
              <a:ext cx="4907060" cy="701684"/>
              <a:chOff x="342861" y="2818954"/>
              <a:chExt cx="4907060" cy="701684"/>
            </a:xfrm>
          </p:grpSpPr>
          <p:sp>
            <p:nvSpPr>
              <p:cNvPr id="24" name="文本框 21">
                <a:extLst>
                  <a:ext uri="{FF2B5EF4-FFF2-40B4-BE49-F238E27FC236}">
                    <a16:creationId xmlns:a16="http://schemas.microsoft.com/office/drawing/2014/main" xmlns=""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srgbClr val="FFFFFF">
                      <a:lumMod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xmlns="" id="{B6F4B8B3-B622-4F2E-89B3-C4F0224F7B68}"/>
                  </a:ext>
                </a:extLst>
              </p:cNvPr>
              <p:cNvSpPr txBox="1"/>
              <p:nvPr/>
            </p:nvSpPr>
            <p:spPr>
              <a:xfrm>
                <a:off x="342861" y="2818954"/>
                <a:ext cx="49070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2060"/>
                    </a:solidFill>
                    <a:latin typeface="字魂105号-简雅黑" panose="00000500000000000000" pitchFamily="2" charset="-122"/>
                    <a:ea typeface="字魂105号-简雅黑" panose="00000500000000000000" pitchFamily="2" charset="-122"/>
                    <a:cs typeface="+mn-ea"/>
                  </a:rPr>
                  <a:t>组件设计</a:t>
                </a:r>
                <a:endParaRPr kumimoji="0" lang="zh-CN" altLang="zh-CN" sz="2400" b="1"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endParaRPr>
              </a:p>
            </p:txBody>
          </p:sp>
        </p:grpSp>
      </p:grpSp>
      <p:pic>
        <p:nvPicPr>
          <p:cNvPr id="6" name="图片 5">
            <a:extLst>
              <a:ext uri="{FF2B5EF4-FFF2-40B4-BE49-F238E27FC236}">
                <a16:creationId xmlns:a16="http://schemas.microsoft.com/office/drawing/2014/main" xmlns="" id="{A8C21B2A-4412-4BD6-8309-2A665052E56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1943" y="66369"/>
            <a:ext cx="1762125" cy="523875"/>
          </a:xfrm>
          <a:prstGeom prst="rect">
            <a:avLst/>
          </a:prstGeom>
        </p:spPr>
      </p:pic>
      <p:graphicFrame>
        <p:nvGraphicFramePr>
          <p:cNvPr id="2" name="表格 2">
            <a:extLst>
              <a:ext uri="{FF2B5EF4-FFF2-40B4-BE49-F238E27FC236}">
                <a16:creationId xmlns:a16="http://schemas.microsoft.com/office/drawing/2014/main" xmlns="" id="{F3FE6D6E-F6C7-4F81-9DD1-E11975E3EFDE}"/>
              </a:ext>
            </a:extLst>
          </p:cNvPr>
          <p:cNvGraphicFramePr>
            <a:graphicFrameLocks noGrp="1"/>
          </p:cNvGraphicFramePr>
          <p:nvPr>
            <p:extLst>
              <p:ext uri="{D42A27DB-BD31-4B8C-83A1-F6EECF244321}">
                <p14:modId xmlns:p14="http://schemas.microsoft.com/office/powerpoint/2010/main" xmlns="" val="1168956174"/>
              </p:ext>
            </p:extLst>
          </p:nvPr>
        </p:nvGraphicFramePr>
        <p:xfrm>
          <a:off x="339213" y="2015612"/>
          <a:ext cx="11429999" cy="3810000"/>
        </p:xfrm>
        <a:graphic>
          <a:graphicData uri="http://schemas.openxmlformats.org/drawingml/2006/table">
            <a:tbl>
              <a:tblPr firstRow="1" bandRow="1">
                <a:tableStyleId>{5C22544A-7EE6-4342-B048-85BDC9FD1C3A}</a:tableStyleId>
              </a:tblPr>
              <a:tblGrid>
                <a:gridCol w="1622322"/>
                <a:gridCol w="2094271">
                  <a:extLst>
                    <a:ext uri="{9D8B030D-6E8A-4147-A177-3AD203B41FA5}">
                      <a16:colId xmlns:a16="http://schemas.microsoft.com/office/drawing/2014/main" xmlns="" val="612908156"/>
                    </a:ext>
                  </a:extLst>
                </a:gridCol>
                <a:gridCol w="3170904">
                  <a:extLst>
                    <a:ext uri="{9D8B030D-6E8A-4147-A177-3AD203B41FA5}">
                      <a16:colId xmlns:a16="http://schemas.microsoft.com/office/drawing/2014/main" xmlns="" val="3572936572"/>
                    </a:ext>
                  </a:extLst>
                </a:gridCol>
                <a:gridCol w="1755058">
                  <a:extLst>
                    <a:ext uri="{9D8B030D-6E8A-4147-A177-3AD203B41FA5}">
                      <a16:colId xmlns:a16="http://schemas.microsoft.com/office/drawing/2014/main" xmlns="" val="168357171"/>
                    </a:ext>
                  </a:extLst>
                </a:gridCol>
                <a:gridCol w="2787444">
                  <a:extLst>
                    <a:ext uri="{9D8B030D-6E8A-4147-A177-3AD203B41FA5}">
                      <a16:colId xmlns:a16="http://schemas.microsoft.com/office/drawing/2014/main" xmlns="" val="3051647633"/>
                    </a:ext>
                  </a:extLst>
                </a:gridCol>
              </a:tblGrid>
              <a:tr h="270930">
                <a:tc>
                  <a:txBody>
                    <a:bodyPr/>
                    <a:lstStyle/>
                    <a:p>
                      <a:pPr algn="ctr"/>
                      <a:r>
                        <a:rPr lang="zh-CN" altLang="en-US" sz="2000" dirty="0" smtClean="0"/>
                        <a:t>组件</a:t>
                      </a:r>
                      <a:endParaRPr lang="zh-CN" altLang="en-US" sz="2000" dirty="0"/>
                    </a:p>
                  </a:txBody>
                  <a:tcPr/>
                </a:tc>
                <a:tc>
                  <a:txBody>
                    <a:bodyPr/>
                    <a:lstStyle/>
                    <a:p>
                      <a:pPr algn="ctr"/>
                      <a:r>
                        <a:rPr lang="zh-CN" altLang="en-US" sz="2000" dirty="0" smtClean="0"/>
                        <a:t>所</a:t>
                      </a:r>
                      <a:r>
                        <a:rPr lang="zh-CN" altLang="en-US" sz="2000" dirty="0"/>
                        <a:t>在组件栏</a:t>
                      </a:r>
                    </a:p>
                  </a:txBody>
                  <a:tcPr/>
                </a:tc>
                <a:tc>
                  <a:txBody>
                    <a:bodyPr/>
                    <a:lstStyle/>
                    <a:p>
                      <a:pPr algn="ctr"/>
                      <a:r>
                        <a:rPr lang="zh-CN" altLang="en-US" sz="2000" dirty="0" smtClean="0"/>
                        <a:t>用</a:t>
                      </a:r>
                      <a:r>
                        <a:rPr lang="zh-CN" altLang="en-US" sz="2000" dirty="0"/>
                        <a:t>途</a:t>
                      </a:r>
                    </a:p>
                  </a:txBody>
                  <a:tcPr/>
                </a:tc>
                <a:tc>
                  <a:txBody>
                    <a:bodyPr/>
                    <a:lstStyle/>
                    <a:p>
                      <a:pPr algn="ctr"/>
                      <a:r>
                        <a:rPr lang="zh-CN" altLang="en-US" sz="2000" dirty="0" smtClean="0"/>
                        <a:t>命</a:t>
                      </a:r>
                      <a:r>
                        <a:rPr lang="zh-CN" altLang="en-US" sz="2000" dirty="0"/>
                        <a:t>名</a:t>
                      </a:r>
                    </a:p>
                  </a:txBody>
                  <a:tcPr/>
                </a:tc>
                <a:tc>
                  <a:txBody>
                    <a:bodyPr/>
                    <a:lstStyle/>
                    <a:p>
                      <a:pPr algn="ctr"/>
                      <a:r>
                        <a:rPr lang="zh-CN" altLang="en-US" sz="2000" dirty="0" smtClean="0"/>
                        <a:t>属</a:t>
                      </a:r>
                      <a:r>
                        <a:rPr lang="zh-CN" altLang="en-US" sz="2000" dirty="0"/>
                        <a:t>性设置</a:t>
                      </a:r>
                    </a:p>
                  </a:txBody>
                  <a:tcPr/>
                </a:tc>
                <a:extLst>
                  <a:ext uri="{0D108BD9-81ED-4DB2-BD59-A6C34878D82A}">
                    <a16:rowId xmlns:a16="http://schemas.microsoft.com/office/drawing/2014/main" xmlns="" val="3711237944"/>
                  </a:ext>
                </a:extLst>
              </a:tr>
              <a:tr h="462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水平布局</a:t>
                      </a:r>
                    </a:p>
                  </a:txBody>
                  <a:tcPr anchor="ctr"/>
                </a:tc>
                <a:tc>
                  <a:txBody>
                    <a:bodyPr/>
                    <a:lstStyle/>
                    <a:p>
                      <a:r>
                        <a:rPr lang="zh-CN" altLang="en-US" sz="2000" dirty="0" smtClean="0"/>
                        <a:t>界面布局</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将组件按行排放</a:t>
                      </a:r>
                    </a:p>
                  </a:txBody>
                  <a:tcPr anchor="ctr"/>
                </a:tc>
                <a:tc>
                  <a:txBody>
                    <a:bodyPr/>
                    <a:lstStyle/>
                    <a:p>
                      <a:r>
                        <a:rPr lang="zh-CN" altLang="en-US" sz="2000" dirty="0" smtClean="0"/>
                        <a:t>水平布局</a:t>
                      </a:r>
                      <a:r>
                        <a:rPr lang="en-US" altLang="zh-CN" sz="2000" dirty="0" smtClean="0"/>
                        <a:t>2</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宽度：充满   </a:t>
                      </a:r>
                      <a:endParaRPr lang="en-US" altLang="zh-CN"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背景颜色：透明</a:t>
                      </a:r>
                      <a:endParaRPr lang="zh-CN" altLang="en-US" sz="2000" dirty="0" smtClean="0"/>
                    </a:p>
                  </a:txBody>
                  <a:tcPr anchor="ctr"/>
                </a:tc>
                <a:extLst>
                  <a:ext uri="{0D108BD9-81ED-4DB2-BD59-A6C34878D82A}">
                    <a16:rowId xmlns:a16="http://schemas.microsoft.com/office/drawing/2014/main" xmlns="" val="2286511225"/>
                  </a:ext>
                </a:extLst>
              </a:tr>
              <a:tr h="6632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标签</a:t>
                      </a:r>
                    </a:p>
                  </a:txBody>
                  <a:tcPr anchor="ctr"/>
                </a:tc>
                <a:tc>
                  <a:txBody>
                    <a:bodyPr/>
                    <a:lstStyle/>
                    <a:p>
                      <a:r>
                        <a:rPr lang="zh-CN" altLang="en-US" sz="2000" dirty="0" smtClean="0"/>
                        <a:t>用户界面</a:t>
                      </a:r>
                      <a:endParaRPr lang="zh-CN" altLang="en-US" sz="2000" dirty="0"/>
                    </a:p>
                  </a:txBody>
                  <a:tcPr anchor="ctr"/>
                </a:tc>
                <a:tc>
                  <a:txBody>
                    <a:bodyPr/>
                    <a:lstStyle/>
                    <a:p>
                      <a:r>
                        <a:rPr lang="zh-CN" altLang="en-US" sz="2000" dirty="0" smtClean="0"/>
                        <a:t>输出获得的天气信息</a:t>
                      </a:r>
                      <a:endParaRPr lang="zh-CN" altLang="en-US" sz="2000" dirty="0"/>
                    </a:p>
                  </a:txBody>
                  <a:tcPr anchor="ctr"/>
                </a:tc>
                <a:tc>
                  <a:txBody>
                    <a:bodyPr/>
                    <a:lstStyle/>
                    <a:p>
                      <a:r>
                        <a:rPr lang="zh-CN" altLang="en-US" sz="2000" dirty="0" smtClean="0"/>
                        <a:t>标签</a:t>
                      </a:r>
                      <a:r>
                        <a:rPr lang="en-US" altLang="zh-CN" sz="2000" dirty="0" smtClean="0"/>
                        <a:t>1</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字号</a:t>
                      </a:r>
                      <a:r>
                        <a:rPr lang="zh-CN" altLang="en-US" sz="2000" dirty="0" smtClean="0"/>
                        <a:t>：</a:t>
                      </a:r>
                      <a:r>
                        <a:rPr lang="en-US" altLang="zh-CN" sz="2000" dirty="0" smtClean="0"/>
                        <a:t>18</a:t>
                      </a:r>
                      <a:r>
                        <a:rPr lang="en-US" altLang="zh-CN" sz="2000" baseline="0" dirty="0" smtClean="0"/>
                        <a:t>  </a:t>
                      </a:r>
                      <a:endParaRPr lang="en-US" altLang="zh-CN"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文本：无    </a:t>
                      </a:r>
                      <a:endParaRPr lang="en-US" altLang="zh-CN"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宽度：比例</a:t>
                      </a:r>
                      <a:r>
                        <a:rPr lang="en-US" altLang="zh-CN" sz="2000" baseline="0" dirty="0" smtClean="0"/>
                        <a:t>48</a:t>
                      </a:r>
                      <a:endParaRPr lang="zh-CN" altLang="en-US" sz="2000" dirty="0" smtClean="0"/>
                    </a:p>
                  </a:txBody>
                  <a:tcPr anchor="ctr"/>
                </a:tc>
                <a:extLst>
                  <a:ext uri="{0D108BD9-81ED-4DB2-BD59-A6C34878D82A}">
                    <a16:rowId xmlns:a16="http://schemas.microsoft.com/office/drawing/2014/main" xmlns="" val="2741939079"/>
                  </a:ext>
                </a:extLst>
              </a:tr>
              <a:tr h="6632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标签</a:t>
                      </a:r>
                    </a:p>
                  </a:txBody>
                  <a:tcPr anchor="ctr"/>
                </a:tc>
                <a:tc>
                  <a:txBody>
                    <a:bodyPr/>
                    <a:lstStyle/>
                    <a:p>
                      <a:r>
                        <a:rPr lang="zh-CN" altLang="en-US" sz="2000" dirty="0" smtClean="0"/>
                        <a:t>用户界面</a:t>
                      </a:r>
                      <a:endParaRPr lang="zh-CN" altLang="en-US" sz="2000" dirty="0"/>
                    </a:p>
                  </a:txBody>
                  <a:tcPr anchor="ctr"/>
                </a:tc>
                <a:tc>
                  <a:txBody>
                    <a:bodyPr/>
                    <a:lstStyle/>
                    <a:p>
                      <a:r>
                        <a:rPr lang="zh-CN" altLang="en-US" sz="2000" dirty="0" smtClean="0"/>
                        <a:t>输出获得的天气信息</a:t>
                      </a:r>
                      <a:endParaRPr lang="zh-CN" altLang="en-US" sz="2000" dirty="0"/>
                    </a:p>
                  </a:txBody>
                  <a:tcPr anchor="ctr"/>
                </a:tc>
                <a:tc>
                  <a:txBody>
                    <a:bodyPr/>
                    <a:lstStyle/>
                    <a:p>
                      <a:r>
                        <a:rPr lang="zh-CN" altLang="en-US" sz="2000" dirty="0" smtClean="0"/>
                        <a:t>标签</a:t>
                      </a:r>
                      <a:r>
                        <a:rPr lang="en-US" altLang="zh-CN" sz="2000" dirty="0" smtClean="0"/>
                        <a:t>2</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字号</a:t>
                      </a:r>
                      <a:r>
                        <a:rPr lang="zh-CN" altLang="en-US" sz="2000" dirty="0" smtClean="0"/>
                        <a:t>：</a:t>
                      </a:r>
                      <a:r>
                        <a:rPr lang="en-US" altLang="zh-CN" sz="2000" smtClean="0"/>
                        <a:t>18</a:t>
                      </a:r>
                      <a:r>
                        <a:rPr lang="en-US" altLang="zh-CN" sz="2000" baseline="0" smtClean="0"/>
                        <a:t> </a:t>
                      </a:r>
                      <a:endParaRPr lang="en-US" altLang="zh-CN"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文本：无   </a:t>
                      </a:r>
                      <a:endParaRPr lang="en-US" altLang="zh-CN"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t> 宽度：比例</a:t>
                      </a:r>
                      <a:r>
                        <a:rPr lang="en-US" altLang="zh-CN" sz="2000" baseline="0" dirty="0" smtClean="0"/>
                        <a:t>48</a:t>
                      </a:r>
                      <a:endParaRPr lang="zh-CN" altLang="en-US" sz="2000" dirty="0" smtClean="0"/>
                    </a:p>
                  </a:txBody>
                  <a:tcPr anchor="ctr"/>
                </a:tc>
                <a:extLst>
                  <a:ext uri="{0D108BD9-81ED-4DB2-BD59-A6C34878D82A}">
                    <a16:rowId xmlns:a16="http://schemas.microsoft.com/office/drawing/2014/main" xmlns="" val="341864764"/>
                  </a:ext>
                </a:extLst>
              </a:tr>
              <a:tr h="479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Web</a:t>
                      </a:r>
                      <a:r>
                        <a:rPr lang="zh-CN" altLang="en-US" sz="2000" dirty="0" smtClean="0"/>
                        <a:t>客户端</a:t>
                      </a:r>
                    </a:p>
                  </a:txBody>
                  <a:tcPr anchor="ctr"/>
                </a:tc>
                <a:tc>
                  <a:txBody>
                    <a:bodyPr/>
                    <a:lstStyle/>
                    <a:p>
                      <a:r>
                        <a:rPr lang="zh-CN" altLang="en-US" sz="2000" dirty="0" smtClean="0"/>
                        <a:t>通信连接</a:t>
                      </a:r>
                      <a:endParaRPr lang="zh-CN" altLang="en-US" sz="2000" dirty="0"/>
                    </a:p>
                  </a:txBody>
                  <a:tcPr anchor="ctr"/>
                </a:tc>
                <a:tc>
                  <a:txBody>
                    <a:bodyPr/>
                    <a:lstStyle/>
                    <a:p>
                      <a:r>
                        <a:rPr lang="zh-CN" altLang="en-US" sz="2000" dirty="0" smtClean="0"/>
                        <a:t>访问</a:t>
                      </a:r>
                      <a:r>
                        <a:rPr lang="en-US" altLang="zh-CN" sz="2000" dirty="0" smtClean="0"/>
                        <a:t>web</a:t>
                      </a:r>
                      <a:r>
                        <a:rPr lang="zh-CN" altLang="en-US" sz="2000" dirty="0" smtClean="0"/>
                        <a:t>服务，获取天气信息</a:t>
                      </a:r>
                      <a:endParaRPr lang="zh-CN" altLang="en-US" sz="2000" dirty="0"/>
                    </a:p>
                  </a:txBody>
                  <a:tcPr anchor="ctr"/>
                </a:tc>
                <a:tc>
                  <a:txBody>
                    <a:bodyPr/>
                    <a:lstStyle/>
                    <a:p>
                      <a:r>
                        <a:rPr lang="en-US" altLang="zh-CN" sz="2000" dirty="0" smtClean="0"/>
                        <a:t>Web1</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默认</a:t>
                      </a:r>
                    </a:p>
                  </a:txBody>
                  <a:tcPr anchor="ctr"/>
                </a:tc>
                <a:extLst>
                  <a:ext uri="{0D108BD9-81ED-4DB2-BD59-A6C34878D82A}">
                    <a16:rowId xmlns:a16="http://schemas.microsoft.com/office/drawing/2014/main" xmlns="" val="4022039068"/>
                  </a:ext>
                </a:extLst>
              </a:tr>
            </a:tbl>
          </a:graphicData>
        </a:graphic>
      </p:graphicFrame>
    </p:spTree>
    <p:extLst>
      <p:ext uri="{BB962C8B-B14F-4D97-AF65-F5344CB8AC3E}">
        <p14:creationId xmlns:p14="http://schemas.microsoft.com/office/powerpoint/2010/main" xmlns="" val="16969938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07EB4F0C-A285-498F-92A8-2E8D1408843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xmlns="" id="{049DD03B-6D61-48F6-9F1E-610EDCCF8E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xmlns="" id="{D397D9DA-D045-4B7C-B304-14F168DF11D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xmlns="" id="{5C842FBA-E3F2-4EDA-A29B-C0B22FA7780D}"/>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xmlns="" id="{DD55EA90-D95F-4172-B799-5284299B2DE1}"/>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xmlns="" id="{B8698B16-EFC0-4DA7-B952-C9BA021358B0}"/>
              </a:ext>
            </a:extLst>
          </p:cNvPr>
          <p:cNvSpPr txBox="1"/>
          <p:nvPr/>
        </p:nvSpPr>
        <p:spPr>
          <a:xfrm>
            <a:off x="4372726" y="2195827"/>
            <a:ext cx="3836588" cy="1892826"/>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a:t>
            </a:r>
            <a:r>
              <a:rPr lang="en-US" altLang="zh-CN"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a:t>
            </a:r>
            <a:endPar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24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了解</a:t>
            </a:r>
            <a:r>
              <a:rPr lang="en-US" altLang="zh-CN" sz="2400" b="1" dirty="0" smtClean="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API</a:t>
            </a:r>
            <a:endParaRPr lang="en-US" sz="2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xmlns=""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xmlns="" id="{4D697FFF-1B77-4E94-8B04-98065E11307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168677" y="986"/>
            <a:ext cx="1762125" cy="523875"/>
          </a:xfrm>
          <a:prstGeom prst="rect">
            <a:avLst/>
          </a:prstGeom>
        </p:spPr>
      </p:pic>
    </p:spTree>
    <p:extLst>
      <p:ext uri="{BB962C8B-B14F-4D97-AF65-F5344CB8AC3E}">
        <p14:creationId xmlns:p14="http://schemas.microsoft.com/office/powerpoint/2010/main" xmlns="" val="24255008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972</Words>
  <Application>Microsoft Office PowerPoint</Application>
  <PresentationFormat>自定义</PresentationFormat>
  <Paragraphs>126</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鱼w 小</dc:creator>
  <cp:lastModifiedBy>Administrator</cp:lastModifiedBy>
  <cp:revision>89</cp:revision>
  <dcterms:created xsi:type="dcterms:W3CDTF">2019-12-16T01:26:23Z</dcterms:created>
  <dcterms:modified xsi:type="dcterms:W3CDTF">2019-12-27T10:45:21Z</dcterms:modified>
</cp:coreProperties>
</file>