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9" r:id="rId3"/>
    <p:sldId id="258" r:id="rId4"/>
    <p:sldId id="259" r:id="rId5"/>
    <p:sldId id="273" r:id="rId6"/>
    <p:sldId id="266" r:id="rId7"/>
    <p:sldId id="293" r:id="rId8"/>
    <p:sldId id="294" r:id="rId9"/>
    <p:sldId id="279" r:id="rId10"/>
    <p:sldId id="274" r:id="rId11"/>
    <p:sldId id="269" r:id="rId12"/>
    <p:sldId id="280" r:id="rId13"/>
    <p:sldId id="296" r:id="rId14"/>
    <p:sldId id="297" r:id="rId15"/>
    <p:sldId id="298" r:id="rId16"/>
    <p:sldId id="27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8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99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0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1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9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弹球游戏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A04E2C-86C8-4B91-A76C-D7D68BAC6F8D}"/>
              </a:ext>
            </a:extLst>
          </p:cNvPr>
          <p:cNvSpPr txBox="1"/>
          <p:nvPr/>
        </p:nvSpPr>
        <p:spPr>
          <a:xfrm>
            <a:off x="3039926" y="2172791"/>
            <a:ext cx="58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 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创意趣味编程</a:t>
            </a:r>
            <a:endParaRPr kumimoji="0" lang="zh-CN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5308E4-375A-4438-B1FE-2F72481274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3EFBB2-C9D5-4863-87FF-FB2D0D59C110}"/>
              </a:ext>
            </a:extLst>
          </p:cNvPr>
          <p:cNvSpPr txBox="1"/>
          <p:nvPr/>
        </p:nvSpPr>
        <p:spPr>
          <a:xfrm>
            <a:off x="4634822" y="4396509"/>
            <a:ext cx="25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（一）</a:t>
            </a:r>
          </a:p>
        </p:txBody>
      </p:sp>
    </p:spTree>
    <p:extLst>
      <p:ext uri="{BB962C8B-B14F-4D97-AF65-F5344CB8AC3E}">
        <p14:creationId xmlns:p14="http://schemas.microsoft.com/office/powerpoint/2010/main" val="39086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6D43DAB-02DE-44D9-A90A-1CC57BDCA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Design of the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00C1FE-AFD4-48E8-AB2D-D3985F91E1FE}"/>
              </a:ext>
            </a:extLst>
          </p:cNvPr>
          <p:cNvSpPr txBox="1"/>
          <p:nvPr/>
        </p:nvSpPr>
        <p:spPr>
          <a:xfrm>
            <a:off x="1262743" y="1188114"/>
            <a:ext cx="321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素材准备：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629316E-8CED-4B5C-9617-9E3318944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156" y="4013204"/>
            <a:ext cx="1981200" cy="5916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E30E66A-8047-43D0-8756-2D9459226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1573493" y="2229413"/>
            <a:ext cx="1281932" cy="24480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838794E-EE84-4F0C-B018-B670B0BEAAA1}"/>
              </a:ext>
            </a:extLst>
          </p:cNvPr>
          <p:cNvSpPr txBox="1"/>
          <p:nvPr/>
        </p:nvSpPr>
        <p:spPr>
          <a:xfrm>
            <a:off x="1435287" y="482917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desk.png</a:t>
            </a:r>
          </a:p>
          <a:p>
            <a:r>
              <a:rPr lang="zh-CN" altLang="en-US" sz="2000" dirty="0"/>
              <a:t>游戏背景图片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5FCBFB-B5C7-4B21-B488-BA1C07020741}"/>
              </a:ext>
            </a:extLst>
          </p:cNvPr>
          <p:cNvSpPr txBox="1"/>
          <p:nvPr/>
        </p:nvSpPr>
        <p:spPr>
          <a:xfrm>
            <a:off x="4174131" y="4829175"/>
            <a:ext cx="1480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board.jpg</a:t>
            </a:r>
          </a:p>
          <a:p>
            <a:r>
              <a:rPr lang="zh-CN" altLang="en-US" sz="2000" dirty="0"/>
              <a:t>横板图片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800442-D8C8-4144-9C3A-D5547A292DC7}"/>
              </a:ext>
            </a:extLst>
          </p:cNvPr>
          <p:cNvSpPr txBox="1"/>
          <p:nvPr/>
        </p:nvSpPr>
        <p:spPr>
          <a:xfrm>
            <a:off x="6356412" y="1188114"/>
            <a:ext cx="36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组件概览：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847996F-CE84-467F-92CE-B30A3A551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4" y="1727204"/>
            <a:ext cx="4653280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6CDAD1F-D8A3-4A53-B996-E14F0BD84214}"/>
              </a:ext>
            </a:extLst>
          </p:cNvPr>
          <p:cNvSpPr/>
          <p:nvPr/>
        </p:nvSpPr>
        <p:spPr>
          <a:xfrm>
            <a:off x="7464055" y="2709908"/>
            <a:ext cx="1324838" cy="160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498283E-18B7-447B-B3D9-A14EE4AB2315}"/>
              </a:ext>
            </a:extLst>
          </p:cNvPr>
          <p:cNvCxnSpPr>
            <a:cxnSpLocks/>
          </p:cNvCxnSpPr>
          <p:nvPr/>
        </p:nvCxnSpPr>
        <p:spPr>
          <a:xfrm>
            <a:off x="6711518" y="2413540"/>
            <a:ext cx="752536" cy="29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BD0C930-6DA5-4BEB-86C1-6F1F46A92391}"/>
              </a:ext>
            </a:extLst>
          </p:cNvPr>
          <p:cNvSpPr txBox="1"/>
          <p:nvPr/>
        </p:nvSpPr>
        <p:spPr>
          <a:xfrm>
            <a:off x="4793943" y="2044208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字号一律</a:t>
            </a:r>
            <a:r>
              <a:rPr lang="en-US" altLang="zh-CN" dirty="0"/>
              <a:t>20</a:t>
            </a:r>
            <a:r>
              <a:rPr lang="zh-CN" altLang="en-US" dirty="0"/>
              <a:t>，粗体</a:t>
            </a:r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A31174A-FB1E-487B-8413-B08E40BD9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907156" cy="739766"/>
            <a:chOff x="477086" y="440950"/>
            <a:chExt cx="4907156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4040100" cy="626525"/>
              <a:chOff x="383540" y="2894113"/>
              <a:chExt cx="4040100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Design of the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4015630" cy="45885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1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00C1FE-AFD4-48E8-AB2D-D3985F91E1FE}"/>
              </a:ext>
            </a:extLst>
          </p:cNvPr>
          <p:cNvSpPr txBox="1"/>
          <p:nvPr/>
        </p:nvSpPr>
        <p:spPr>
          <a:xfrm>
            <a:off x="1368612" y="1180717"/>
            <a:ext cx="313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组件说明及属性设置：</a:t>
            </a:r>
            <a:endParaRPr lang="en-US" altLang="zh-CN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94B68D70-40E3-4FBD-B1DB-3751D5BC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15724"/>
              </p:ext>
            </p:extLst>
          </p:nvPr>
        </p:nvGraphicFramePr>
        <p:xfrm>
          <a:off x="1145219" y="1176445"/>
          <a:ext cx="10191565" cy="53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25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3488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82008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389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875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屏幕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  <a:latin typeface="+mn-lt"/>
                        </a:rPr>
                        <a:t>Screen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作为放置其他所需组件的容器，可看做一个游戏场景的载体</a:t>
                      </a: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Screen1</a:t>
                      </a:r>
                      <a:endParaRPr lang="zh-CN" sz="1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标题：弹球游戏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背景颜色：青色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显示状态栏：取消勾选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167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界面布局</a:t>
                      </a:r>
                    </a:p>
                    <a:p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使得组件可以横向排列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宽度：充满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水平对齐：居中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垂直对齐：居中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背景颜色：透明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响应点击事件——开始游戏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暂停游戏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继续游戏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18%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放置提示文字——球速选择，指示球速选择列表的功能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球速选择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文本：球速选择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23%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背景颜色：灰色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7C4B585E-43C1-460F-8652-35271959C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4" name="文本框 21">
              <a:extLst>
                <a:ext uri="{FF2B5EF4-FFF2-40B4-BE49-F238E27FC236}">
                  <a16:creationId xmlns:a16="http://schemas.microsoft.com/office/drawing/2014/main" id="{B6E22989-E800-40B9-BBF2-6595CBD4F713}"/>
                </a:ext>
              </a:extLst>
            </p:cNvPr>
            <p:cNvSpPr txBox="1"/>
            <p:nvPr/>
          </p:nvSpPr>
          <p:spPr>
            <a:xfrm>
              <a:off x="1344142" y="872542"/>
              <a:ext cx="39587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Design of the components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00C1FE-AFD4-48E8-AB2D-D3985F91E1FE}"/>
              </a:ext>
            </a:extLst>
          </p:cNvPr>
          <p:cNvSpPr txBox="1"/>
          <p:nvPr/>
        </p:nvSpPr>
        <p:spPr>
          <a:xfrm>
            <a:off x="1368612" y="1180717"/>
            <a:ext cx="313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组件说明及属性设置：</a:t>
            </a:r>
            <a:endParaRPr lang="en-US" altLang="zh-CN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94B68D70-40E3-4FBD-B1DB-3751D5BC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89850"/>
              </p:ext>
            </p:extLst>
          </p:nvPr>
        </p:nvGraphicFramePr>
        <p:xfrm>
          <a:off x="1131078" y="1176445"/>
          <a:ext cx="9939376" cy="53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65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672377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558048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08716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146070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2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4531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列表选择框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供玩家进行选择的球速列表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球速选择列表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14%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453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放置提示文字——得分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得分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文本：得分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13%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2034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显示得分值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得分值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文本颜色：红色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背景颜色：绿色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sp>
        <p:nvSpPr>
          <p:cNvPr id="12" name="文本框 19">
            <a:extLst>
              <a:ext uri="{FF2B5EF4-FFF2-40B4-BE49-F238E27FC236}">
                <a16:creationId xmlns:a16="http://schemas.microsoft.com/office/drawing/2014/main" id="{3F95B9B6-F54A-4E09-B6D9-D710C254B443}"/>
              </a:ext>
            </a:extLst>
          </p:cNvPr>
          <p:cNvSpPr txBox="1"/>
          <p:nvPr/>
        </p:nvSpPr>
        <p:spPr>
          <a:xfrm>
            <a:off x="1368612" y="499933"/>
            <a:ext cx="4015630" cy="4588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r>
              <a:rPr lang="en-US" altLang="zh-CN" sz="24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——</a:t>
            </a:r>
            <a:r>
              <a:rPr lang="zh-CN" altLang="en-US" sz="24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组件属性表</a:t>
            </a:r>
            <a:r>
              <a:rPr lang="en-US" altLang="zh-CN" sz="24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endParaRPr lang="zh-CN" altLang="en-US" sz="24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23B8F3-318A-4AC6-8E35-8C875D669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5027068" cy="739766"/>
            <a:chOff x="477086" y="440950"/>
            <a:chExt cx="502706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4160012" cy="626526"/>
              <a:chOff x="383540" y="2894112"/>
              <a:chExt cx="416001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Design of the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4135543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3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00C1FE-AFD4-48E8-AB2D-D3985F91E1FE}"/>
              </a:ext>
            </a:extLst>
          </p:cNvPr>
          <p:cNvSpPr txBox="1"/>
          <p:nvPr/>
        </p:nvSpPr>
        <p:spPr>
          <a:xfrm>
            <a:off x="1368612" y="1180717"/>
            <a:ext cx="313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组件说明及属性设置：</a:t>
            </a:r>
            <a:endParaRPr lang="en-US" altLang="zh-CN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94B68D70-40E3-4FBD-B1DB-3751D5BC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58491"/>
              </p:ext>
            </p:extLst>
          </p:nvPr>
        </p:nvGraphicFramePr>
        <p:xfrm>
          <a:off x="1171852" y="1234975"/>
          <a:ext cx="9951867" cy="529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62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56886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561263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10989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148767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500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4149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响应点击事件——强制结束游戏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文本：开始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501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绘画动画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放置动画控件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充满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宽度：</a:t>
                      </a:r>
                      <a:r>
                        <a:rPr lang="zh-CN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充满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背景图片：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desk.png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877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球形精灵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绘画动画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用于表示小球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球形精灵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弹球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画笔颜色：黄色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半径：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E730EE26-B2C9-48BA-848B-8678DFB21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A36F4C5-5215-45C7-9646-DB8C3561D5AB}"/>
              </a:ext>
            </a:extLst>
          </p:cNvPr>
          <p:cNvCxnSpPr/>
          <p:nvPr/>
        </p:nvCxnSpPr>
        <p:spPr>
          <a:xfrm flipH="1" flipV="1">
            <a:off x="8043169" y="961597"/>
            <a:ext cx="1313895" cy="2358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841B738-2B98-4BC5-AD1F-4159C19A529A}"/>
              </a:ext>
            </a:extLst>
          </p:cNvPr>
          <p:cNvSpPr txBox="1"/>
          <p:nvPr/>
        </p:nvSpPr>
        <p:spPr>
          <a:xfrm>
            <a:off x="6391922" y="499932"/>
            <a:ext cx="317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使得画布可以自适应实际手机屏幕大小</a:t>
            </a:r>
          </a:p>
        </p:txBody>
      </p:sp>
    </p:spTree>
    <p:extLst>
      <p:ext uri="{BB962C8B-B14F-4D97-AF65-F5344CB8AC3E}">
        <p14:creationId xmlns:p14="http://schemas.microsoft.com/office/powerpoint/2010/main" val="41575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5311154" cy="739766"/>
            <a:chOff x="477086" y="440950"/>
            <a:chExt cx="5311154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4444098" cy="626525"/>
              <a:chOff x="383540" y="2894113"/>
              <a:chExt cx="4444098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Design of the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09" y="2894113"/>
                <a:ext cx="441962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4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94B68D70-40E3-4FBD-B1DB-3751D5BC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54218"/>
              </p:ext>
            </p:extLst>
          </p:nvPr>
        </p:nvGraphicFramePr>
        <p:xfrm>
          <a:off x="1171852" y="1604308"/>
          <a:ext cx="9978502" cy="4698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77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61053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568118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15836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154518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599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2300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图像精灵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用于表示横板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图像精灵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横板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自动旋转：取消勾选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board.png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像素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告诉：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像素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79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信息对话框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游戏正常结束时显示提示信息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信息对话框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90375849-7B31-4047-953E-60B7EA8D4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294908" y="2955636"/>
            <a:ext cx="3137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6555" y="3284739"/>
            <a:ext cx="4082247" cy="1383552"/>
            <a:chOff x="1874546" y="3258251"/>
            <a:chExt cx="4082247" cy="138355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4546" y="3258251"/>
              <a:ext cx="4071761" cy="1070358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组件设计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游戏展示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19333" y="1834323"/>
            <a:ext cx="4109469" cy="1104281"/>
            <a:chOff x="1859188" y="2393025"/>
            <a:chExt cx="4109469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1859188" y="2835599"/>
              <a:ext cx="4109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课程目标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逻辑设计</a:t>
              </a:r>
              <a:endParaRPr lang="zh-CN" altLang="en-US" sz="2000" dirty="0">
                <a:solidFill>
                  <a:schemeClr val="accent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2061218" y="4829784"/>
            <a:ext cx="3857098" cy="861255"/>
            <a:chOff x="2099695" y="3780548"/>
            <a:chExt cx="3857098" cy="86125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1819333" y="4729443"/>
            <a:ext cx="8681925" cy="1066596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000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r>
                <a:rPr kumimoji="1" lang="en-US" altLang="zh-CN" sz="2000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accent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课程目标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1387A15-F7E1-4894-84E5-20D41F3AF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D056A4-25D7-48C7-9BF9-85867A6CCA40}"/>
              </a:ext>
            </a:extLst>
          </p:cNvPr>
          <p:cNvSpPr/>
          <p:nvPr/>
        </p:nvSpPr>
        <p:spPr>
          <a:xfrm>
            <a:off x="2183908" y="1715756"/>
            <a:ext cx="1100830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动画游戏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A870A6-52FC-4BDC-9E83-847B7AE7BF0E}"/>
              </a:ext>
            </a:extLst>
          </p:cNvPr>
          <p:cNvSpPr/>
          <p:nvPr/>
        </p:nvSpPr>
        <p:spPr>
          <a:xfrm>
            <a:off x="2183908" y="2107249"/>
            <a:ext cx="722642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掌握动画游戏类小应用的设计与开发，实现游戏和用户之间的交互。</a:t>
            </a:r>
            <a:endParaRPr kumimoji="0" lang="zh-CN" altLang="da-DK" sz="20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24E1E3-FB86-4ADD-9791-FE0D737FEDA1}"/>
              </a:ext>
            </a:extLst>
          </p:cNvPr>
          <p:cNvSpPr/>
          <p:nvPr/>
        </p:nvSpPr>
        <p:spPr>
          <a:xfrm>
            <a:off x="2183909" y="3169328"/>
            <a:ext cx="110083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组件使用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62F13C-271B-4E63-826B-06AB96A7A602}"/>
              </a:ext>
            </a:extLst>
          </p:cNvPr>
          <p:cNvSpPr/>
          <p:nvPr/>
        </p:nvSpPr>
        <p:spPr>
          <a:xfrm>
            <a:off x="2183908" y="3665612"/>
            <a:ext cx="6320900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noProof="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使用图像精灵组件和画布组件实现简单的动画类游戏</a:t>
            </a:r>
            <a:endParaRPr lang="en-US" altLang="zh-CN" sz="2000" noProof="0" dirty="0">
              <a:solidFill>
                <a:srgbClr val="1D273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noProof="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熟悉列表选择框和对话框等组件的使用</a:t>
            </a:r>
            <a:endParaRPr kumimoji="0" lang="zh-CN" altLang="da-DK" sz="20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1AC1D-1026-42D2-8EED-D89696B8DE40}"/>
              </a:ext>
            </a:extLst>
          </p:cNvPr>
          <p:cNvSpPr/>
          <p:nvPr/>
        </p:nvSpPr>
        <p:spPr>
          <a:xfrm>
            <a:off x="2183908" y="4785064"/>
            <a:ext cx="11008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问题处理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CD71F-7147-48B8-81C2-D4DB95ED5E4F}"/>
              </a:ext>
            </a:extLst>
          </p:cNvPr>
          <p:cNvSpPr/>
          <p:nvPr/>
        </p:nvSpPr>
        <p:spPr>
          <a:xfrm>
            <a:off x="2183908" y="5317725"/>
            <a:ext cx="426128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模块化程序设计思想</a:t>
            </a:r>
            <a:endParaRPr lang="en-US" altLang="zh-CN" sz="2000" dirty="0">
              <a:solidFill>
                <a:srgbClr val="1D273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srgbClr val="1D273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Goal of the class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课程目标</a:t>
                </a:r>
              </a:p>
            </p:txBody>
          </p:sp>
        </p:grp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E5281AE9-D0DE-480D-A259-1A4901C14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游戏展示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B05DDAD-E89D-49D6-9E08-D42B8BC8B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game——Flip  Football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弹球游戏</a:t>
                </a:r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2E8BAE2-25C8-47AC-9275-3C3CB1C0C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3855" y="1293134"/>
            <a:ext cx="2376000" cy="4752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798B9CA-5277-478C-A51F-C6FBCFEB2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309" y="1335167"/>
            <a:ext cx="2375999" cy="4752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C0EB00-780E-46B0-9019-F582BECD39C1}"/>
              </a:ext>
            </a:extLst>
          </p:cNvPr>
          <p:cNvSpPr txBox="1"/>
          <p:nvPr/>
        </p:nvSpPr>
        <p:spPr>
          <a:xfrm>
            <a:off x="3413855" y="6134469"/>
            <a:ext cx="20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游戏初始界面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6245183" y="6134469"/>
            <a:ext cx="20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游戏开始界面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9F1B52-52ED-4095-AC74-629BFEFC9C29}"/>
              </a:ext>
            </a:extLst>
          </p:cNvPr>
          <p:cNvSpPr txBox="1"/>
          <p:nvPr/>
        </p:nvSpPr>
        <p:spPr>
          <a:xfrm>
            <a:off x="917807" y="2812696"/>
            <a:ext cx="21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刚进入游戏未进行任何操作时的界面。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21059-35D0-4D44-8945-DD6CCFA8156F}"/>
              </a:ext>
            </a:extLst>
          </p:cNvPr>
          <p:cNvSpPr txBox="1"/>
          <p:nvPr/>
        </p:nvSpPr>
        <p:spPr>
          <a:xfrm>
            <a:off x="8734193" y="2731188"/>
            <a:ext cx="3153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点击“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”按钮：游戏开始，小球开始运动；“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”按钮变为“</a:t>
            </a:r>
            <a:r>
              <a:rPr lang="zh-CN" altLang="en-US" sz="2000" dirty="0">
                <a:solidFill>
                  <a:srgbClr val="FF0000"/>
                </a:solidFill>
              </a:rPr>
              <a:t>暂停</a:t>
            </a:r>
            <a:r>
              <a:rPr lang="zh-CN" altLang="en-US" sz="2000" dirty="0"/>
              <a:t>”按钮。</a:t>
            </a:r>
            <a:r>
              <a:rPr lang="zh-CN" altLang="en-US" sz="2000" dirty="0">
                <a:solidFill>
                  <a:srgbClr val="FF0000"/>
                </a:solidFill>
              </a:rPr>
              <a:t>游戏开始后</a:t>
            </a:r>
            <a:r>
              <a:rPr lang="zh-CN" altLang="en-US" sz="2000" dirty="0"/>
              <a:t>木板接住小球可得分。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7CB93F-D3DC-4D12-AA59-0110BA012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game——Flip  Football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弹球游戏</a:t>
                </a: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798B9CA-5277-478C-A51F-C6FBCFEB2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309" y="1335167"/>
            <a:ext cx="2375999" cy="4752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C0EB00-780E-46B0-9019-F582BECD39C1}"/>
              </a:ext>
            </a:extLst>
          </p:cNvPr>
          <p:cNvSpPr txBox="1"/>
          <p:nvPr/>
        </p:nvSpPr>
        <p:spPr>
          <a:xfrm>
            <a:off x="3413855" y="6134469"/>
            <a:ext cx="20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游戏暂停界面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6245183" y="6134469"/>
            <a:ext cx="20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游戏继续界面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21059-35D0-4D44-8945-DD6CCFA8156F}"/>
              </a:ext>
            </a:extLst>
          </p:cNvPr>
          <p:cNvSpPr txBox="1"/>
          <p:nvPr/>
        </p:nvSpPr>
        <p:spPr>
          <a:xfrm>
            <a:off x="8734193" y="2731188"/>
            <a:ext cx="3153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游戏暂停后点击“</a:t>
            </a:r>
            <a:r>
              <a:rPr lang="zh-CN" altLang="en-US" sz="2000" dirty="0">
                <a:solidFill>
                  <a:srgbClr val="FF0000"/>
                </a:solidFill>
              </a:rPr>
              <a:t>继续</a:t>
            </a:r>
            <a:r>
              <a:rPr lang="zh-CN" altLang="en-US" sz="2000" dirty="0"/>
              <a:t>”按钮，游戏继续，小球恢复运动状态；“</a:t>
            </a:r>
            <a:r>
              <a:rPr lang="zh-CN" altLang="en-US" sz="2000" dirty="0">
                <a:solidFill>
                  <a:srgbClr val="FF0000"/>
                </a:solidFill>
              </a:rPr>
              <a:t>继续</a:t>
            </a:r>
            <a:r>
              <a:rPr lang="zh-CN" altLang="en-US" sz="2000" dirty="0"/>
              <a:t>”按钮变为“</a:t>
            </a:r>
            <a:r>
              <a:rPr lang="zh-CN" altLang="en-US" sz="2000" dirty="0">
                <a:solidFill>
                  <a:srgbClr val="FF0000"/>
                </a:solidFill>
              </a:rPr>
              <a:t>暂停</a:t>
            </a:r>
            <a:r>
              <a:rPr lang="zh-CN" altLang="en-US" sz="2000" dirty="0"/>
              <a:t>”按钮。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4F655C2-224F-4FEA-9F90-38F626DFC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3856" y="1309020"/>
            <a:ext cx="2376000" cy="475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4A98EA9-2894-498E-9498-27FFD3F1F8A2}"/>
              </a:ext>
            </a:extLst>
          </p:cNvPr>
          <p:cNvSpPr txBox="1"/>
          <p:nvPr/>
        </p:nvSpPr>
        <p:spPr>
          <a:xfrm>
            <a:off x="389870" y="2812696"/>
            <a:ext cx="272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游戏开始后点击“</a:t>
            </a:r>
            <a:r>
              <a:rPr lang="zh-CN" altLang="en-US" sz="2000" dirty="0">
                <a:solidFill>
                  <a:srgbClr val="FF0000"/>
                </a:solidFill>
              </a:rPr>
              <a:t>暂停</a:t>
            </a:r>
            <a:r>
              <a:rPr lang="zh-CN" altLang="en-US" sz="2000" dirty="0"/>
              <a:t>”按钮，游戏暂停，小球停止运动；“</a:t>
            </a:r>
            <a:r>
              <a:rPr lang="zh-CN" altLang="en-US" sz="2000" dirty="0">
                <a:solidFill>
                  <a:srgbClr val="FF0000"/>
                </a:solidFill>
              </a:rPr>
              <a:t>暂停</a:t>
            </a:r>
            <a:r>
              <a:rPr lang="zh-CN" altLang="en-US" sz="2000" dirty="0"/>
              <a:t>”按钮变为“</a:t>
            </a:r>
            <a:r>
              <a:rPr lang="zh-CN" altLang="en-US" sz="2000" dirty="0">
                <a:solidFill>
                  <a:srgbClr val="FF0000"/>
                </a:solidFill>
              </a:rPr>
              <a:t>继续</a:t>
            </a:r>
            <a:r>
              <a:rPr lang="zh-CN" altLang="en-US" sz="2000" dirty="0"/>
              <a:t>”按钮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E99BDC5-1594-475C-B1AE-28F036017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game——Flip  Football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弹球游戏</a:t>
                </a: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798B9CA-5277-478C-A51F-C6FBCFEB2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309" y="1335168"/>
            <a:ext cx="2375999" cy="475199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C0EB00-780E-46B0-9019-F582BECD39C1}"/>
              </a:ext>
            </a:extLst>
          </p:cNvPr>
          <p:cNvSpPr txBox="1"/>
          <p:nvPr/>
        </p:nvSpPr>
        <p:spPr>
          <a:xfrm>
            <a:off x="3413855" y="6134469"/>
            <a:ext cx="20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游戏正常结束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6245183" y="6134469"/>
            <a:ext cx="20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游戏强制结束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21059-35D0-4D44-8945-DD6CCFA8156F}"/>
              </a:ext>
            </a:extLst>
          </p:cNvPr>
          <p:cNvSpPr txBox="1"/>
          <p:nvPr/>
        </p:nvSpPr>
        <p:spPr>
          <a:xfrm>
            <a:off x="8734193" y="2731188"/>
            <a:ext cx="3153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在游戏的任何阶段都可以</a:t>
            </a:r>
            <a:r>
              <a:rPr lang="zh-CN" altLang="en-US" sz="2000" dirty="0">
                <a:solidFill>
                  <a:srgbClr val="FF0000"/>
                </a:solidFill>
              </a:rPr>
              <a:t>按“结束”按钮强制结束游戏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除选择的球速外</a:t>
            </a:r>
            <a:r>
              <a:rPr lang="zh-CN" altLang="en-US" sz="2000" dirty="0"/>
              <a:t>其他皆恢复如初始游戏界面。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4F655C2-224F-4FEA-9F90-38F626DFC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3856" y="1309020"/>
            <a:ext cx="2376000" cy="475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4A98EA9-2894-498E-9498-27FFD3F1F8A2}"/>
              </a:ext>
            </a:extLst>
          </p:cNvPr>
          <p:cNvSpPr txBox="1"/>
          <p:nvPr/>
        </p:nvSpPr>
        <p:spPr>
          <a:xfrm>
            <a:off x="389870" y="2812696"/>
            <a:ext cx="2725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zh-CN" altLang="en-US" sz="2000" dirty="0">
                <a:solidFill>
                  <a:srgbClr val="FF0000"/>
                </a:solidFill>
              </a:rPr>
              <a:t>挡板未能接住小球</a:t>
            </a:r>
            <a:r>
              <a:rPr lang="zh-CN" altLang="en-US" sz="2000" dirty="0"/>
              <a:t>时，游戏正常结束，弹出对话框，显示最终得分；按“返回”可重新开始游戏。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B78E595-D9E1-4C46-885A-425AE9148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game——Flip  Football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弹球游戏</a:t>
                </a: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798B9CA-5277-478C-A51F-C6FBCFEB2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134" y="1422646"/>
            <a:ext cx="2376000" cy="4752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0E4D00-ADCC-4C2D-A9C3-1276DEDB5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463" y="2042935"/>
            <a:ext cx="2399399" cy="34127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B126B49-E02E-44F2-A674-33229A7DA893}"/>
              </a:ext>
            </a:extLst>
          </p:cNvPr>
          <p:cNvSpPr txBox="1"/>
          <p:nvPr/>
        </p:nvSpPr>
        <p:spPr>
          <a:xfrm>
            <a:off x="6690463" y="5715603"/>
            <a:ext cx="24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球速选择界面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21059-35D0-4D44-8945-DD6CCFA8156F}"/>
              </a:ext>
            </a:extLst>
          </p:cNvPr>
          <p:cNvSpPr txBox="1"/>
          <p:nvPr/>
        </p:nvSpPr>
        <p:spPr>
          <a:xfrm>
            <a:off x="1136341" y="3224597"/>
            <a:ext cx="218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在游戏</a:t>
            </a:r>
            <a:r>
              <a:rPr lang="zh-CN" altLang="en-US" dirty="0">
                <a:solidFill>
                  <a:srgbClr val="FF0000"/>
                </a:solidFill>
              </a:rPr>
              <a:t>开始前</a:t>
            </a:r>
            <a:r>
              <a:rPr lang="zh-CN" altLang="en-US" dirty="0"/>
              <a:t>，游戏</a:t>
            </a:r>
            <a:r>
              <a:rPr lang="zh-CN" altLang="en-US" dirty="0">
                <a:solidFill>
                  <a:srgbClr val="FF0000"/>
                </a:solidFill>
              </a:rPr>
              <a:t>暂停时</a:t>
            </a:r>
            <a:r>
              <a:rPr lang="zh-CN" altLang="en-US" dirty="0"/>
              <a:t>可点击“球速选择”旁的数字按钮进入球速选择界面</a:t>
            </a:r>
            <a:r>
              <a:rPr lang="zh-CN" altLang="en-US" sz="1000" dirty="0"/>
              <a:t>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A9C73E-2665-42F3-A3A5-352F1313A4AC}"/>
              </a:ext>
            </a:extLst>
          </p:cNvPr>
          <p:cNvSpPr txBox="1"/>
          <p:nvPr/>
        </p:nvSpPr>
        <p:spPr>
          <a:xfrm>
            <a:off x="9337062" y="1908724"/>
            <a:ext cx="239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点击对应的数字</a:t>
            </a:r>
            <a:r>
              <a:rPr lang="zh-CN" altLang="en-US" sz="2000" dirty="0"/>
              <a:t>即可选择对应球速。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4CA4D-6F51-4A05-9B2F-1BE77399CFAA}"/>
              </a:ext>
            </a:extLst>
          </p:cNvPr>
          <p:cNvSpPr txBox="1"/>
          <p:nvPr/>
        </p:nvSpPr>
        <p:spPr>
          <a:xfrm>
            <a:off x="1368612" y="1447060"/>
            <a:ext cx="316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球速选择：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615597-6114-460C-B43C-07FA2EDA95F4}"/>
              </a:ext>
            </a:extLst>
          </p:cNvPr>
          <p:cNvSpPr txBox="1"/>
          <p:nvPr/>
        </p:nvSpPr>
        <p:spPr>
          <a:xfrm>
            <a:off x="9408720" y="3630967"/>
            <a:ext cx="218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选择的球速会</a:t>
            </a:r>
            <a:r>
              <a:rPr lang="zh-CN" altLang="en-US" dirty="0">
                <a:solidFill>
                  <a:srgbClr val="FF0000"/>
                </a:solidFill>
              </a:rPr>
              <a:t>一直生效</a:t>
            </a:r>
            <a:r>
              <a:rPr lang="zh-CN" altLang="en-US" dirty="0"/>
              <a:t>，不受游戏结束（正常结束或强制结束）的影响，直至重新选择球速或退出游戏。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090CC6D-AA4F-4DFD-AC3A-D03CE94DF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897</Words>
  <Application>Microsoft Office PowerPoint</Application>
  <PresentationFormat>宽屏</PresentationFormat>
  <Paragraphs>213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黑体</vt:lpstr>
      <vt:lpstr>微软雅黑</vt:lpstr>
      <vt:lpstr>微软雅黑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上清 冯</cp:lastModifiedBy>
  <cp:revision>126</cp:revision>
  <dcterms:created xsi:type="dcterms:W3CDTF">2019-02-15T09:03:40Z</dcterms:created>
  <dcterms:modified xsi:type="dcterms:W3CDTF">2019-12-29T16:03:55Z</dcterms:modified>
</cp:coreProperties>
</file>