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33" r:id="rId3"/>
    <p:sldId id="258" r:id="rId4"/>
    <p:sldId id="259" r:id="rId5"/>
    <p:sldId id="273" r:id="rId6"/>
    <p:sldId id="266" r:id="rId7"/>
    <p:sldId id="289" r:id="rId8"/>
    <p:sldId id="290" r:id="rId9"/>
    <p:sldId id="269" r:id="rId10"/>
    <p:sldId id="292" r:id="rId11"/>
    <p:sldId id="280" r:id="rId12"/>
    <p:sldId id="306" r:id="rId13"/>
    <p:sldId id="334" r:id="rId14"/>
    <p:sldId id="295" r:id="rId15"/>
    <p:sldId id="276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998"/>
    <a:srgbClr val="D5A848"/>
    <a:srgbClr val="CD9C3F"/>
    <a:srgbClr val="D6A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82"/>
      </p:cViewPr>
      <p:guideLst>
        <p:guide orient="horz" pos="2160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FF77-E1F1-4256-A9EB-34DD0ECE5FF7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77E4-AA64-4515-AD0A-969166BA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1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90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88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33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73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10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1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8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2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35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1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1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2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E45E3-F364-4D89-AC12-FB800F1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78CA1-0ACF-46A5-9335-DB19A23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C77B7-3915-4D2D-AA20-6A106E3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D686-AF76-444A-B172-C3A4BE76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873CE-B713-4429-B91F-C75D383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C6B8-ABE0-4587-842F-6ED46CE1E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0A41-6DD5-4BA1-BBC5-4499A5EF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F309-D331-402E-A595-2F93D45D0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7.jp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82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App Inventor </a:t>
            </a: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spc="-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创意趣味编程</a:t>
            </a:r>
            <a:endParaRPr kumimoji="0" lang="zh-CN" altLang="en-US" sz="36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-300" noProof="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打地鼠</a:t>
            </a:r>
            <a:endParaRPr lang="en-US" altLang="zh-CN" sz="2400" spc="-300" noProof="0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47B6EFA-7991-4430-A601-C6AC990421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38A3617-FAEC-43A0-A2D3-0DEA95D03F99}"/>
              </a:ext>
            </a:extLst>
          </p:cNvPr>
          <p:cNvSpPr txBox="1"/>
          <p:nvPr/>
        </p:nvSpPr>
        <p:spPr>
          <a:xfrm>
            <a:off x="4634822" y="4396509"/>
            <a:ext cx="259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（一）</a:t>
            </a:r>
          </a:p>
        </p:txBody>
      </p:sp>
    </p:spTree>
    <p:extLst>
      <p:ext uri="{BB962C8B-B14F-4D97-AF65-F5344CB8AC3E}">
        <p14:creationId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1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26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03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初始界面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1BD74AD4-5146-45E7-AC49-A335433B91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4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50228" cy="739766"/>
            <a:chOff x="477086" y="440950"/>
            <a:chExt cx="485022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3"/>
              <a:ext cx="3983172" cy="626525"/>
              <a:chOff x="383540" y="2894113"/>
              <a:chExt cx="3983172" cy="626525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Home Page——Design of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95870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初始界面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4C15526-502F-4AAA-98DF-1777A3CC9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4142" y="1733464"/>
            <a:ext cx="6581775" cy="32908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046F45-A0CD-4A47-9DBA-38AD9FC40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6080" y="1931417"/>
            <a:ext cx="2295525" cy="30854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5506E71-6571-477E-A2A0-BFA145D461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2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50228" cy="739766"/>
            <a:chOff x="477086" y="440950"/>
            <a:chExt cx="485022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3"/>
              <a:ext cx="3983172" cy="626525"/>
              <a:chOff x="383540" y="2894113"/>
              <a:chExt cx="3983172" cy="626525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Home Page——Design of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95870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初始界面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</a:p>
            </p:txBody>
          </p:sp>
        </p:grpSp>
      </p:grp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27CA5F94-7374-4629-8B61-65734E173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41723"/>
              </p:ext>
            </p:extLst>
          </p:nvPr>
        </p:nvGraphicFramePr>
        <p:xfrm>
          <a:off x="1104445" y="1073960"/>
          <a:ext cx="10170196" cy="525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23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1587090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791187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786324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2473372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6344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组件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所在组件栏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属性设置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2064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屏幕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  <a:latin typeface="+mn-lt"/>
                        </a:rPr>
                        <a:t>Screen</a:t>
                      </a:r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作为放置其他所需组件的容器，可看做一个游戏场景的载体</a:t>
                      </a: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Screen1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标题：打地鼠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水平对齐：居中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垂直对齐：居中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屏幕方向：锁定横屏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标题栏：取消勾选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背景图片：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grass.jpg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1108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用户界面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用于显示游戏名称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文本颜色：青色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文本：打地鼠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字号：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1447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图像</a:t>
                      </a:r>
                      <a:endParaRPr lang="zh-CN" sz="1800" kern="1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用于显示地鼠图片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图像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图片：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mole.png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D706336C-E60E-4832-BFD5-9C44212A8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4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50228" cy="739766"/>
            <a:chOff x="477086" y="440950"/>
            <a:chExt cx="485022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3"/>
              <a:ext cx="3983172" cy="626525"/>
              <a:chOff x="383540" y="2894113"/>
              <a:chExt cx="3983172" cy="626525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Home Page——Design of Components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95870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初始界面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</a:p>
            </p:txBody>
          </p:sp>
        </p:grpSp>
      </p:grp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27CA5F94-7374-4629-8B61-65734E173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88500"/>
              </p:ext>
            </p:extLst>
          </p:nvPr>
        </p:nvGraphicFramePr>
        <p:xfrm>
          <a:off x="1131078" y="1176444"/>
          <a:ext cx="10170196" cy="5036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712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948972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786324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2473372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666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组件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所在组件栏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lt"/>
                        </a:rPr>
                        <a:t>属性设置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1077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水平布局</a:t>
                      </a:r>
                      <a:endParaRPr lang="zh-CN" sz="1800" kern="1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+mn-lt"/>
                        </a:rPr>
                        <a:t>界面布局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使得组件可以横向排列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水平布局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水平对齐：居中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垂直对齐：居中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14646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按钮</a:t>
                      </a:r>
                      <a:endParaRPr lang="zh-CN" sz="1800" kern="1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+mn-lt"/>
                        </a:rPr>
                        <a:t>用户界面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响应点击事件—进入场景一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按钮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文本对齐：居中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背景颜色：橙色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形状：圆角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文本：场景一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161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按钮</a:t>
                      </a:r>
                      <a:endParaRPr lang="zh-CN" sz="1800" kern="100" dirty="0">
                        <a:effectLst/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响应点击事件—进入场景二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按钮</a:t>
                      </a:r>
                      <a:r>
                        <a:rPr lang="en-US" sz="18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文本对齐：居中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背景颜色：粉色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粗体：勾选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字号：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形状：圆角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文本：场景二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21AF7B41-0D1C-478E-93CE-440019444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7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50228" cy="739766"/>
            <a:chOff x="477086" y="440950"/>
            <a:chExt cx="485022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3"/>
              <a:ext cx="3983172" cy="626525"/>
              <a:chOff x="383540" y="2894113"/>
              <a:chExt cx="3983172" cy="626525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Home Page——Design  of  Logic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95870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初始界面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093E2F5-2D25-4B28-B5F1-7A6D6F07286B}"/>
              </a:ext>
            </a:extLst>
          </p:cNvPr>
          <p:cNvSpPr txBox="1"/>
          <p:nvPr/>
        </p:nvSpPr>
        <p:spPr>
          <a:xfrm>
            <a:off x="1535837" y="1731145"/>
            <a:ext cx="368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按钮点击事件</a:t>
            </a:r>
            <a:r>
              <a:rPr lang="en-US" altLang="zh-CN" dirty="0"/>
              <a:t>——</a:t>
            </a:r>
            <a:r>
              <a:rPr lang="zh-CN" altLang="en-US" dirty="0"/>
              <a:t>场景切换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7334A8-91A5-4238-A0EA-0B9EB85C72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" b="35503"/>
          <a:stretch/>
        </p:blipFill>
        <p:spPr>
          <a:xfrm>
            <a:off x="2743083" y="2516214"/>
            <a:ext cx="5612344" cy="20088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30EE8A-D300-4893-815E-63B493CEB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8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4294908" y="2955636"/>
            <a:ext cx="3137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9445D1-E322-4C26-A9DF-CC6B1EA555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2468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10" y="540861"/>
            <a:ext cx="9681780" cy="557628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638322" y="3751423"/>
            <a:ext cx="3771694" cy="866245"/>
            <a:chOff x="6638323" y="3775558"/>
            <a:chExt cx="3771694" cy="86624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909346" y="40744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1846555" y="3284739"/>
            <a:ext cx="4082247" cy="1383552"/>
            <a:chOff x="1874546" y="3258251"/>
            <a:chExt cx="4082247" cy="138355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74546" y="3258251"/>
              <a:ext cx="4071761" cy="1070358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3.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初始界面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6FF5E2-C37E-4836-A74C-10781B72357E}"/>
              </a:ext>
            </a:extLst>
          </p:cNvPr>
          <p:cNvGrpSpPr/>
          <p:nvPr/>
        </p:nvGrpSpPr>
        <p:grpSpPr>
          <a:xfrm>
            <a:off x="6415591" y="1900774"/>
            <a:ext cx="4074261" cy="1416116"/>
            <a:chOff x="6415591" y="1900774"/>
            <a:chExt cx="4074261" cy="141611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1E8E14-6BC6-4AEA-9A9E-4F92F7911823}"/>
                </a:ext>
              </a:extLst>
            </p:cNvPr>
            <p:cNvSpPr/>
            <p:nvPr/>
          </p:nvSpPr>
          <p:spPr>
            <a:xfrm>
              <a:off x="6415591" y="1900774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2.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游戏展示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69E6D6-5032-4C63-B890-DC77386006F4}"/>
                </a:ext>
              </a:extLst>
            </p:cNvPr>
            <p:cNvSpPr/>
            <p:nvPr/>
          </p:nvSpPr>
          <p:spPr>
            <a:xfrm>
              <a:off x="6638322" y="2459748"/>
              <a:ext cx="21100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43172C7-CBE5-45C9-9744-64EEF222C4B9}"/>
                </a:ext>
              </a:extLst>
            </p:cNvPr>
            <p:cNvSpPr/>
            <p:nvPr/>
          </p:nvSpPr>
          <p:spPr>
            <a:xfrm>
              <a:off x="6627211" y="27856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0" name="speech-bubble_121922">
              <a:extLst>
                <a:ext uri="{FF2B5EF4-FFF2-40B4-BE49-F238E27FC236}">
                  <a16:creationId xmlns:a16="http://schemas.microsoft.com/office/drawing/2014/main" id="{1DF5DA89-DC61-4EBE-88CC-19320F15B4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8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1819333" y="1834323"/>
            <a:ext cx="4109469" cy="1104281"/>
            <a:chOff x="1859188" y="2393025"/>
            <a:chExt cx="4109469" cy="11042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1859188" y="2835599"/>
              <a:ext cx="4109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1.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课程目标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4" name="TextBox 1">
            <a:extLst>
              <a:ext uri="{FF2B5EF4-FFF2-40B4-BE49-F238E27FC236}">
                <a16:creationId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5465435" y="830424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067BF95-A045-4AFE-A948-101AC07B242D}"/>
              </a:ext>
            </a:extLst>
          </p:cNvPr>
          <p:cNvGrpSpPr/>
          <p:nvPr/>
        </p:nvGrpSpPr>
        <p:grpSpPr>
          <a:xfrm>
            <a:off x="6395091" y="3316890"/>
            <a:ext cx="4075509" cy="1069975"/>
            <a:chOff x="1881284" y="3679825"/>
            <a:chExt cx="4075509" cy="106997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21A3C5-C051-4224-AECC-47C48C64F60C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4. </a:t>
              </a:r>
              <a:r>
                <a:rPr kumimoji="1" lang="zh-CN" alt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场景一</a:t>
              </a:r>
              <a:endPara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2BCC4FA-D5E7-415F-81EB-CBFEA834B4BE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C5FFB8C-77EA-4E0C-8778-0CBA32336449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5" name="wifi-signal-full_17952">
              <a:extLst>
                <a:ext uri="{FF2B5EF4-FFF2-40B4-BE49-F238E27FC236}">
                  <a16:creationId xmlns:a16="http://schemas.microsoft.com/office/drawing/2014/main" id="{D79E35C7-D5EE-4D43-8208-C588983430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286D1C8-3D96-403C-8BEC-C53F275345D1}"/>
              </a:ext>
            </a:extLst>
          </p:cNvPr>
          <p:cNvGrpSpPr/>
          <p:nvPr/>
        </p:nvGrpSpPr>
        <p:grpSpPr>
          <a:xfrm>
            <a:off x="2061218" y="4829784"/>
            <a:ext cx="3857098" cy="861255"/>
            <a:chOff x="2099695" y="3780548"/>
            <a:chExt cx="3857098" cy="86125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9FBC7E6-9C80-4CE2-AE6E-FB3437D3F9B8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0FD31BD-4454-4E01-B238-7C3C360C31A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8" name="wifi-signal-full_17952">
              <a:extLst>
                <a:ext uri="{FF2B5EF4-FFF2-40B4-BE49-F238E27FC236}">
                  <a16:creationId xmlns:a16="http://schemas.microsoft.com/office/drawing/2014/main" id="{A463E983-502A-4880-99F8-C519F37809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:a16="http://schemas.microsoft.com/office/drawing/2014/main" id="{B5E77130-E43B-42AC-AB7F-ED5565DA10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B08A7723-2CE7-4DEC-9999-B81B1E8CE8DA}"/>
              </a:ext>
            </a:extLst>
          </p:cNvPr>
          <p:cNvGrpSpPr/>
          <p:nvPr/>
        </p:nvGrpSpPr>
        <p:grpSpPr>
          <a:xfrm>
            <a:off x="1819333" y="4729443"/>
            <a:ext cx="4071761" cy="1066596"/>
            <a:chOff x="1881284" y="3679825"/>
            <a:chExt cx="4075509" cy="106997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695F01B-A007-4E39-945F-AC5C2E283A64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5.</a:t>
              </a:r>
              <a:r>
                <a:rPr kumimoji="1" lang="zh-CN" alt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场景二</a:t>
              </a:r>
              <a:r>
                <a:rPr kumimoji="1" lang="en-US" altLang="zh-CN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endPara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7A1F4C7-A0B5-464B-82D6-5613092261A2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4A48CF9-882A-4308-A64D-A44CD43BAC9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4" name="wifi-signal-full_17952">
              <a:extLst>
                <a:ext uri="{FF2B5EF4-FFF2-40B4-BE49-F238E27FC236}">
                  <a16:creationId xmlns:a16="http://schemas.microsoft.com/office/drawing/2014/main" id="{5FCB5D6A-353A-4C6C-BA3A-3F9AF24523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DF33A02-CAE6-4D35-92C7-C44D6132273D}"/>
              </a:ext>
            </a:extLst>
          </p:cNvPr>
          <p:cNvGrpSpPr/>
          <p:nvPr/>
        </p:nvGrpSpPr>
        <p:grpSpPr>
          <a:xfrm>
            <a:off x="6395091" y="4773950"/>
            <a:ext cx="3950354" cy="1021873"/>
            <a:chOff x="1881284" y="3679825"/>
            <a:chExt cx="4075509" cy="106997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407A664-9D31-4C50-A987-A1ADF8E4998A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6. </a:t>
              </a:r>
              <a:r>
                <a:rPr kumimoji="1" lang="zh-CN" alt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课堂小练</a:t>
              </a:r>
              <a:endPara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0C228D3-1F9E-4F79-9D9F-81C966794467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F6BD274-235C-4532-994D-5DBDAAE3FF7F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7" name="wifi-signal-full_17952">
              <a:extLst>
                <a:ext uri="{FF2B5EF4-FFF2-40B4-BE49-F238E27FC236}">
                  <a16:creationId xmlns:a16="http://schemas.microsoft.com/office/drawing/2014/main" id="{9A3A799F-5DD7-43D9-B09E-F0B9B7A838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8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191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01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课程目标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2C8278F-0669-436A-BB2F-310C4FD5FC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75FC999-DA01-410F-AB35-0DD8A81C7A43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534477B-127A-4FFD-B13E-251F20FCDEBB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C66DD2C2-4168-4C97-96FD-DCD769A0D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508EE61B-A9AB-4D32-BD55-A3E73B481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AE7F72D-FAE5-4E96-B07D-A349E32AADDB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9" name="文本框 21">
                <a:extLst>
                  <a:ext uri="{FF2B5EF4-FFF2-40B4-BE49-F238E27FC236}">
                    <a16:creationId xmlns:a16="http://schemas.microsoft.com/office/drawing/2014/main" id="{146F0AD4-6A3F-4751-A2C2-C6007609BA90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Goal of the class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0" name="文本框 19">
                <a:extLst>
                  <a:ext uri="{FF2B5EF4-FFF2-40B4-BE49-F238E27FC236}">
                    <a16:creationId xmlns:a16="http://schemas.microsoft.com/office/drawing/2014/main" id="{C8DB5ED4-0B7E-415F-8739-A7A0D1CD60A5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课程目标</a:t>
                </a: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905526-D0DA-4462-9C8F-6C6361408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2844" y="1630509"/>
            <a:ext cx="6098960" cy="30494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DA11BF-F5B9-490C-B40A-EC85866BA4C6}"/>
              </a:ext>
            </a:extLst>
          </p:cNvPr>
          <p:cNvSpPr txBox="1"/>
          <p:nvPr/>
        </p:nvSpPr>
        <p:spPr>
          <a:xfrm>
            <a:off x="685800" y="1628775"/>
            <a:ext cx="4071938" cy="254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场景切换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画布与精灵的使用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计时器的应用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游戏可玩性的开发</a:t>
            </a:r>
          </a:p>
          <a:p>
            <a:endParaRPr lang="zh-CN" altLang="en-US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DFD32B1-2AE9-43FB-9C34-20907455A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6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26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02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游戏展示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F2F94671-5C25-4E71-BF47-7645169F94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">
            <a:extLst>
              <a:ext uri="{FF2B5EF4-FFF2-40B4-BE49-F238E27FC236}">
                <a16:creationId xmlns:a16="http://schemas.microsoft.com/office/drawing/2014/main" id="{A5F1C997-DAF0-4324-9ED8-CB672D8007F3}"/>
              </a:ext>
            </a:extLst>
          </p:cNvPr>
          <p:cNvSpPr>
            <a:spLocks noEditPoints="1"/>
          </p:cNvSpPr>
          <p:nvPr/>
        </p:nvSpPr>
        <p:spPr bwMode="auto">
          <a:xfrm>
            <a:off x="2831538" y="2263685"/>
            <a:ext cx="720587" cy="654629"/>
          </a:xfrm>
          <a:custGeom>
            <a:avLst/>
            <a:gdLst>
              <a:gd name="T0" fmla="*/ 311 w 459"/>
              <a:gd name="T1" fmla="*/ 275 h 416"/>
              <a:gd name="T2" fmla="*/ 373 w 459"/>
              <a:gd name="T3" fmla="*/ 268 h 416"/>
              <a:gd name="T4" fmla="*/ 354 w 459"/>
              <a:gd name="T5" fmla="*/ 236 h 416"/>
              <a:gd name="T6" fmla="*/ 299 w 459"/>
              <a:gd name="T7" fmla="*/ 236 h 416"/>
              <a:gd name="T8" fmla="*/ 311 w 459"/>
              <a:gd name="T9" fmla="*/ 275 h 416"/>
              <a:gd name="T10" fmla="*/ 0 w 459"/>
              <a:gd name="T11" fmla="*/ 414 h 416"/>
              <a:gd name="T12" fmla="*/ 145 w 459"/>
              <a:gd name="T13" fmla="*/ 414 h 416"/>
              <a:gd name="T14" fmla="*/ 166 w 459"/>
              <a:gd name="T15" fmla="*/ 324 h 416"/>
              <a:gd name="T16" fmla="*/ 47 w 459"/>
              <a:gd name="T17" fmla="*/ 339 h 416"/>
              <a:gd name="T18" fmla="*/ 0 w 459"/>
              <a:gd name="T19" fmla="*/ 414 h 416"/>
              <a:gd name="T20" fmla="*/ 292 w 459"/>
              <a:gd name="T21" fmla="*/ 240 h 416"/>
              <a:gd name="T22" fmla="*/ 338 w 459"/>
              <a:gd name="T23" fmla="*/ 137 h 416"/>
              <a:gd name="T24" fmla="*/ 297 w 459"/>
              <a:gd name="T25" fmla="*/ 40 h 416"/>
              <a:gd name="T26" fmla="*/ 199 w 459"/>
              <a:gd name="T27" fmla="*/ 0 h 416"/>
              <a:gd name="T28" fmla="*/ 101 w 459"/>
              <a:gd name="T29" fmla="*/ 40 h 416"/>
              <a:gd name="T30" fmla="*/ 60 w 459"/>
              <a:gd name="T31" fmla="*/ 137 h 416"/>
              <a:gd name="T32" fmla="*/ 106 w 459"/>
              <a:gd name="T33" fmla="*/ 240 h 416"/>
              <a:gd name="T34" fmla="*/ 107 w 459"/>
              <a:gd name="T35" fmla="*/ 241 h 416"/>
              <a:gd name="T36" fmla="*/ 70 w 459"/>
              <a:gd name="T37" fmla="*/ 300 h 416"/>
              <a:gd name="T38" fmla="*/ 149 w 459"/>
              <a:gd name="T39" fmla="*/ 292 h 416"/>
              <a:gd name="T40" fmla="*/ 169 w 459"/>
              <a:gd name="T41" fmla="*/ 324 h 416"/>
              <a:gd name="T42" fmla="*/ 199 w 459"/>
              <a:gd name="T43" fmla="*/ 416 h 416"/>
              <a:gd name="T44" fmla="*/ 230 w 459"/>
              <a:gd name="T45" fmla="*/ 324 h 416"/>
              <a:gd name="T46" fmla="*/ 282 w 459"/>
              <a:gd name="T47" fmla="*/ 251 h 416"/>
              <a:gd name="T48" fmla="*/ 292 w 459"/>
              <a:gd name="T49" fmla="*/ 240 h 416"/>
              <a:gd name="T50" fmla="*/ 199 w 459"/>
              <a:gd name="T51" fmla="*/ 208 h 416"/>
              <a:gd name="T52" fmla="*/ 126 w 459"/>
              <a:gd name="T53" fmla="*/ 135 h 416"/>
              <a:gd name="T54" fmla="*/ 199 w 459"/>
              <a:gd name="T55" fmla="*/ 62 h 416"/>
              <a:gd name="T56" fmla="*/ 272 w 459"/>
              <a:gd name="T57" fmla="*/ 135 h 416"/>
              <a:gd name="T58" fmla="*/ 199 w 459"/>
              <a:gd name="T59" fmla="*/ 208 h 416"/>
              <a:gd name="T60" fmla="*/ 389 w 459"/>
              <a:gd name="T61" fmla="*/ 299 h 416"/>
              <a:gd name="T62" fmla="*/ 238 w 459"/>
              <a:gd name="T63" fmla="*/ 316 h 416"/>
              <a:gd name="T64" fmla="*/ 241 w 459"/>
              <a:gd name="T65" fmla="*/ 414 h 416"/>
              <a:gd name="T66" fmla="*/ 459 w 459"/>
              <a:gd name="T67" fmla="*/ 414 h 416"/>
              <a:gd name="T68" fmla="*/ 389 w 459"/>
              <a:gd name="T69" fmla="*/ 29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9" h="416">
                <a:moveTo>
                  <a:pt x="311" y="275"/>
                </a:moveTo>
                <a:cubicBezTo>
                  <a:pt x="373" y="268"/>
                  <a:pt x="373" y="268"/>
                  <a:pt x="373" y="268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299" y="236"/>
                  <a:pt x="299" y="236"/>
                  <a:pt x="299" y="236"/>
                </a:cubicBezTo>
                <a:lnTo>
                  <a:pt x="311" y="275"/>
                </a:lnTo>
                <a:close/>
                <a:moveTo>
                  <a:pt x="0" y="414"/>
                </a:moveTo>
                <a:cubicBezTo>
                  <a:pt x="145" y="414"/>
                  <a:pt x="145" y="414"/>
                  <a:pt x="145" y="414"/>
                </a:cubicBezTo>
                <a:cubicBezTo>
                  <a:pt x="166" y="324"/>
                  <a:pt x="166" y="324"/>
                  <a:pt x="166" y="324"/>
                </a:cubicBezTo>
                <a:cubicBezTo>
                  <a:pt x="47" y="339"/>
                  <a:pt x="47" y="339"/>
                  <a:pt x="47" y="339"/>
                </a:cubicBezTo>
                <a:lnTo>
                  <a:pt x="0" y="414"/>
                </a:lnTo>
                <a:close/>
                <a:moveTo>
                  <a:pt x="292" y="240"/>
                </a:moveTo>
                <a:cubicBezTo>
                  <a:pt x="322" y="205"/>
                  <a:pt x="338" y="171"/>
                  <a:pt x="338" y="137"/>
                </a:cubicBezTo>
                <a:cubicBezTo>
                  <a:pt x="338" y="100"/>
                  <a:pt x="324" y="67"/>
                  <a:pt x="297" y="40"/>
                </a:cubicBezTo>
                <a:cubicBezTo>
                  <a:pt x="270" y="13"/>
                  <a:pt x="237" y="0"/>
                  <a:pt x="199" y="0"/>
                </a:cubicBezTo>
                <a:cubicBezTo>
                  <a:pt x="161" y="0"/>
                  <a:pt x="129" y="13"/>
                  <a:pt x="101" y="40"/>
                </a:cubicBezTo>
                <a:cubicBezTo>
                  <a:pt x="74" y="67"/>
                  <a:pt x="60" y="100"/>
                  <a:pt x="60" y="137"/>
                </a:cubicBezTo>
                <a:cubicBezTo>
                  <a:pt x="60" y="171"/>
                  <a:pt x="76" y="205"/>
                  <a:pt x="106" y="240"/>
                </a:cubicBezTo>
                <a:cubicBezTo>
                  <a:pt x="107" y="241"/>
                  <a:pt x="107" y="241"/>
                  <a:pt x="107" y="24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149" y="292"/>
                  <a:pt x="149" y="292"/>
                  <a:pt x="149" y="292"/>
                </a:cubicBezTo>
                <a:cubicBezTo>
                  <a:pt x="157" y="303"/>
                  <a:pt x="163" y="314"/>
                  <a:pt x="169" y="324"/>
                </a:cubicBezTo>
                <a:cubicBezTo>
                  <a:pt x="180" y="347"/>
                  <a:pt x="190" y="378"/>
                  <a:pt x="199" y="416"/>
                </a:cubicBezTo>
                <a:cubicBezTo>
                  <a:pt x="208" y="378"/>
                  <a:pt x="218" y="347"/>
                  <a:pt x="230" y="324"/>
                </a:cubicBezTo>
                <a:cubicBezTo>
                  <a:pt x="241" y="302"/>
                  <a:pt x="258" y="277"/>
                  <a:pt x="282" y="251"/>
                </a:cubicBezTo>
                <a:lnTo>
                  <a:pt x="292" y="240"/>
                </a:lnTo>
                <a:close/>
                <a:moveTo>
                  <a:pt x="199" y="208"/>
                </a:moveTo>
                <a:cubicBezTo>
                  <a:pt x="159" y="208"/>
                  <a:pt x="126" y="175"/>
                  <a:pt x="126" y="135"/>
                </a:cubicBezTo>
                <a:cubicBezTo>
                  <a:pt x="126" y="95"/>
                  <a:pt x="159" y="62"/>
                  <a:pt x="199" y="62"/>
                </a:cubicBezTo>
                <a:cubicBezTo>
                  <a:pt x="239" y="62"/>
                  <a:pt x="272" y="95"/>
                  <a:pt x="272" y="135"/>
                </a:cubicBezTo>
                <a:cubicBezTo>
                  <a:pt x="272" y="175"/>
                  <a:pt x="239" y="208"/>
                  <a:pt x="199" y="208"/>
                </a:cubicBezTo>
                <a:close/>
                <a:moveTo>
                  <a:pt x="389" y="299"/>
                </a:moveTo>
                <a:cubicBezTo>
                  <a:pt x="238" y="316"/>
                  <a:pt x="238" y="316"/>
                  <a:pt x="238" y="316"/>
                </a:cubicBezTo>
                <a:cubicBezTo>
                  <a:pt x="241" y="414"/>
                  <a:pt x="241" y="414"/>
                  <a:pt x="241" y="414"/>
                </a:cubicBezTo>
                <a:cubicBezTo>
                  <a:pt x="459" y="414"/>
                  <a:pt x="459" y="414"/>
                  <a:pt x="459" y="414"/>
                </a:cubicBezTo>
                <a:lnTo>
                  <a:pt x="389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5F79F1-B5AE-4898-B1D2-6DF35ACC886A}"/>
              </a:ext>
            </a:extLst>
          </p:cNvPr>
          <p:cNvGrpSpPr/>
          <p:nvPr/>
        </p:nvGrpSpPr>
        <p:grpSpPr>
          <a:xfrm>
            <a:off x="8507242" y="2302903"/>
            <a:ext cx="938290" cy="680855"/>
            <a:chOff x="2222500" y="1546225"/>
            <a:chExt cx="879475" cy="638176"/>
          </a:xfrm>
          <a:solidFill>
            <a:schemeClr val="bg1"/>
          </a:solidFill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E31A4F5C-1B03-4DBB-A754-E99966703843}"/>
                </a:ext>
              </a:extLst>
            </p:cNvPr>
            <p:cNvSpPr/>
            <p:nvPr/>
          </p:nvSpPr>
          <p:spPr bwMode="auto">
            <a:xfrm>
              <a:off x="2222500" y="1546225"/>
              <a:ext cx="600075" cy="477838"/>
            </a:xfrm>
            <a:custGeom>
              <a:avLst/>
              <a:gdLst>
                <a:gd name="T0" fmla="*/ 191 w 396"/>
                <a:gd name="T1" fmla="*/ 122 h 315"/>
                <a:gd name="T2" fmla="*/ 396 w 396"/>
                <a:gd name="T3" fmla="*/ 78 h 315"/>
                <a:gd name="T4" fmla="*/ 109 w 396"/>
                <a:gd name="T5" fmla="*/ 6 h 315"/>
                <a:gd name="T6" fmla="*/ 55 w 396"/>
                <a:gd name="T7" fmla="*/ 38 h 315"/>
                <a:gd name="T8" fmla="*/ 6 w 396"/>
                <a:gd name="T9" fmla="*/ 230 h 315"/>
                <a:gd name="T10" fmla="*/ 38 w 396"/>
                <a:gd name="T11" fmla="*/ 284 h 315"/>
                <a:gd name="T12" fmla="*/ 161 w 396"/>
                <a:gd name="T13" fmla="*/ 315 h 315"/>
                <a:gd name="T14" fmla="*/ 135 w 396"/>
                <a:gd name="T15" fmla="*/ 192 h 315"/>
                <a:gd name="T16" fmla="*/ 191 w 396"/>
                <a:gd name="T17" fmla="*/ 1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15">
                  <a:moveTo>
                    <a:pt x="191" y="122"/>
                  </a:moveTo>
                  <a:cubicBezTo>
                    <a:pt x="396" y="78"/>
                    <a:pt x="396" y="78"/>
                    <a:pt x="396" y="78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85" y="0"/>
                    <a:pt x="61" y="14"/>
                    <a:pt x="55" y="38"/>
                  </a:cubicBezTo>
                  <a:cubicBezTo>
                    <a:pt x="6" y="230"/>
                    <a:pt x="6" y="230"/>
                    <a:pt x="6" y="230"/>
                  </a:cubicBezTo>
                  <a:cubicBezTo>
                    <a:pt x="0" y="254"/>
                    <a:pt x="15" y="278"/>
                    <a:pt x="38" y="284"/>
                  </a:cubicBezTo>
                  <a:cubicBezTo>
                    <a:pt x="161" y="315"/>
                    <a:pt x="161" y="315"/>
                    <a:pt x="161" y="315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27" y="152"/>
                    <a:pt x="147" y="131"/>
                    <a:pt x="19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C6F90F5-2E18-48CD-B56B-BED883CC724F}"/>
                </a:ext>
              </a:extLst>
            </p:cNvPr>
            <p:cNvSpPr/>
            <p:nvPr/>
          </p:nvSpPr>
          <p:spPr bwMode="auto">
            <a:xfrm>
              <a:off x="2536825" y="1800225"/>
              <a:ext cx="100013" cy="98425"/>
            </a:xfrm>
            <a:custGeom>
              <a:avLst/>
              <a:gdLst>
                <a:gd name="T0" fmla="*/ 39 w 66"/>
                <a:gd name="T1" fmla="*/ 63 h 66"/>
                <a:gd name="T2" fmla="*/ 63 w 66"/>
                <a:gd name="T3" fmla="*/ 27 h 66"/>
                <a:gd name="T4" fmla="*/ 27 w 66"/>
                <a:gd name="T5" fmla="*/ 4 h 66"/>
                <a:gd name="T6" fmla="*/ 3 w 66"/>
                <a:gd name="T7" fmla="*/ 40 h 66"/>
                <a:gd name="T8" fmla="*/ 39 w 66"/>
                <a:gd name="T9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39" y="63"/>
                  </a:moveTo>
                  <a:cubicBezTo>
                    <a:pt x="56" y="59"/>
                    <a:pt x="66" y="43"/>
                    <a:pt x="63" y="27"/>
                  </a:cubicBezTo>
                  <a:cubicBezTo>
                    <a:pt x="59" y="11"/>
                    <a:pt x="43" y="0"/>
                    <a:pt x="27" y="4"/>
                  </a:cubicBezTo>
                  <a:cubicBezTo>
                    <a:pt x="10" y="7"/>
                    <a:pt x="0" y="23"/>
                    <a:pt x="3" y="40"/>
                  </a:cubicBezTo>
                  <a:cubicBezTo>
                    <a:pt x="7" y="56"/>
                    <a:pt x="23" y="66"/>
                    <a:pt x="3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7A8A0132-EA09-44CD-A4E1-B66F5A7B5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225" y="1646238"/>
              <a:ext cx="666750" cy="538163"/>
            </a:xfrm>
            <a:custGeom>
              <a:avLst/>
              <a:gdLst>
                <a:gd name="T0" fmla="*/ 342 w 441"/>
                <a:gd name="T1" fmla="*/ 5 h 355"/>
                <a:gd name="T2" fmla="*/ 40 w 441"/>
                <a:gd name="T3" fmla="*/ 69 h 355"/>
                <a:gd name="T4" fmla="*/ 6 w 441"/>
                <a:gd name="T5" fmla="*/ 122 h 355"/>
                <a:gd name="T6" fmla="*/ 47 w 441"/>
                <a:gd name="T7" fmla="*/ 316 h 355"/>
                <a:gd name="T8" fmla="*/ 99 w 441"/>
                <a:gd name="T9" fmla="*/ 350 h 355"/>
                <a:gd name="T10" fmla="*/ 401 w 441"/>
                <a:gd name="T11" fmla="*/ 286 h 355"/>
                <a:gd name="T12" fmla="*/ 435 w 441"/>
                <a:gd name="T13" fmla="*/ 234 h 355"/>
                <a:gd name="T14" fmla="*/ 394 w 441"/>
                <a:gd name="T15" fmla="*/ 39 h 355"/>
                <a:gd name="T16" fmla="*/ 342 w 441"/>
                <a:gd name="T17" fmla="*/ 5 h 355"/>
                <a:gd name="T18" fmla="*/ 414 w 441"/>
                <a:gd name="T19" fmla="*/ 238 h 355"/>
                <a:gd name="T20" fmla="*/ 397 w 441"/>
                <a:gd name="T21" fmla="*/ 264 h 355"/>
                <a:gd name="T22" fmla="*/ 95 w 441"/>
                <a:gd name="T23" fmla="*/ 329 h 355"/>
                <a:gd name="T24" fmla="*/ 68 w 441"/>
                <a:gd name="T25" fmla="*/ 312 h 355"/>
                <a:gd name="T26" fmla="*/ 27 w 441"/>
                <a:gd name="T27" fmla="*/ 117 h 355"/>
                <a:gd name="T28" fmla="*/ 44 w 441"/>
                <a:gd name="T29" fmla="*/ 91 h 355"/>
                <a:gd name="T30" fmla="*/ 346 w 441"/>
                <a:gd name="T31" fmla="*/ 27 h 355"/>
                <a:gd name="T32" fmla="*/ 373 w 441"/>
                <a:gd name="T33" fmla="*/ 44 h 355"/>
                <a:gd name="T34" fmla="*/ 414 w 441"/>
                <a:gd name="T35" fmla="*/ 23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1" h="355">
                  <a:moveTo>
                    <a:pt x="342" y="5"/>
                  </a:moveTo>
                  <a:cubicBezTo>
                    <a:pt x="40" y="69"/>
                    <a:pt x="40" y="69"/>
                    <a:pt x="40" y="69"/>
                  </a:cubicBezTo>
                  <a:cubicBezTo>
                    <a:pt x="16" y="75"/>
                    <a:pt x="0" y="98"/>
                    <a:pt x="6" y="122"/>
                  </a:cubicBezTo>
                  <a:cubicBezTo>
                    <a:pt x="47" y="316"/>
                    <a:pt x="47" y="316"/>
                    <a:pt x="47" y="316"/>
                  </a:cubicBezTo>
                  <a:cubicBezTo>
                    <a:pt x="52" y="340"/>
                    <a:pt x="75" y="355"/>
                    <a:pt x="99" y="350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25" y="281"/>
                    <a:pt x="441" y="258"/>
                    <a:pt x="435" y="234"/>
                  </a:cubicBezTo>
                  <a:cubicBezTo>
                    <a:pt x="394" y="39"/>
                    <a:pt x="394" y="39"/>
                    <a:pt x="394" y="39"/>
                  </a:cubicBezTo>
                  <a:cubicBezTo>
                    <a:pt x="389" y="16"/>
                    <a:pt x="366" y="0"/>
                    <a:pt x="342" y="5"/>
                  </a:cubicBezTo>
                  <a:close/>
                  <a:moveTo>
                    <a:pt x="414" y="238"/>
                  </a:moveTo>
                  <a:cubicBezTo>
                    <a:pt x="416" y="250"/>
                    <a:pt x="409" y="262"/>
                    <a:pt x="397" y="264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83" y="331"/>
                    <a:pt x="71" y="323"/>
                    <a:pt x="68" y="312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5" y="105"/>
                    <a:pt x="32" y="94"/>
                    <a:pt x="44" y="91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58" y="24"/>
                    <a:pt x="370" y="32"/>
                    <a:pt x="373" y="44"/>
                  </a:cubicBezTo>
                  <a:lnTo>
                    <a:pt x="414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EBACD2EB-3B91-40CA-BBBD-FF5EED8A9C8B}"/>
                </a:ext>
              </a:extLst>
            </p:cNvPr>
            <p:cNvSpPr/>
            <p:nvPr/>
          </p:nvSpPr>
          <p:spPr bwMode="auto">
            <a:xfrm>
              <a:off x="2582863" y="1816100"/>
              <a:ext cx="465138" cy="309563"/>
            </a:xfrm>
            <a:custGeom>
              <a:avLst/>
              <a:gdLst>
                <a:gd name="T0" fmla="*/ 150 w 293"/>
                <a:gd name="T1" fmla="*/ 73 h 195"/>
                <a:gd name="T2" fmla="*/ 114 w 293"/>
                <a:gd name="T3" fmla="*/ 51 h 195"/>
                <a:gd name="T4" fmla="*/ 79 w 293"/>
                <a:gd name="T5" fmla="*/ 133 h 195"/>
                <a:gd name="T6" fmla="*/ 27 w 293"/>
                <a:gd name="T7" fmla="*/ 110 h 195"/>
                <a:gd name="T8" fmla="*/ 0 w 293"/>
                <a:gd name="T9" fmla="*/ 195 h 195"/>
                <a:gd name="T10" fmla="*/ 293 w 293"/>
                <a:gd name="T11" fmla="*/ 133 h 195"/>
                <a:gd name="T12" fmla="*/ 274 w 293"/>
                <a:gd name="T13" fmla="*/ 43 h 195"/>
                <a:gd name="T14" fmla="*/ 197 w 293"/>
                <a:gd name="T15" fmla="*/ 0 h 195"/>
                <a:gd name="T16" fmla="*/ 150 w 293"/>
                <a:gd name="T17" fmla="*/ 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95">
                  <a:moveTo>
                    <a:pt x="150" y="73"/>
                  </a:moveTo>
                  <a:lnTo>
                    <a:pt x="114" y="51"/>
                  </a:lnTo>
                  <a:lnTo>
                    <a:pt x="79" y="133"/>
                  </a:lnTo>
                  <a:lnTo>
                    <a:pt x="27" y="110"/>
                  </a:lnTo>
                  <a:lnTo>
                    <a:pt x="0" y="195"/>
                  </a:lnTo>
                  <a:lnTo>
                    <a:pt x="293" y="133"/>
                  </a:lnTo>
                  <a:lnTo>
                    <a:pt x="274" y="43"/>
                  </a:lnTo>
                  <a:lnTo>
                    <a:pt x="197" y="0"/>
                  </a:lnTo>
                  <a:lnTo>
                    <a:pt x="15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2EAA99-BD31-4E3B-B1F7-60AF945B43D1}"/>
              </a:ext>
            </a:extLst>
          </p:cNvPr>
          <p:cNvGrpSpPr/>
          <p:nvPr/>
        </p:nvGrpSpPr>
        <p:grpSpPr>
          <a:xfrm>
            <a:off x="5820395" y="2204879"/>
            <a:ext cx="551210" cy="875065"/>
            <a:chOff x="5006376" y="2920505"/>
            <a:chExt cx="507613" cy="805854"/>
          </a:xfrm>
          <a:solidFill>
            <a:schemeClr val="bg1"/>
          </a:solidFill>
        </p:grpSpPr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975E567A-1B5B-4CE8-9AC6-00AB5A9A953E}"/>
                </a:ext>
              </a:extLst>
            </p:cNvPr>
            <p:cNvSpPr/>
            <p:nvPr/>
          </p:nvSpPr>
          <p:spPr bwMode="auto">
            <a:xfrm>
              <a:off x="5235575" y="3157538"/>
              <a:ext cx="134938" cy="247650"/>
            </a:xfrm>
            <a:custGeom>
              <a:avLst/>
              <a:gdLst>
                <a:gd name="T0" fmla="*/ 80 w 90"/>
                <a:gd name="T1" fmla="*/ 129 h 164"/>
                <a:gd name="T2" fmla="*/ 80 w 90"/>
                <a:gd name="T3" fmla="*/ 129 h 164"/>
                <a:gd name="T4" fmla="*/ 80 w 90"/>
                <a:gd name="T5" fmla="*/ 129 h 164"/>
                <a:gd name="T6" fmla="*/ 36 w 90"/>
                <a:gd name="T7" fmla="*/ 98 h 164"/>
                <a:gd name="T8" fmla="*/ 36 w 90"/>
                <a:gd name="T9" fmla="*/ 18 h 164"/>
                <a:gd name="T10" fmla="*/ 18 w 90"/>
                <a:gd name="T11" fmla="*/ 0 h 164"/>
                <a:gd name="T12" fmla="*/ 0 w 90"/>
                <a:gd name="T13" fmla="*/ 18 h 164"/>
                <a:gd name="T14" fmla="*/ 0 w 90"/>
                <a:gd name="T15" fmla="*/ 117 h 164"/>
                <a:gd name="T16" fmla="*/ 36 w 90"/>
                <a:gd name="T17" fmla="*/ 142 h 164"/>
                <a:gd name="T18" fmla="*/ 58 w 90"/>
                <a:gd name="T19" fmla="*/ 158 h 164"/>
                <a:gd name="T20" fmla="*/ 60 w 90"/>
                <a:gd name="T21" fmla="*/ 159 h 164"/>
                <a:gd name="T22" fmla="*/ 84 w 90"/>
                <a:gd name="T23" fmla="*/ 154 h 164"/>
                <a:gd name="T24" fmla="*/ 80 w 90"/>
                <a:gd name="T25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64">
                  <a:moveTo>
                    <a:pt x="80" y="129"/>
                  </a:move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8"/>
                    <a:pt x="60" y="159"/>
                  </a:cubicBezTo>
                  <a:cubicBezTo>
                    <a:pt x="68" y="164"/>
                    <a:pt x="79" y="162"/>
                    <a:pt x="84" y="154"/>
                  </a:cubicBezTo>
                  <a:cubicBezTo>
                    <a:pt x="90" y="146"/>
                    <a:pt x="88" y="135"/>
                    <a:pt x="8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B16C30E6-0D5E-49A4-97E1-2AD36C6D3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376" y="2920505"/>
              <a:ext cx="507613" cy="805854"/>
            </a:xfrm>
            <a:custGeom>
              <a:avLst/>
              <a:gdLst>
                <a:gd name="T0" fmla="*/ 354 w 354"/>
                <a:gd name="T1" fmla="*/ 279 h 561"/>
                <a:gd name="T2" fmla="*/ 281 w 354"/>
                <a:gd name="T3" fmla="*/ 136 h 561"/>
                <a:gd name="T4" fmla="*/ 281 w 354"/>
                <a:gd name="T5" fmla="*/ 44 h 561"/>
                <a:gd name="T6" fmla="*/ 237 w 354"/>
                <a:gd name="T7" fmla="*/ 0 h 561"/>
                <a:gd name="T8" fmla="*/ 117 w 354"/>
                <a:gd name="T9" fmla="*/ 0 h 561"/>
                <a:gd name="T10" fmla="*/ 73 w 354"/>
                <a:gd name="T11" fmla="*/ 44 h 561"/>
                <a:gd name="T12" fmla="*/ 73 w 354"/>
                <a:gd name="T13" fmla="*/ 136 h 561"/>
                <a:gd name="T14" fmla="*/ 0 w 354"/>
                <a:gd name="T15" fmla="*/ 279 h 561"/>
                <a:gd name="T16" fmla="*/ 73 w 354"/>
                <a:gd name="T17" fmla="*/ 423 h 561"/>
                <a:gd name="T18" fmla="*/ 73 w 354"/>
                <a:gd name="T19" fmla="*/ 517 h 561"/>
                <a:gd name="T20" fmla="*/ 117 w 354"/>
                <a:gd name="T21" fmla="*/ 561 h 561"/>
                <a:gd name="T22" fmla="*/ 237 w 354"/>
                <a:gd name="T23" fmla="*/ 561 h 561"/>
                <a:gd name="T24" fmla="*/ 281 w 354"/>
                <a:gd name="T25" fmla="*/ 517 h 561"/>
                <a:gd name="T26" fmla="*/ 281 w 354"/>
                <a:gd name="T27" fmla="*/ 423 h 561"/>
                <a:gd name="T28" fmla="*/ 354 w 354"/>
                <a:gd name="T29" fmla="*/ 279 h 561"/>
                <a:gd name="T30" fmla="*/ 37 w 354"/>
                <a:gd name="T31" fmla="*/ 279 h 561"/>
                <a:gd name="T32" fmla="*/ 177 w 354"/>
                <a:gd name="T33" fmla="*/ 139 h 561"/>
                <a:gd name="T34" fmla="*/ 317 w 354"/>
                <a:gd name="T35" fmla="*/ 279 h 561"/>
                <a:gd name="T36" fmla="*/ 177 w 354"/>
                <a:gd name="T37" fmla="*/ 419 h 561"/>
                <a:gd name="T38" fmla="*/ 37 w 354"/>
                <a:gd name="T39" fmla="*/ 27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4" h="561">
                  <a:moveTo>
                    <a:pt x="354" y="279"/>
                  </a:moveTo>
                  <a:cubicBezTo>
                    <a:pt x="354" y="220"/>
                    <a:pt x="325" y="168"/>
                    <a:pt x="281" y="136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20"/>
                    <a:pt x="261" y="0"/>
                    <a:pt x="23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92" y="0"/>
                    <a:pt x="73" y="20"/>
                    <a:pt x="73" y="44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28" y="168"/>
                    <a:pt x="0" y="220"/>
                    <a:pt x="0" y="279"/>
                  </a:cubicBezTo>
                  <a:cubicBezTo>
                    <a:pt x="0" y="338"/>
                    <a:pt x="28" y="391"/>
                    <a:pt x="73" y="423"/>
                  </a:cubicBezTo>
                  <a:cubicBezTo>
                    <a:pt x="73" y="517"/>
                    <a:pt x="73" y="517"/>
                    <a:pt x="73" y="517"/>
                  </a:cubicBezTo>
                  <a:cubicBezTo>
                    <a:pt x="73" y="542"/>
                    <a:pt x="92" y="561"/>
                    <a:pt x="117" y="561"/>
                  </a:cubicBezTo>
                  <a:cubicBezTo>
                    <a:pt x="237" y="561"/>
                    <a:pt x="237" y="561"/>
                    <a:pt x="237" y="561"/>
                  </a:cubicBezTo>
                  <a:cubicBezTo>
                    <a:pt x="261" y="561"/>
                    <a:pt x="281" y="542"/>
                    <a:pt x="281" y="517"/>
                  </a:cubicBezTo>
                  <a:cubicBezTo>
                    <a:pt x="281" y="423"/>
                    <a:pt x="281" y="423"/>
                    <a:pt x="281" y="423"/>
                  </a:cubicBezTo>
                  <a:cubicBezTo>
                    <a:pt x="325" y="391"/>
                    <a:pt x="354" y="338"/>
                    <a:pt x="354" y="279"/>
                  </a:cubicBezTo>
                  <a:close/>
                  <a:moveTo>
                    <a:pt x="37" y="279"/>
                  </a:moveTo>
                  <a:cubicBezTo>
                    <a:pt x="37" y="202"/>
                    <a:pt x="99" y="139"/>
                    <a:pt x="177" y="139"/>
                  </a:cubicBezTo>
                  <a:cubicBezTo>
                    <a:pt x="254" y="139"/>
                    <a:pt x="317" y="202"/>
                    <a:pt x="317" y="279"/>
                  </a:cubicBezTo>
                  <a:cubicBezTo>
                    <a:pt x="317" y="357"/>
                    <a:pt x="254" y="419"/>
                    <a:pt x="177" y="419"/>
                  </a:cubicBezTo>
                  <a:cubicBezTo>
                    <a:pt x="99" y="419"/>
                    <a:pt x="37" y="357"/>
                    <a:pt x="3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81EBDF-738A-43C1-91E4-147A9B619BAD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8426947-ADCB-46DD-B0B1-328D5C6FF88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AFE73F82-5220-4B80-AB99-7F302590C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78C18F24-DDEE-44DB-A311-3D8AB62B1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741A0C-4E7E-4C11-ABB5-DC1C639444DE}"/>
                </a:ext>
              </a:extLst>
            </p:cNvPr>
            <p:cNvGrpSpPr/>
            <p:nvPr/>
          </p:nvGrpSpPr>
          <p:grpSpPr>
            <a:xfrm>
              <a:off x="1344142" y="499933"/>
              <a:ext cx="3958702" cy="626525"/>
              <a:chOff x="383540" y="2894113"/>
              <a:chExt cx="3958702" cy="626525"/>
            </a:xfrm>
          </p:grpSpPr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D25EB765-53B1-4032-A86B-1197CC494902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Demonstration of the game——Mole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2" name="文本框 19">
                <a:extLst>
                  <a:ext uri="{FF2B5EF4-FFF2-40B4-BE49-F238E27FC236}">
                    <a16:creationId xmlns:a16="http://schemas.microsoft.com/office/drawing/2014/main" id="{03386ADD-0FB6-4128-A5F5-BB671109EFEC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489138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游戏展示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打地鼠</a:t>
                </a:r>
                <a:endParaRPr lang="en-US" altLang="zh-CN" sz="24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2EA0CDCE-FAC2-40B0-A6D4-E8FEDC227A6E}"/>
              </a:ext>
            </a:extLst>
          </p:cNvPr>
          <p:cNvSpPr txBox="1"/>
          <p:nvPr/>
        </p:nvSpPr>
        <p:spPr>
          <a:xfrm>
            <a:off x="1262743" y="5663953"/>
            <a:ext cx="655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游戏初始界面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3DB3B0-1A19-4CE7-9D16-4ADBE4B449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4142" y="1749761"/>
            <a:ext cx="6581775" cy="32908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80EAAF-928A-4137-B7F4-4A1A4C01CBDC}"/>
              </a:ext>
            </a:extLst>
          </p:cNvPr>
          <p:cNvSpPr txBox="1"/>
          <p:nvPr/>
        </p:nvSpPr>
        <p:spPr>
          <a:xfrm>
            <a:off x="8416032" y="3102312"/>
            <a:ext cx="338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游戏共有</a:t>
            </a:r>
            <a:r>
              <a:rPr lang="en-US" altLang="zh-CN" sz="2000" dirty="0"/>
              <a:t>2</a:t>
            </a:r>
            <a:r>
              <a:rPr lang="zh-CN" altLang="en-US" sz="2000" dirty="0"/>
              <a:t>个不同的场景，对应不同的玩法。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0AC2109-DF84-4EB5-BF28-B693A46D93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">
            <a:extLst>
              <a:ext uri="{FF2B5EF4-FFF2-40B4-BE49-F238E27FC236}">
                <a16:creationId xmlns:a16="http://schemas.microsoft.com/office/drawing/2014/main" id="{A5F1C997-DAF0-4324-9ED8-CB672D8007F3}"/>
              </a:ext>
            </a:extLst>
          </p:cNvPr>
          <p:cNvSpPr>
            <a:spLocks noEditPoints="1"/>
          </p:cNvSpPr>
          <p:nvPr/>
        </p:nvSpPr>
        <p:spPr bwMode="auto">
          <a:xfrm>
            <a:off x="2831538" y="2263685"/>
            <a:ext cx="720587" cy="654629"/>
          </a:xfrm>
          <a:custGeom>
            <a:avLst/>
            <a:gdLst>
              <a:gd name="T0" fmla="*/ 311 w 459"/>
              <a:gd name="T1" fmla="*/ 275 h 416"/>
              <a:gd name="T2" fmla="*/ 373 w 459"/>
              <a:gd name="T3" fmla="*/ 268 h 416"/>
              <a:gd name="T4" fmla="*/ 354 w 459"/>
              <a:gd name="T5" fmla="*/ 236 h 416"/>
              <a:gd name="T6" fmla="*/ 299 w 459"/>
              <a:gd name="T7" fmla="*/ 236 h 416"/>
              <a:gd name="T8" fmla="*/ 311 w 459"/>
              <a:gd name="T9" fmla="*/ 275 h 416"/>
              <a:gd name="T10" fmla="*/ 0 w 459"/>
              <a:gd name="T11" fmla="*/ 414 h 416"/>
              <a:gd name="T12" fmla="*/ 145 w 459"/>
              <a:gd name="T13" fmla="*/ 414 h 416"/>
              <a:gd name="T14" fmla="*/ 166 w 459"/>
              <a:gd name="T15" fmla="*/ 324 h 416"/>
              <a:gd name="T16" fmla="*/ 47 w 459"/>
              <a:gd name="T17" fmla="*/ 339 h 416"/>
              <a:gd name="T18" fmla="*/ 0 w 459"/>
              <a:gd name="T19" fmla="*/ 414 h 416"/>
              <a:gd name="T20" fmla="*/ 292 w 459"/>
              <a:gd name="T21" fmla="*/ 240 h 416"/>
              <a:gd name="T22" fmla="*/ 338 w 459"/>
              <a:gd name="T23" fmla="*/ 137 h 416"/>
              <a:gd name="T24" fmla="*/ 297 w 459"/>
              <a:gd name="T25" fmla="*/ 40 h 416"/>
              <a:gd name="T26" fmla="*/ 199 w 459"/>
              <a:gd name="T27" fmla="*/ 0 h 416"/>
              <a:gd name="T28" fmla="*/ 101 w 459"/>
              <a:gd name="T29" fmla="*/ 40 h 416"/>
              <a:gd name="T30" fmla="*/ 60 w 459"/>
              <a:gd name="T31" fmla="*/ 137 h 416"/>
              <a:gd name="T32" fmla="*/ 106 w 459"/>
              <a:gd name="T33" fmla="*/ 240 h 416"/>
              <a:gd name="T34" fmla="*/ 107 w 459"/>
              <a:gd name="T35" fmla="*/ 241 h 416"/>
              <a:gd name="T36" fmla="*/ 70 w 459"/>
              <a:gd name="T37" fmla="*/ 300 h 416"/>
              <a:gd name="T38" fmla="*/ 149 w 459"/>
              <a:gd name="T39" fmla="*/ 292 h 416"/>
              <a:gd name="T40" fmla="*/ 169 w 459"/>
              <a:gd name="T41" fmla="*/ 324 h 416"/>
              <a:gd name="T42" fmla="*/ 199 w 459"/>
              <a:gd name="T43" fmla="*/ 416 h 416"/>
              <a:gd name="T44" fmla="*/ 230 w 459"/>
              <a:gd name="T45" fmla="*/ 324 h 416"/>
              <a:gd name="T46" fmla="*/ 282 w 459"/>
              <a:gd name="T47" fmla="*/ 251 h 416"/>
              <a:gd name="T48" fmla="*/ 292 w 459"/>
              <a:gd name="T49" fmla="*/ 240 h 416"/>
              <a:gd name="T50" fmla="*/ 199 w 459"/>
              <a:gd name="T51" fmla="*/ 208 h 416"/>
              <a:gd name="T52" fmla="*/ 126 w 459"/>
              <a:gd name="T53" fmla="*/ 135 h 416"/>
              <a:gd name="T54" fmla="*/ 199 w 459"/>
              <a:gd name="T55" fmla="*/ 62 h 416"/>
              <a:gd name="T56" fmla="*/ 272 w 459"/>
              <a:gd name="T57" fmla="*/ 135 h 416"/>
              <a:gd name="T58" fmla="*/ 199 w 459"/>
              <a:gd name="T59" fmla="*/ 208 h 416"/>
              <a:gd name="T60" fmla="*/ 389 w 459"/>
              <a:gd name="T61" fmla="*/ 299 h 416"/>
              <a:gd name="T62" fmla="*/ 238 w 459"/>
              <a:gd name="T63" fmla="*/ 316 h 416"/>
              <a:gd name="T64" fmla="*/ 241 w 459"/>
              <a:gd name="T65" fmla="*/ 414 h 416"/>
              <a:gd name="T66" fmla="*/ 459 w 459"/>
              <a:gd name="T67" fmla="*/ 414 h 416"/>
              <a:gd name="T68" fmla="*/ 389 w 459"/>
              <a:gd name="T69" fmla="*/ 29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9" h="416">
                <a:moveTo>
                  <a:pt x="311" y="275"/>
                </a:moveTo>
                <a:cubicBezTo>
                  <a:pt x="373" y="268"/>
                  <a:pt x="373" y="268"/>
                  <a:pt x="373" y="268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299" y="236"/>
                  <a:pt x="299" y="236"/>
                  <a:pt x="299" y="236"/>
                </a:cubicBezTo>
                <a:lnTo>
                  <a:pt x="311" y="275"/>
                </a:lnTo>
                <a:close/>
                <a:moveTo>
                  <a:pt x="0" y="414"/>
                </a:moveTo>
                <a:cubicBezTo>
                  <a:pt x="145" y="414"/>
                  <a:pt x="145" y="414"/>
                  <a:pt x="145" y="414"/>
                </a:cubicBezTo>
                <a:cubicBezTo>
                  <a:pt x="166" y="324"/>
                  <a:pt x="166" y="324"/>
                  <a:pt x="166" y="324"/>
                </a:cubicBezTo>
                <a:cubicBezTo>
                  <a:pt x="47" y="339"/>
                  <a:pt x="47" y="339"/>
                  <a:pt x="47" y="339"/>
                </a:cubicBezTo>
                <a:lnTo>
                  <a:pt x="0" y="414"/>
                </a:lnTo>
                <a:close/>
                <a:moveTo>
                  <a:pt x="292" y="240"/>
                </a:moveTo>
                <a:cubicBezTo>
                  <a:pt x="322" y="205"/>
                  <a:pt x="338" y="171"/>
                  <a:pt x="338" y="137"/>
                </a:cubicBezTo>
                <a:cubicBezTo>
                  <a:pt x="338" y="100"/>
                  <a:pt x="324" y="67"/>
                  <a:pt x="297" y="40"/>
                </a:cubicBezTo>
                <a:cubicBezTo>
                  <a:pt x="270" y="13"/>
                  <a:pt x="237" y="0"/>
                  <a:pt x="199" y="0"/>
                </a:cubicBezTo>
                <a:cubicBezTo>
                  <a:pt x="161" y="0"/>
                  <a:pt x="129" y="13"/>
                  <a:pt x="101" y="40"/>
                </a:cubicBezTo>
                <a:cubicBezTo>
                  <a:pt x="74" y="67"/>
                  <a:pt x="60" y="100"/>
                  <a:pt x="60" y="137"/>
                </a:cubicBezTo>
                <a:cubicBezTo>
                  <a:pt x="60" y="171"/>
                  <a:pt x="76" y="205"/>
                  <a:pt x="106" y="240"/>
                </a:cubicBezTo>
                <a:cubicBezTo>
                  <a:pt x="107" y="241"/>
                  <a:pt x="107" y="241"/>
                  <a:pt x="107" y="24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149" y="292"/>
                  <a:pt x="149" y="292"/>
                  <a:pt x="149" y="292"/>
                </a:cubicBezTo>
                <a:cubicBezTo>
                  <a:pt x="157" y="303"/>
                  <a:pt x="163" y="314"/>
                  <a:pt x="169" y="324"/>
                </a:cubicBezTo>
                <a:cubicBezTo>
                  <a:pt x="180" y="347"/>
                  <a:pt x="190" y="378"/>
                  <a:pt x="199" y="416"/>
                </a:cubicBezTo>
                <a:cubicBezTo>
                  <a:pt x="208" y="378"/>
                  <a:pt x="218" y="347"/>
                  <a:pt x="230" y="324"/>
                </a:cubicBezTo>
                <a:cubicBezTo>
                  <a:pt x="241" y="302"/>
                  <a:pt x="258" y="277"/>
                  <a:pt x="282" y="251"/>
                </a:cubicBezTo>
                <a:lnTo>
                  <a:pt x="292" y="240"/>
                </a:lnTo>
                <a:close/>
                <a:moveTo>
                  <a:pt x="199" y="208"/>
                </a:moveTo>
                <a:cubicBezTo>
                  <a:pt x="159" y="208"/>
                  <a:pt x="126" y="175"/>
                  <a:pt x="126" y="135"/>
                </a:cubicBezTo>
                <a:cubicBezTo>
                  <a:pt x="126" y="95"/>
                  <a:pt x="159" y="62"/>
                  <a:pt x="199" y="62"/>
                </a:cubicBezTo>
                <a:cubicBezTo>
                  <a:pt x="239" y="62"/>
                  <a:pt x="272" y="95"/>
                  <a:pt x="272" y="135"/>
                </a:cubicBezTo>
                <a:cubicBezTo>
                  <a:pt x="272" y="175"/>
                  <a:pt x="239" y="208"/>
                  <a:pt x="199" y="208"/>
                </a:cubicBezTo>
                <a:close/>
                <a:moveTo>
                  <a:pt x="389" y="299"/>
                </a:moveTo>
                <a:cubicBezTo>
                  <a:pt x="238" y="316"/>
                  <a:pt x="238" y="316"/>
                  <a:pt x="238" y="316"/>
                </a:cubicBezTo>
                <a:cubicBezTo>
                  <a:pt x="241" y="414"/>
                  <a:pt x="241" y="414"/>
                  <a:pt x="241" y="414"/>
                </a:cubicBezTo>
                <a:cubicBezTo>
                  <a:pt x="459" y="414"/>
                  <a:pt x="459" y="414"/>
                  <a:pt x="459" y="414"/>
                </a:cubicBezTo>
                <a:lnTo>
                  <a:pt x="389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5F79F1-B5AE-4898-B1D2-6DF35ACC886A}"/>
              </a:ext>
            </a:extLst>
          </p:cNvPr>
          <p:cNvGrpSpPr/>
          <p:nvPr/>
        </p:nvGrpSpPr>
        <p:grpSpPr>
          <a:xfrm>
            <a:off x="8507242" y="2302903"/>
            <a:ext cx="938290" cy="680855"/>
            <a:chOff x="2222500" y="1546225"/>
            <a:chExt cx="879475" cy="638176"/>
          </a:xfrm>
          <a:solidFill>
            <a:schemeClr val="bg1"/>
          </a:solidFill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E31A4F5C-1B03-4DBB-A754-E99966703843}"/>
                </a:ext>
              </a:extLst>
            </p:cNvPr>
            <p:cNvSpPr/>
            <p:nvPr/>
          </p:nvSpPr>
          <p:spPr bwMode="auto">
            <a:xfrm>
              <a:off x="2222500" y="1546225"/>
              <a:ext cx="600075" cy="477838"/>
            </a:xfrm>
            <a:custGeom>
              <a:avLst/>
              <a:gdLst>
                <a:gd name="T0" fmla="*/ 191 w 396"/>
                <a:gd name="T1" fmla="*/ 122 h 315"/>
                <a:gd name="T2" fmla="*/ 396 w 396"/>
                <a:gd name="T3" fmla="*/ 78 h 315"/>
                <a:gd name="T4" fmla="*/ 109 w 396"/>
                <a:gd name="T5" fmla="*/ 6 h 315"/>
                <a:gd name="T6" fmla="*/ 55 w 396"/>
                <a:gd name="T7" fmla="*/ 38 h 315"/>
                <a:gd name="T8" fmla="*/ 6 w 396"/>
                <a:gd name="T9" fmla="*/ 230 h 315"/>
                <a:gd name="T10" fmla="*/ 38 w 396"/>
                <a:gd name="T11" fmla="*/ 284 h 315"/>
                <a:gd name="T12" fmla="*/ 161 w 396"/>
                <a:gd name="T13" fmla="*/ 315 h 315"/>
                <a:gd name="T14" fmla="*/ 135 w 396"/>
                <a:gd name="T15" fmla="*/ 192 h 315"/>
                <a:gd name="T16" fmla="*/ 191 w 396"/>
                <a:gd name="T17" fmla="*/ 1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15">
                  <a:moveTo>
                    <a:pt x="191" y="122"/>
                  </a:moveTo>
                  <a:cubicBezTo>
                    <a:pt x="396" y="78"/>
                    <a:pt x="396" y="78"/>
                    <a:pt x="396" y="78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85" y="0"/>
                    <a:pt x="61" y="14"/>
                    <a:pt x="55" y="38"/>
                  </a:cubicBezTo>
                  <a:cubicBezTo>
                    <a:pt x="6" y="230"/>
                    <a:pt x="6" y="230"/>
                    <a:pt x="6" y="230"/>
                  </a:cubicBezTo>
                  <a:cubicBezTo>
                    <a:pt x="0" y="254"/>
                    <a:pt x="15" y="278"/>
                    <a:pt x="38" y="284"/>
                  </a:cubicBezTo>
                  <a:cubicBezTo>
                    <a:pt x="161" y="315"/>
                    <a:pt x="161" y="315"/>
                    <a:pt x="161" y="315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27" y="152"/>
                    <a:pt x="147" y="131"/>
                    <a:pt x="19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C6F90F5-2E18-48CD-B56B-BED883CC724F}"/>
                </a:ext>
              </a:extLst>
            </p:cNvPr>
            <p:cNvSpPr/>
            <p:nvPr/>
          </p:nvSpPr>
          <p:spPr bwMode="auto">
            <a:xfrm>
              <a:off x="2536825" y="1800225"/>
              <a:ext cx="100013" cy="98425"/>
            </a:xfrm>
            <a:custGeom>
              <a:avLst/>
              <a:gdLst>
                <a:gd name="T0" fmla="*/ 39 w 66"/>
                <a:gd name="T1" fmla="*/ 63 h 66"/>
                <a:gd name="T2" fmla="*/ 63 w 66"/>
                <a:gd name="T3" fmla="*/ 27 h 66"/>
                <a:gd name="T4" fmla="*/ 27 w 66"/>
                <a:gd name="T5" fmla="*/ 4 h 66"/>
                <a:gd name="T6" fmla="*/ 3 w 66"/>
                <a:gd name="T7" fmla="*/ 40 h 66"/>
                <a:gd name="T8" fmla="*/ 39 w 66"/>
                <a:gd name="T9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39" y="63"/>
                  </a:moveTo>
                  <a:cubicBezTo>
                    <a:pt x="56" y="59"/>
                    <a:pt x="66" y="43"/>
                    <a:pt x="63" y="27"/>
                  </a:cubicBezTo>
                  <a:cubicBezTo>
                    <a:pt x="59" y="11"/>
                    <a:pt x="43" y="0"/>
                    <a:pt x="27" y="4"/>
                  </a:cubicBezTo>
                  <a:cubicBezTo>
                    <a:pt x="10" y="7"/>
                    <a:pt x="0" y="23"/>
                    <a:pt x="3" y="40"/>
                  </a:cubicBezTo>
                  <a:cubicBezTo>
                    <a:pt x="7" y="56"/>
                    <a:pt x="23" y="66"/>
                    <a:pt x="3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7A8A0132-EA09-44CD-A4E1-B66F5A7B5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225" y="1646238"/>
              <a:ext cx="666750" cy="538163"/>
            </a:xfrm>
            <a:custGeom>
              <a:avLst/>
              <a:gdLst>
                <a:gd name="T0" fmla="*/ 342 w 441"/>
                <a:gd name="T1" fmla="*/ 5 h 355"/>
                <a:gd name="T2" fmla="*/ 40 w 441"/>
                <a:gd name="T3" fmla="*/ 69 h 355"/>
                <a:gd name="T4" fmla="*/ 6 w 441"/>
                <a:gd name="T5" fmla="*/ 122 h 355"/>
                <a:gd name="T6" fmla="*/ 47 w 441"/>
                <a:gd name="T7" fmla="*/ 316 h 355"/>
                <a:gd name="T8" fmla="*/ 99 w 441"/>
                <a:gd name="T9" fmla="*/ 350 h 355"/>
                <a:gd name="T10" fmla="*/ 401 w 441"/>
                <a:gd name="T11" fmla="*/ 286 h 355"/>
                <a:gd name="T12" fmla="*/ 435 w 441"/>
                <a:gd name="T13" fmla="*/ 234 h 355"/>
                <a:gd name="T14" fmla="*/ 394 w 441"/>
                <a:gd name="T15" fmla="*/ 39 h 355"/>
                <a:gd name="T16" fmla="*/ 342 w 441"/>
                <a:gd name="T17" fmla="*/ 5 h 355"/>
                <a:gd name="T18" fmla="*/ 414 w 441"/>
                <a:gd name="T19" fmla="*/ 238 h 355"/>
                <a:gd name="T20" fmla="*/ 397 w 441"/>
                <a:gd name="T21" fmla="*/ 264 h 355"/>
                <a:gd name="T22" fmla="*/ 95 w 441"/>
                <a:gd name="T23" fmla="*/ 329 h 355"/>
                <a:gd name="T24" fmla="*/ 68 w 441"/>
                <a:gd name="T25" fmla="*/ 312 h 355"/>
                <a:gd name="T26" fmla="*/ 27 w 441"/>
                <a:gd name="T27" fmla="*/ 117 h 355"/>
                <a:gd name="T28" fmla="*/ 44 w 441"/>
                <a:gd name="T29" fmla="*/ 91 h 355"/>
                <a:gd name="T30" fmla="*/ 346 w 441"/>
                <a:gd name="T31" fmla="*/ 27 h 355"/>
                <a:gd name="T32" fmla="*/ 373 w 441"/>
                <a:gd name="T33" fmla="*/ 44 h 355"/>
                <a:gd name="T34" fmla="*/ 414 w 441"/>
                <a:gd name="T35" fmla="*/ 23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1" h="355">
                  <a:moveTo>
                    <a:pt x="342" y="5"/>
                  </a:moveTo>
                  <a:cubicBezTo>
                    <a:pt x="40" y="69"/>
                    <a:pt x="40" y="69"/>
                    <a:pt x="40" y="69"/>
                  </a:cubicBezTo>
                  <a:cubicBezTo>
                    <a:pt x="16" y="75"/>
                    <a:pt x="0" y="98"/>
                    <a:pt x="6" y="122"/>
                  </a:cubicBezTo>
                  <a:cubicBezTo>
                    <a:pt x="47" y="316"/>
                    <a:pt x="47" y="316"/>
                    <a:pt x="47" y="316"/>
                  </a:cubicBezTo>
                  <a:cubicBezTo>
                    <a:pt x="52" y="340"/>
                    <a:pt x="75" y="355"/>
                    <a:pt x="99" y="350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25" y="281"/>
                    <a:pt x="441" y="258"/>
                    <a:pt x="435" y="234"/>
                  </a:cubicBezTo>
                  <a:cubicBezTo>
                    <a:pt x="394" y="39"/>
                    <a:pt x="394" y="39"/>
                    <a:pt x="394" y="39"/>
                  </a:cubicBezTo>
                  <a:cubicBezTo>
                    <a:pt x="389" y="16"/>
                    <a:pt x="366" y="0"/>
                    <a:pt x="342" y="5"/>
                  </a:cubicBezTo>
                  <a:close/>
                  <a:moveTo>
                    <a:pt x="414" y="238"/>
                  </a:moveTo>
                  <a:cubicBezTo>
                    <a:pt x="416" y="250"/>
                    <a:pt x="409" y="262"/>
                    <a:pt x="397" y="264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83" y="331"/>
                    <a:pt x="71" y="323"/>
                    <a:pt x="68" y="312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5" y="105"/>
                    <a:pt x="32" y="94"/>
                    <a:pt x="44" y="91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58" y="24"/>
                    <a:pt x="370" y="32"/>
                    <a:pt x="373" y="44"/>
                  </a:cubicBezTo>
                  <a:lnTo>
                    <a:pt x="414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EBACD2EB-3B91-40CA-BBBD-FF5EED8A9C8B}"/>
                </a:ext>
              </a:extLst>
            </p:cNvPr>
            <p:cNvSpPr/>
            <p:nvPr/>
          </p:nvSpPr>
          <p:spPr bwMode="auto">
            <a:xfrm>
              <a:off x="2582863" y="1816100"/>
              <a:ext cx="465138" cy="309563"/>
            </a:xfrm>
            <a:custGeom>
              <a:avLst/>
              <a:gdLst>
                <a:gd name="T0" fmla="*/ 150 w 293"/>
                <a:gd name="T1" fmla="*/ 73 h 195"/>
                <a:gd name="T2" fmla="*/ 114 w 293"/>
                <a:gd name="T3" fmla="*/ 51 h 195"/>
                <a:gd name="T4" fmla="*/ 79 w 293"/>
                <a:gd name="T5" fmla="*/ 133 h 195"/>
                <a:gd name="T6" fmla="*/ 27 w 293"/>
                <a:gd name="T7" fmla="*/ 110 h 195"/>
                <a:gd name="T8" fmla="*/ 0 w 293"/>
                <a:gd name="T9" fmla="*/ 195 h 195"/>
                <a:gd name="T10" fmla="*/ 293 w 293"/>
                <a:gd name="T11" fmla="*/ 133 h 195"/>
                <a:gd name="T12" fmla="*/ 274 w 293"/>
                <a:gd name="T13" fmla="*/ 43 h 195"/>
                <a:gd name="T14" fmla="*/ 197 w 293"/>
                <a:gd name="T15" fmla="*/ 0 h 195"/>
                <a:gd name="T16" fmla="*/ 150 w 293"/>
                <a:gd name="T17" fmla="*/ 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95">
                  <a:moveTo>
                    <a:pt x="150" y="73"/>
                  </a:moveTo>
                  <a:lnTo>
                    <a:pt x="114" y="51"/>
                  </a:lnTo>
                  <a:lnTo>
                    <a:pt x="79" y="133"/>
                  </a:lnTo>
                  <a:lnTo>
                    <a:pt x="27" y="110"/>
                  </a:lnTo>
                  <a:lnTo>
                    <a:pt x="0" y="195"/>
                  </a:lnTo>
                  <a:lnTo>
                    <a:pt x="293" y="133"/>
                  </a:lnTo>
                  <a:lnTo>
                    <a:pt x="274" y="43"/>
                  </a:lnTo>
                  <a:lnTo>
                    <a:pt x="197" y="0"/>
                  </a:lnTo>
                  <a:lnTo>
                    <a:pt x="15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2EAA99-BD31-4E3B-B1F7-60AF945B43D1}"/>
              </a:ext>
            </a:extLst>
          </p:cNvPr>
          <p:cNvGrpSpPr/>
          <p:nvPr/>
        </p:nvGrpSpPr>
        <p:grpSpPr>
          <a:xfrm>
            <a:off x="5820395" y="2204879"/>
            <a:ext cx="551210" cy="875065"/>
            <a:chOff x="5006376" y="2920505"/>
            <a:chExt cx="507613" cy="805854"/>
          </a:xfrm>
          <a:solidFill>
            <a:schemeClr val="bg1"/>
          </a:solidFill>
        </p:grpSpPr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975E567A-1B5B-4CE8-9AC6-00AB5A9A953E}"/>
                </a:ext>
              </a:extLst>
            </p:cNvPr>
            <p:cNvSpPr/>
            <p:nvPr/>
          </p:nvSpPr>
          <p:spPr bwMode="auto">
            <a:xfrm>
              <a:off x="5235575" y="3157538"/>
              <a:ext cx="134938" cy="247650"/>
            </a:xfrm>
            <a:custGeom>
              <a:avLst/>
              <a:gdLst>
                <a:gd name="T0" fmla="*/ 80 w 90"/>
                <a:gd name="T1" fmla="*/ 129 h 164"/>
                <a:gd name="T2" fmla="*/ 80 w 90"/>
                <a:gd name="T3" fmla="*/ 129 h 164"/>
                <a:gd name="T4" fmla="*/ 80 w 90"/>
                <a:gd name="T5" fmla="*/ 129 h 164"/>
                <a:gd name="T6" fmla="*/ 36 w 90"/>
                <a:gd name="T7" fmla="*/ 98 h 164"/>
                <a:gd name="T8" fmla="*/ 36 w 90"/>
                <a:gd name="T9" fmla="*/ 18 h 164"/>
                <a:gd name="T10" fmla="*/ 18 w 90"/>
                <a:gd name="T11" fmla="*/ 0 h 164"/>
                <a:gd name="T12" fmla="*/ 0 w 90"/>
                <a:gd name="T13" fmla="*/ 18 h 164"/>
                <a:gd name="T14" fmla="*/ 0 w 90"/>
                <a:gd name="T15" fmla="*/ 117 h 164"/>
                <a:gd name="T16" fmla="*/ 36 w 90"/>
                <a:gd name="T17" fmla="*/ 142 h 164"/>
                <a:gd name="T18" fmla="*/ 58 w 90"/>
                <a:gd name="T19" fmla="*/ 158 h 164"/>
                <a:gd name="T20" fmla="*/ 60 w 90"/>
                <a:gd name="T21" fmla="*/ 159 h 164"/>
                <a:gd name="T22" fmla="*/ 84 w 90"/>
                <a:gd name="T23" fmla="*/ 154 h 164"/>
                <a:gd name="T24" fmla="*/ 80 w 90"/>
                <a:gd name="T25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64">
                  <a:moveTo>
                    <a:pt x="80" y="129"/>
                  </a:move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8"/>
                    <a:pt x="60" y="159"/>
                  </a:cubicBezTo>
                  <a:cubicBezTo>
                    <a:pt x="68" y="164"/>
                    <a:pt x="79" y="162"/>
                    <a:pt x="84" y="154"/>
                  </a:cubicBezTo>
                  <a:cubicBezTo>
                    <a:pt x="90" y="146"/>
                    <a:pt x="88" y="135"/>
                    <a:pt x="8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B16C30E6-0D5E-49A4-97E1-2AD36C6D3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376" y="2920505"/>
              <a:ext cx="507613" cy="805854"/>
            </a:xfrm>
            <a:custGeom>
              <a:avLst/>
              <a:gdLst>
                <a:gd name="T0" fmla="*/ 354 w 354"/>
                <a:gd name="T1" fmla="*/ 279 h 561"/>
                <a:gd name="T2" fmla="*/ 281 w 354"/>
                <a:gd name="T3" fmla="*/ 136 h 561"/>
                <a:gd name="T4" fmla="*/ 281 w 354"/>
                <a:gd name="T5" fmla="*/ 44 h 561"/>
                <a:gd name="T6" fmla="*/ 237 w 354"/>
                <a:gd name="T7" fmla="*/ 0 h 561"/>
                <a:gd name="T8" fmla="*/ 117 w 354"/>
                <a:gd name="T9" fmla="*/ 0 h 561"/>
                <a:gd name="T10" fmla="*/ 73 w 354"/>
                <a:gd name="T11" fmla="*/ 44 h 561"/>
                <a:gd name="T12" fmla="*/ 73 w 354"/>
                <a:gd name="T13" fmla="*/ 136 h 561"/>
                <a:gd name="T14" fmla="*/ 0 w 354"/>
                <a:gd name="T15" fmla="*/ 279 h 561"/>
                <a:gd name="T16" fmla="*/ 73 w 354"/>
                <a:gd name="T17" fmla="*/ 423 h 561"/>
                <a:gd name="T18" fmla="*/ 73 w 354"/>
                <a:gd name="T19" fmla="*/ 517 h 561"/>
                <a:gd name="T20" fmla="*/ 117 w 354"/>
                <a:gd name="T21" fmla="*/ 561 h 561"/>
                <a:gd name="T22" fmla="*/ 237 w 354"/>
                <a:gd name="T23" fmla="*/ 561 h 561"/>
                <a:gd name="T24" fmla="*/ 281 w 354"/>
                <a:gd name="T25" fmla="*/ 517 h 561"/>
                <a:gd name="T26" fmla="*/ 281 w 354"/>
                <a:gd name="T27" fmla="*/ 423 h 561"/>
                <a:gd name="T28" fmla="*/ 354 w 354"/>
                <a:gd name="T29" fmla="*/ 279 h 561"/>
                <a:gd name="T30" fmla="*/ 37 w 354"/>
                <a:gd name="T31" fmla="*/ 279 h 561"/>
                <a:gd name="T32" fmla="*/ 177 w 354"/>
                <a:gd name="T33" fmla="*/ 139 h 561"/>
                <a:gd name="T34" fmla="*/ 317 w 354"/>
                <a:gd name="T35" fmla="*/ 279 h 561"/>
                <a:gd name="T36" fmla="*/ 177 w 354"/>
                <a:gd name="T37" fmla="*/ 419 h 561"/>
                <a:gd name="T38" fmla="*/ 37 w 354"/>
                <a:gd name="T39" fmla="*/ 27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4" h="561">
                  <a:moveTo>
                    <a:pt x="354" y="279"/>
                  </a:moveTo>
                  <a:cubicBezTo>
                    <a:pt x="354" y="220"/>
                    <a:pt x="325" y="168"/>
                    <a:pt x="281" y="136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20"/>
                    <a:pt x="261" y="0"/>
                    <a:pt x="23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92" y="0"/>
                    <a:pt x="73" y="20"/>
                    <a:pt x="73" y="44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28" y="168"/>
                    <a:pt x="0" y="220"/>
                    <a:pt x="0" y="279"/>
                  </a:cubicBezTo>
                  <a:cubicBezTo>
                    <a:pt x="0" y="338"/>
                    <a:pt x="28" y="391"/>
                    <a:pt x="73" y="423"/>
                  </a:cubicBezTo>
                  <a:cubicBezTo>
                    <a:pt x="73" y="517"/>
                    <a:pt x="73" y="517"/>
                    <a:pt x="73" y="517"/>
                  </a:cubicBezTo>
                  <a:cubicBezTo>
                    <a:pt x="73" y="542"/>
                    <a:pt x="92" y="561"/>
                    <a:pt x="117" y="561"/>
                  </a:cubicBezTo>
                  <a:cubicBezTo>
                    <a:pt x="237" y="561"/>
                    <a:pt x="237" y="561"/>
                    <a:pt x="237" y="561"/>
                  </a:cubicBezTo>
                  <a:cubicBezTo>
                    <a:pt x="261" y="561"/>
                    <a:pt x="281" y="542"/>
                    <a:pt x="281" y="517"/>
                  </a:cubicBezTo>
                  <a:cubicBezTo>
                    <a:pt x="281" y="423"/>
                    <a:pt x="281" y="423"/>
                    <a:pt x="281" y="423"/>
                  </a:cubicBezTo>
                  <a:cubicBezTo>
                    <a:pt x="325" y="391"/>
                    <a:pt x="354" y="338"/>
                    <a:pt x="354" y="279"/>
                  </a:cubicBezTo>
                  <a:close/>
                  <a:moveTo>
                    <a:pt x="37" y="279"/>
                  </a:moveTo>
                  <a:cubicBezTo>
                    <a:pt x="37" y="202"/>
                    <a:pt x="99" y="139"/>
                    <a:pt x="177" y="139"/>
                  </a:cubicBezTo>
                  <a:cubicBezTo>
                    <a:pt x="254" y="139"/>
                    <a:pt x="317" y="202"/>
                    <a:pt x="317" y="279"/>
                  </a:cubicBezTo>
                  <a:cubicBezTo>
                    <a:pt x="317" y="357"/>
                    <a:pt x="254" y="419"/>
                    <a:pt x="177" y="419"/>
                  </a:cubicBezTo>
                  <a:cubicBezTo>
                    <a:pt x="99" y="419"/>
                    <a:pt x="37" y="357"/>
                    <a:pt x="3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81EBDF-738A-43C1-91E4-147A9B619BAD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8426947-ADCB-46DD-B0B1-328D5C6FF88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AFE73F82-5220-4B80-AB99-7F302590C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78C18F24-DDEE-44DB-A311-3D8AB62B1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741A0C-4E7E-4C11-ABB5-DC1C639444DE}"/>
                </a:ext>
              </a:extLst>
            </p:cNvPr>
            <p:cNvGrpSpPr/>
            <p:nvPr/>
          </p:nvGrpSpPr>
          <p:grpSpPr>
            <a:xfrm>
              <a:off x="1344142" y="499933"/>
              <a:ext cx="3958702" cy="626525"/>
              <a:chOff x="383540" y="2894113"/>
              <a:chExt cx="3958702" cy="626525"/>
            </a:xfrm>
          </p:grpSpPr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D25EB765-53B1-4032-A86B-1197CC494902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Demonstration of the game——Mole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2" name="文本框 19">
                <a:extLst>
                  <a:ext uri="{FF2B5EF4-FFF2-40B4-BE49-F238E27FC236}">
                    <a16:creationId xmlns:a16="http://schemas.microsoft.com/office/drawing/2014/main" id="{03386ADD-0FB6-4128-A5F5-BB671109EFEC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489138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游戏展示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打地鼠</a:t>
                </a:r>
                <a:endParaRPr lang="en-US" altLang="zh-CN" sz="24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2EA0CDCE-FAC2-40B0-A6D4-E8FEDC227A6E}"/>
              </a:ext>
            </a:extLst>
          </p:cNvPr>
          <p:cNvSpPr txBox="1"/>
          <p:nvPr/>
        </p:nvSpPr>
        <p:spPr>
          <a:xfrm>
            <a:off x="1262743" y="5663953"/>
            <a:ext cx="655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场景一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3DB3B0-1A19-4CE7-9D16-4ADBE4B44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3797" y="1701703"/>
            <a:ext cx="6455733" cy="32278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80EAAF-928A-4137-B7F4-4A1A4C01CBDC}"/>
              </a:ext>
            </a:extLst>
          </p:cNvPr>
          <p:cNvSpPr txBox="1"/>
          <p:nvPr/>
        </p:nvSpPr>
        <p:spPr>
          <a:xfrm>
            <a:off x="8309499" y="2204879"/>
            <a:ext cx="3488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场景一游戏规则：地鼠会</a:t>
            </a:r>
            <a:r>
              <a:rPr lang="zh-CN" altLang="en-US" sz="2000" dirty="0">
                <a:solidFill>
                  <a:srgbClr val="FF0000"/>
                </a:solidFill>
              </a:rPr>
              <a:t>随机</a:t>
            </a:r>
            <a:r>
              <a:rPr lang="zh-CN" altLang="en-US" sz="2000" dirty="0"/>
              <a:t>出现在地图的</a:t>
            </a:r>
            <a:r>
              <a:rPr lang="zh-CN" altLang="en-US" sz="2000" dirty="0">
                <a:solidFill>
                  <a:srgbClr val="FF0000"/>
                </a:solidFill>
              </a:rPr>
              <a:t>任意位置</a:t>
            </a:r>
            <a:r>
              <a:rPr lang="zh-CN" altLang="en-US" sz="2000" dirty="0"/>
              <a:t>，玩家</a:t>
            </a:r>
            <a:r>
              <a:rPr lang="zh-CN" altLang="en-US" sz="2000" dirty="0">
                <a:solidFill>
                  <a:srgbClr val="FF0000"/>
                </a:solidFill>
              </a:rPr>
              <a:t>击中得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分</a:t>
            </a:r>
            <a:r>
              <a:rPr lang="zh-CN" altLang="en-US" sz="2000" dirty="0"/>
              <a:t>，未击中不扣分。地鼠将出现</a:t>
            </a:r>
            <a:r>
              <a:rPr lang="en-US" altLang="zh-CN" sz="2000" dirty="0"/>
              <a:t>30</a:t>
            </a:r>
            <a:r>
              <a:rPr lang="zh-CN" altLang="en-US" sz="2000" dirty="0"/>
              <a:t>次，</a:t>
            </a:r>
            <a:r>
              <a:rPr lang="en-US" altLang="zh-CN" sz="2000" dirty="0"/>
              <a:t>30</a:t>
            </a:r>
            <a:r>
              <a:rPr lang="zh-CN" altLang="en-US" sz="2000" dirty="0"/>
              <a:t>次后游戏结束，显示得分。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91E5A52-B1A1-48EA-AA1E-A3B0451EEA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">
            <a:extLst>
              <a:ext uri="{FF2B5EF4-FFF2-40B4-BE49-F238E27FC236}">
                <a16:creationId xmlns:a16="http://schemas.microsoft.com/office/drawing/2014/main" id="{A5F1C997-DAF0-4324-9ED8-CB672D8007F3}"/>
              </a:ext>
            </a:extLst>
          </p:cNvPr>
          <p:cNvSpPr>
            <a:spLocks noEditPoints="1"/>
          </p:cNvSpPr>
          <p:nvPr/>
        </p:nvSpPr>
        <p:spPr bwMode="auto">
          <a:xfrm>
            <a:off x="2831538" y="2263685"/>
            <a:ext cx="720587" cy="654629"/>
          </a:xfrm>
          <a:custGeom>
            <a:avLst/>
            <a:gdLst>
              <a:gd name="T0" fmla="*/ 311 w 459"/>
              <a:gd name="T1" fmla="*/ 275 h 416"/>
              <a:gd name="T2" fmla="*/ 373 w 459"/>
              <a:gd name="T3" fmla="*/ 268 h 416"/>
              <a:gd name="T4" fmla="*/ 354 w 459"/>
              <a:gd name="T5" fmla="*/ 236 h 416"/>
              <a:gd name="T6" fmla="*/ 299 w 459"/>
              <a:gd name="T7" fmla="*/ 236 h 416"/>
              <a:gd name="T8" fmla="*/ 311 w 459"/>
              <a:gd name="T9" fmla="*/ 275 h 416"/>
              <a:gd name="T10" fmla="*/ 0 w 459"/>
              <a:gd name="T11" fmla="*/ 414 h 416"/>
              <a:gd name="T12" fmla="*/ 145 w 459"/>
              <a:gd name="T13" fmla="*/ 414 h 416"/>
              <a:gd name="T14" fmla="*/ 166 w 459"/>
              <a:gd name="T15" fmla="*/ 324 h 416"/>
              <a:gd name="T16" fmla="*/ 47 w 459"/>
              <a:gd name="T17" fmla="*/ 339 h 416"/>
              <a:gd name="T18" fmla="*/ 0 w 459"/>
              <a:gd name="T19" fmla="*/ 414 h 416"/>
              <a:gd name="T20" fmla="*/ 292 w 459"/>
              <a:gd name="T21" fmla="*/ 240 h 416"/>
              <a:gd name="T22" fmla="*/ 338 w 459"/>
              <a:gd name="T23" fmla="*/ 137 h 416"/>
              <a:gd name="T24" fmla="*/ 297 w 459"/>
              <a:gd name="T25" fmla="*/ 40 h 416"/>
              <a:gd name="T26" fmla="*/ 199 w 459"/>
              <a:gd name="T27" fmla="*/ 0 h 416"/>
              <a:gd name="T28" fmla="*/ 101 w 459"/>
              <a:gd name="T29" fmla="*/ 40 h 416"/>
              <a:gd name="T30" fmla="*/ 60 w 459"/>
              <a:gd name="T31" fmla="*/ 137 h 416"/>
              <a:gd name="T32" fmla="*/ 106 w 459"/>
              <a:gd name="T33" fmla="*/ 240 h 416"/>
              <a:gd name="T34" fmla="*/ 107 w 459"/>
              <a:gd name="T35" fmla="*/ 241 h 416"/>
              <a:gd name="T36" fmla="*/ 70 w 459"/>
              <a:gd name="T37" fmla="*/ 300 h 416"/>
              <a:gd name="T38" fmla="*/ 149 w 459"/>
              <a:gd name="T39" fmla="*/ 292 h 416"/>
              <a:gd name="T40" fmla="*/ 169 w 459"/>
              <a:gd name="T41" fmla="*/ 324 h 416"/>
              <a:gd name="T42" fmla="*/ 199 w 459"/>
              <a:gd name="T43" fmla="*/ 416 h 416"/>
              <a:gd name="T44" fmla="*/ 230 w 459"/>
              <a:gd name="T45" fmla="*/ 324 h 416"/>
              <a:gd name="T46" fmla="*/ 282 w 459"/>
              <a:gd name="T47" fmla="*/ 251 h 416"/>
              <a:gd name="T48" fmla="*/ 292 w 459"/>
              <a:gd name="T49" fmla="*/ 240 h 416"/>
              <a:gd name="T50" fmla="*/ 199 w 459"/>
              <a:gd name="T51" fmla="*/ 208 h 416"/>
              <a:gd name="T52" fmla="*/ 126 w 459"/>
              <a:gd name="T53" fmla="*/ 135 h 416"/>
              <a:gd name="T54" fmla="*/ 199 w 459"/>
              <a:gd name="T55" fmla="*/ 62 h 416"/>
              <a:gd name="T56" fmla="*/ 272 w 459"/>
              <a:gd name="T57" fmla="*/ 135 h 416"/>
              <a:gd name="T58" fmla="*/ 199 w 459"/>
              <a:gd name="T59" fmla="*/ 208 h 416"/>
              <a:gd name="T60" fmla="*/ 389 w 459"/>
              <a:gd name="T61" fmla="*/ 299 h 416"/>
              <a:gd name="T62" fmla="*/ 238 w 459"/>
              <a:gd name="T63" fmla="*/ 316 h 416"/>
              <a:gd name="T64" fmla="*/ 241 w 459"/>
              <a:gd name="T65" fmla="*/ 414 h 416"/>
              <a:gd name="T66" fmla="*/ 459 w 459"/>
              <a:gd name="T67" fmla="*/ 414 h 416"/>
              <a:gd name="T68" fmla="*/ 389 w 459"/>
              <a:gd name="T69" fmla="*/ 29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9" h="416">
                <a:moveTo>
                  <a:pt x="311" y="275"/>
                </a:moveTo>
                <a:cubicBezTo>
                  <a:pt x="373" y="268"/>
                  <a:pt x="373" y="268"/>
                  <a:pt x="373" y="268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299" y="236"/>
                  <a:pt x="299" y="236"/>
                  <a:pt x="299" y="236"/>
                </a:cubicBezTo>
                <a:lnTo>
                  <a:pt x="311" y="275"/>
                </a:lnTo>
                <a:close/>
                <a:moveTo>
                  <a:pt x="0" y="414"/>
                </a:moveTo>
                <a:cubicBezTo>
                  <a:pt x="145" y="414"/>
                  <a:pt x="145" y="414"/>
                  <a:pt x="145" y="414"/>
                </a:cubicBezTo>
                <a:cubicBezTo>
                  <a:pt x="166" y="324"/>
                  <a:pt x="166" y="324"/>
                  <a:pt x="166" y="324"/>
                </a:cubicBezTo>
                <a:cubicBezTo>
                  <a:pt x="47" y="339"/>
                  <a:pt x="47" y="339"/>
                  <a:pt x="47" y="339"/>
                </a:cubicBezTo>
                <a:lnTo>
                  <a:pt x="0" y="414"/>
                </a:lnTo>
                <a:close/>
                <a:moveTo>
                  <a:pt x="292" y="240"/>
                </a:moveTo>
                <a:cubicBezTo>
                  <a:pt x="322" y="205"/>
                  <a:pt x="338" y="171"/>
                  <a:pt x="338" y="137"/>
                </a:cubicBezTo>
                <a:cubicBezTo>
                  <a:pt x="338" y="100"/>
                  <a:pt x="324" y="67"/>
                  <a:pt x="297" y="40"/>
                </a:cubicBezTo>
                <a:cubicBezTo>
                  <a:pt x="270" y="13"/>
                  <a:pt x="237" y="0"/>
                  <a:pt x="199" y="0"/>
                </a:cubicBezTo>
                <a:cubicBezTo>
                  <a:pt x="161" y="0"/>
                  <a:pt x="129" y="13"/>
                  <a:pt x="101" y="40"/>
                </a:cubicBezTo>
                <a:cubicBezTo>
                  <a:pt x="74" y="67"/>
                  <a:pt x="60" y="100"/>
                  <a:pt x="60" y="137"/>
                </a:cubicBezTo>
                <a:cubicBezTo>
                  <a:pt x="60" y="171"/>
                  <a:pt x="76" y="205"/>
                  <a:pt x="106" y="240"/>
                </a:cubicBezTo>
                <a:cubicBezTo>
                  <a:pt x="107" y="241"/>
                  <a:pt x="107" y="241"/>
                  <a:pt x="107" y="24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149" y="292"/>
                  <a:pt x="149" y="292"/>
                  <a:pt x="149" y="292"/>
                </a:cubicBezTo>
                <a:cubicBezTo>
                  <a:pt x="157" y="303"/>
                  <a:pt x="163" y="314"/>
                  <a:pt x="169" y="324"/>
                </a:cubicBezTo>
                <a:cubicBezTo>
                  <a:pt x="180" y="347"/>
                  <a:pt x="190" y="378"/>
                  <a:pt x="199" y="416"/>
                </a:cubicBezTo>
                <a:cubicBezTo>
                  <a:pt x="208" y="378"/>
                  <a:pt x="218" y="347"/>
                  <a:pt x="230" y="324"/>
                </a:cubicBezTo>
                <a:cubicBezTo>
                  <a:pt x="241" y="302"/>
                  <a:pt x="258" y="277"/>
                  <a:pt x="282" y="251"/>
                </a:cubicBezTo>
                <a:lnTo>
                  <a:pt x="292" y="240"/>
                </a:lnTo>
                <a:close/>
                <a:moveTo>
                  <a:pt x="199" y="208"/>
                </a:moveTo>
                <a:cubicBezTo>
                  <a:pt x="159" y="208"/>
                  <a:pt x="126" y="175"/>
                  <a:pt x="126" y="135"/>
                </a:cubicBezTo>
                <a:cubicBezTo>
                  <a:pt x="126" y="95"/>
                  <a:pt x="159" y="62"/>
                  <a:pt x="199" y="62"/>
                </a:cubicBezTo>
                <a:cubicBezTo>
                  <a:pt x="239" y="62"/>
                  <a:pt x="272" y="95"/>
                  <a:pt x="272" y="135"/>
                </a:cubicBezTo>
                <a:cubicBezTo>
                  <a:pt x="272" y="175"/>
                  <a:pt x="239" y="208"/>
                  <a:pt x="199" y="208"/>
                </a:cubicBezTo>
                <a:close/>
                <a:moveTo>
                  <a:pt x="389" y="299"/>
                </a:moveTo>
                <a:cubicBezTo>
                  <a:pt x="238" y="316"/>
                  <a:pt x="238" y="316"/>
                  <a:pt x="238" y="316"/>
                </a:cubicBezTo>
                <a:cubicBezTo>
                  <a:pt x="241" y="414"/>
                  <a:pt x="241" y="414"/>
                  <a:pt x="241" y="414"/>
                </a:cubicBezTo>
                <a:cubicBezTo>
                  <a:pt x="459" y="414"/>
                  <a:pt x="459" y="414"/>
                  <a:pt x="459" y="414"/>
                </a:cubicBezTo>
                <a:lnTo>
                  <a:pt x="389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5F79F1-B5AE-4898-B1D2-6DF35ACC886A}"/>
              </a:ext>
            </a:extLst>
          </p:cNvPr>
          <p:cNvGrpSpPr/>
          <p:nvPr/>
        </p:nvGrpSpPr>
        <p:grpSpPr>
          <a:xfrm>
            <a:off x="8507242" y="2302903"/>
            <a:ext cx="938290" cy="680855"/>
            <a:chOff x="2222500" y="1546225"/>
            <a:chExt cx="879475" cy="638176"/>
          </a:xfrm>
          <a:solidFill>
            <a:schemeClr val="bg1"/>
          </a:solidFill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E31A4F5C-1B03-4DBB-A754-E99966703843}"/>
                </a:ext>
              </a:extLst>
            </p:cNvPr>
            <p:cNvSpPr/>
            <p:nvPr/>
          </p:nvSpPr>
          <p:spPr bwMode="auto">
            <a:xfrm>
              <a:off x="2222500" y="1546225"/>
              <a:ext cx="600075" cy="477838"/>
            </a:xfrm>
            <a:custGeom>
              <a:avLst/>
              <a:gdLst>
                <a:gd name="T0" fmla="*/ 191 w 396"/>
                <a:gd name="T1" fmla="*/ 122 h 315"/>
                <a:gd name="T2" fmla="*/ 396 w 396"/>
                <a:gd name="T3" fmla="*/ 78 h 315"/>
                <a:gd name="T4" fmla="*/ 109 w 396"/>
                <a:gd name="T5" fmla="*/ 6 h 315"/>
                <a:gd name="T6" fmla="*/ 55 w 396"/>
                <a:gd name="T7" fmla="*/ 38 h 315"/>
                <a:gd name="T8" fmla="*/ 6 w 396"/>
                <a:gd name="T9" fmla="*/ 230 h 315"/>
                <a:gd name="T10" fmla="*/ 38 w 396"/>
                <a:gd name="T11" fmla="*/ 284 h 315"/>
                <a:gd name="T12" fmla="*/ 161 w 396"/>
                <a:gd name="T13" fmla="*/ 315 h 315"/>
                <a:gd name="T14" fmla="*/ 135 w 396"/>
                <a:gd name="T15" fmla="*/ 192 h 315"/>
                <a:gd name="T16" fmla="*/ 191 w 396"/>
                <a:gd name="T17" fmla="*/ 1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15">
                  <a:moveTo>
                    <a:pt x="191" y="122"/>
                  </a:moveTo>
                  <a:cubicBezTo>
                    <a:pt x="396" y="78"/>
                    <a:pt x="396" y="78"/>
                    <a:pt x="396" y="78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85" y="0"/>
                    <a:pt x="61" y="14"/>
                    <a:pt x="55" y="38"/>
                  </a:cubicBezTo>
                  <a:cubicBezTo>
                    <a:pt x="6" y="230"/>
                    <a:pt x="6" y="230"/>
                    <a:pt x="6" y="230"/>
                  </a:cubicBezTo>
                  <a:cubicBezTo>
                    <a:pt x="0" y="254"/>
                    <a:pt x="15" y="278"/>
                    <a:pt x="38" y="284"/>
                  </a:cubicBezTo>
                  <a:cubicBezTo>
                    <a:pt x="161" y="315"/>
                    <a:pt x="161" y="315"/>
                    <a:pt x="161" y="315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27" y="152"/>
                    <a:pt x="147" y="131"/>
                    <a:pt x="19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C6F90F5-2E18-48CD-B56B-BED883CC724F}"/>
                </a:ext>
              </a:extLst>
            </p:cNvPr>
            <p:cNvSpPr/>
            <p:nvPr/>
          </p:nvSpPr>
          <p:spPr bwMode="auto">
            <a:xfrm>
              <a:off x="2536825" y="1800225"/>
              <a:ext cx="100013" cy="98425"/>
            </a:xfrm>
            <a:custGeom>
              <a:avLst/>
              <a:gdLst>
                <a:gd name="T0" fmla="*/ 39 w 66"/>
                <a:gd name="T1" fmla="*/ 63 h 66"/>
                <a:gd name="T2" fmla="*/ 63 w 66"/>
                <a:gd name="T3" fmla="*/ 27 h 66"/>
                <a:gd name="T4" fmla="*/ 27 w 66"/>
                <a:gd name="T5" fmla="*/ 4 h 66"/>
                <a:gd name="T6" fmla="*/ 3 w 66"/>
                <a:gd name="T7" fmla="*/ 40 h 66"/>
                <a:gd name="T8" fmla="*/ 39 w 66"/>
                <a:gd name="T9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39" y="63"/>
                  </a:moveTo>
                  <a:cubicBezTo>
                    <a:pt x="56" y="59"/>
                    <a:pt x="66" y="43"/>
                    <a:pt x="63" y="27"/>
                  </a:cubicBezTo>
                  <a:cubicBezTo>
                    <a:pt x="59" y="11"/>
                    <a:pt x="43" y="0"/>
                    <a:pt x="27" y="4"/>
                  </a:cubicBezTo>
                  <a:cubicBezTo>
                    <a:pt x="10" y="7"/>
                    <a:pt x="0" y="23"/>
                    <a:pt x="3" y="40"/>
                  </a:cubicBezTo>
                  <a:cubicBezTo>
                    <a:pt x="7" y="56"/>
                    <a:pt x="23" y="66"/>
                    <a:pt x="3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7A8A0132-EA09-44CD-A4E1-B66F5A7B5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225" y="1646238"/>
              <a:ext cx="666750" cy="538163"/>
            </a:xfrm>
            <a:custGeom>
              <a:avLst/>
              <a:gdLst>
                <a:gd name="T0" fmla="*/ 342 w 441"/>
                <a:gd name="T1" fmla="*/ 5 h 355"/>
                <a:gd name="T2" fmla="*/ 40 w 441"/>
                <a:gd name="T3" fmla="*/ 69 h 355"/>
                <a:gd name="T4" fmla="*/ 6 w 441"/>
                <a:gd name="T5" fmla="*/ 122 h 355"/>
                <a:gd name="T6" fmla="*/ 47 w 441"/>
                <a:gd name="T7" fmla="*/ 316 h 355"/>
                <a:gd name="T8" fmla="*/ 99 w 441"/>
                <a:gd name="T9" fmla="*/ 350 h 355"/>
                <a:gd name="T10" fmla="*/ 401 w 441"/>
                <a:gd name="T11" fmla="*/ 286 h 355"/>
                <a:gd name="T12" fmla="*/ 435 w 441"/>
                <a:gd name="T13" fmla="*/ 234 h 355"/>
                <a:gd name="T14" fmla="*/ 394 w 441"/>
                <a:gd name="T15" fmla="*/ 39 h 355"/>
                <a:gd name="T16" fmla="*/ 342 w 441"/>
                <a:gd name="T17" fmla="*/ 5 h 355"/>
                <a:gd name="T18" fmla="*/ 414 w 441"/>
                <a:gd name="T19" fmla="*/ 238 h 355"/>
                <a:gd name="T20" fmla="*/ 397 w 441"/>
                <a:gd name="T21" fmla="*/ 264 h 355"/>
                <a:gd name="T22" fmla="*/ 95 w 441"/>
                <a:gd name="T23" fmla="*/ 329 h 355"/>
                <a:gd name="T24" fmla="*/ 68 w 441"/>
                <a:gd name="T25" fmla="*/ 312 h 355"/>
                <a:gd name="T26" fmla="*/ 27 w 441"/>
                <a:gd name="T27" fmla="*/ 117 h 355"/>
                <a:gd name="T28" fmla="*/ 44 w 441"/>
                <a:gd name="T29" fmla="*/ 91 h 355"/>
                <a:gd name="T30" fmla="*/ 346 w 441"/>
                <a:gd name="T31" fmla="*/ 27 h 355"/>
                <a:gd name="T32" fmla="*/ 373 w 441"/>
                <a:gd name="T33" fmla="*/ 44 h 355"/>
                <a:gd name="T34" fmla="*/ 414 w 441"/>
                <a:gd name="T35" fmla="*/ 23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1" h="355">
                  <a:moveTo>
                    <a:pt x="342" y="5"/>
                  </a:moveTo>
                  <a:cubicBezTo>
                    <a:pt x="40" y="69"/>
                    <a:pt x="40" y="69"/>
                    <a:pt x="40" y="69"/>
                  </a:cubicBezTo>
                  <a:cubicBezTo>
                    <a:pt x="16" y="75"/>
                    <a:pt x="0" y="98"/>
                    <a:pt x="6" y="122"/>
                  </a:cubicBezTo>
                  <a:cubicBezTo>
                    <a:pt x="47" y="316"/>
                    <a:pt x="47" y="316"/>
                    <a:pt x="47" y="316"/>
                  </a:cubicBezTo>
                  <a:cubicBezTo>
                    <a:pt x="52" y="340"/>
                    <a:pt x="75" y="355"/>
                    <a:pt x="99" y="350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25" y="281"/>
                    <a:pt x="441" y="258"/>
                    <a:pt x="435" y="234"/>
                  </a:cubicBezTo>
                  <a:cubicBezTo>
                    <a:pt x="394" y="39"/>
                    <a:pt x="394" y="39"/>
                    <a:pt x="394" y="39"/>
                  </a:cubicBezTo>
                  <a:cubicBezTo>
                    <a:pt x="389" y="16"/>
                    <a:pt x="366" y="0"/>
                    <a:pt x="342" y="5"/>
                  </a:cubicBezTo>
                  <a:close/>
                  <a:moveTo>
                    <a:pt x="414" y="238"/>
                  </a:moveTo>
                  <a:cubicBezTo>
                    <a:pt x="416" y="250"/>
                    <a:pt x="409" y="262"/>
                    <a:pt x="397" y="264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83" y="331"/>
                    <a:pt x="71" y="323"/>
                    <a:pt x="68" y="312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5" y="105"/>
                    <a:pt x="32" y="94"/>
                    <a:pt x="44" y="91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58" y="24"/>
                    <a:pt x="370" y="32"/>
                    <a:pt x="373" y="44"/>
                  </a:cubicBezTo>
                  <a:lnTo>
                    <a:pt x="414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EBACD2EB-3B91-40CA-BBBD-FF5EED8A9C8B}"/>
                </a:ext>
              </a:extLst>
            </p:cNvPr>
            <p:cNvSpPr/>
            <p:nvPr/>
          </p:nvSpPr>
          <p:spPr bwMode="auto">
            <a:xfrm>
              <a:off x="2582863" y="1816100"/>
              <a:ext cx="465138" cy="309563"/>
            </a:xfrm>
            <a:custGeom>
              <a:avLst/>
              <a:gdLst>
                <a:gd name="T0" fmla="*/ 150 w 293"/>
                <a:gd name="T1" fmla="*/ 73 h 195"/>
                <a:gd name="T2" fmla="*/ 114 w 293"/>
                <a:gd name="T3" fmla="*/ 51 h 195"/>
                <a:gd name="T4" fmla="*/ 79 w 293"/>
                <a:gd name="T5" fmla="*/ 133 h 195"/>
                <a:gd name="T6" fmla="*/ 27 w 293"/>
                <a:gd name="T7" fmla="*/ 110 h 195"/>
                <a:gd name="T8" fmla="*/ 0 w 293"/>
                <a:gd name="T9" fmla="*/ 195 h 195"/>
                <a:gd name="T10" fmla="*/ 293 w 293"/>
                <a:gd name="T11" fmla="*/ 133 h 195"/>
                <a:gd name="T12" fmla="*/ 274 w 293"/>
                <a:gd name="T13" fmla="*/ 43 h 195"/>
                <a:gd name="T14" fmla="*/ 197 w 293"/>
                <a:gd name="T15" fmla="*/ 0 h 195"/>
                <a:gd name="T16" fmla="*/ 150 w 293"/>
                <a:gd name="T17" fmla="*/ 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95">
                  <a:moveTo>
                    <a:pt x="150" y="73"/>
                  </a:moveTo>
                  <a:lnTo>
                    <a:pt x="114" y="51"/>
                  </a:lnTo>
                  <a:lnTo>
                    <a:pt x="79" y="133"/>
                  </a:lnTo>
                  <a:lnTo>
                    <a:pt x="27" y="110"/>
                  </a:lnTo>
                  <a:lnTo>
                    <a:pt x="0" y="195"/>
                  </a:lnTo>
                  <a:lnTo>
                    <a:pt x="293" y="133"/>
                  </a:lnTo>
                  <a:lnTo>
                    <a:pt x="274" y="43"/>
                  </a:lnTo>
                  <a:lnTo>
                    <a:pt x="197" y="0"/>
                  </a:lnTo>
                  <a:lnTo>
                    <a:pt x="15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2EAA99-BD31-4E3B-B1F7-60AF945B43D1}"/>
              </a:ext>
            </a:extLst>
          </p:cNvPr>
          <p:cNvGrpSpPr/>
          <p:nvPr/>
        </p:nvGrpSpPr>
        <p:grpSpPr>
          <a:xfrm>
            <a:off x="5820395" y="2204879"/>
            <a:ext cx="551210" cy="875065"/>
            <a:chOff x="5006376" y="2920505"/>
            <a:chExt cx="507613" cy="805854"/>
          </a:xfrm>
          <a:solidFill>
            <a:schemeClr val="bg1"/>
          </a:solidFill>
        </p:grpSpPr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975E567A-1B5B-4CE8-9AC6-00AB5A9A953E}"/>
                </a:ext>
              </a:extLst>
            </p:cNvPr>
            <p:cNvSpPr/>
            <p:nvPr/>
          </p:nvSpPr>
          <p:spPr bwMode="auto">
            <a:xfrm>
              <a:off x="5235575" y="3157538"/>
              <a:ext cx="134938" cy="247650"/>
            </a:xfrm>
            <a:custGeom>
              <a:avLst/>
              <a:gdLst>
                <a:gd name="T0" fmla="*/ 80 w 90"/>
                <a:gd name="T1" fmla="*/ 129 h 164"/>
                <a:gd name="T2" fmla="*/ 80 w 90"/>
                <a:gd name="T3" fmla="*/ 129 h 164"/>
                <a:gd name="T4" fmla="*/ 80 w 90"/>
                <a:gd name="T5" fmla="*/ 129 h 164"/>
                <a:gd name="T6" fmla="*/ 36 w 90"/>
                <a:gd name="T7" fmla="*/ 98 h 164"/>
                <a:gd name="T8" fmla="*/ 36 w 90"/>
                <a:gd name="T9" fmla="*/ 18 h 164"/>
                <a:gd name="T10" fmla="*/ 18 w 90"/>
                <a:gd name="T11" fmla="*/ 0 h 164"/>
                <a:gd name="T12" fmla="*/ 0 w 90"/>
                <a:gd name="T13" fmla="*/ 18 h 164"/>
                <a:gd name="T14" fmla="*/ 0 w 90"/>
                <a:gd name="T15" fmla="*/ 117 h 164"/>
                <a:gd name="T16" fmla="*/ 36 w 90"/>
                <a:gd name="T17" fmla="*/ 142 h 164"/>
                <a:gd name="T18" fmla="*/ 58 w 90"/>
                <a:gd name="T19" fmla="*/ 158 h 164"/>
                <a:gd name="T20" fmla="*/ 60 w 90"/>
                <a:gd name="T21" fmla="*/ 159 h 164"/>
                <a:gd name="T22" fmla="*/ 84 w 90"/>
                <a:gd name="T23" fmla="*/ 154 h 164"/>
                <a:gd name="T24" fmla="*/ 80 w 90"/>
                <a:gd name="T25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64">
                  <a:moveTo>
                    <a:pt x="80" y="129"/>
                  </a:move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8"/>
                    <a:pt x="60" y="159"/>
                  </a:cubicBezTo>
                  <a:cubicBezTo>
                    <a:pt x="68" y="164"/>
                    <a:pt x="79" y="162"/>
                    <a:pt x="84" y="154"/>
                  </a:cubicBezTo>
                  <a:cubicBezTo>
                    <a:pt x="90" y="146"/>
                    <a:pt x="88" y="135"/>
                    <a:pt x="8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B16C30E6-0D5E-49A4-97E1-2AD36C6D3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376" y="2920505"/>
              <a:ext cx="507613" cy="805854"/>
            </a:xfrm>
            <a:custGeom>
              <a:avLst/>
              <a:gdLst>
                <a:gd name="T0" fmla="*/ 354 w 354"/>
                <a:gd name="T1" fmla="*/ 279 h 561"/>
                <a:gd name="T2" fmla="*/ 281 w 354"/>
                <a:gd name="T3" fmla="*/ 136 h 561"/>
                <a:gd name="T4" fmla="*/ 281 w 354"/>
                <a:gd name="T5" fmla="*/ 44 h 561"/>
                <a:gd name="T6" fmla="*/ 237 w 354"/>
                <a:gd name="T7" fmla="*/ 0 h 561"/>
                <a:gd name="T8" fmla="*/ 117 w 354"/>
                <a:gd name="T9" fmla="*/ 0 h 561"/>
                <a:gd name="T10" fmla="*/ 73 w 354"/>
                <a:gd name="T11" fmla="*/ 44 h 561"/>
                <a:gd name="T12" fmla="*/ 73 w 354"/>
                <a:gd name="T13" fmla="*/ 136 h 561"/>
                <a:gd name="T14" fmla="*/ 0 w 354"/>
                <a:gd name="T15" fmla="*/ 279 h 561"/>
                <a:gd name="T16" fmla="*/ 73 w 354"/>
                <a:gd name="T17" fmla="*/ 423 h 561"/>
                <a:gd name="T18" fmla="*/ 73 w 354"/>
                <a:gd name="T19" fmla="*/ 517 h 561"/>
                <a:gd name="T20" fmla="*/ 117 w 354"/>
                <a:gd name="T21" fmla="*/ 561 h 561"/>
                <a:gd name="T22" fmla="*/ 237 w 354"/>
                <a:gd name="T23" fmla="*/ 561 h 561"/>
                <a:gd name="T24" fmla="*/ 281 w 354"/>
                <a:gd name="T25" fmla="*/ 517 h 561"/>
                <a:gd name="T26" fmla="*/ 281 w 354"/>
                <a:gd name="T27" fmla="*/ 423 h 561"/>
                <a:gd name="T28" fmla="*/ 354 w 354"/>
                <a:gd name="T29" fmla="*/ 279 h 561"/>
                <a:gd name="T30" fmla="*/ 37 w 354"/>
                <a:gd name="T31" fmla="*/ 279 h 561"/>
                <a:gd name="T32" fmla="*/ 177 w 354"/>
                <a:gd name="T33" fmla="*/ 139 h 561"/>
                <a:gd name="T34" fmla="*/ 317 w 354"/>
                <a:gd name="T35" fmla="*/ 279 h 561"/>
                <a:gd name="T36" fmla="*/ 177 w 354"/>
                <a:gd name="T37" fmla="*/ 419 h 561"/>
                <a:gd name="T38" fmla="*/ 37 w 354"/>
                <a:gd name="T39" fmla="*/ 27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4" h="561">
                  <a:moveTo>
                    <a:pt x="354" y="279"/>
                  </a:moveTo>
                  <a:cubicBezTo>
                    <a:pt x="354" y="220"/>
                    <a:pt x="325" y="168"/>
                    <a:pt x="281" y="136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20"/>
                    <a:pt x="261" y="0"/>
                    <a:pt x="23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92" y="0"/>
                    <a:pt x="73" y="20"/>
                    <a:pt x="73" y="44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28" y="168"/>
                    <a:pt x="0" y="220"/>
                    <a:pt x="0" y="279"/>
                  </a:cubicBezTo>
                  <a:cubicBezTo>
                    <a:pt x="0" y="338"/>
                    <a:pt x="28" y="391"/>
                    <a:pt x="73" y="423"/>
                  </a:cubicBezTo>
                  <a:cubicBezTo>
                    <a:pt x="73" y="517"/>
                    <a:pt x="73" y="517"/>
                    <a:pt x="73" y="517"/>
                  </a:cubicBezTo>
                  <a:cubicBezTo>
                    <a:pt x="73" y="542"/>
                    <a:pt x="92" y="561"/>
                    <a:pt x="117" y="561"/>
                  </a:cubicBezTo>
                  <a:cubicBezTo>
                    <a:pt x="237" y="561"/>
                    <a:pt x="237" y="561"/>
                    <a:pt x="237" y="561"/>
                  </a:cubicBezTo>
                  <a:cubicBezTo>
                    <a:pt x="261" y="561"/>
                    <a:pt x="281" y="542"/>
                    <a:pt x="281" y="517"/>
                  </a:cubicBezTo>
                  <a:cubicBezTo>
                    <a:pt x="281" y="423"/>
                    <a:pt x="281" y="423"/>
                    <a:pt x="281" y="423"/>
                  </a:cubicBezTo>
                  <a:cubicBezTo>
                    <a:pt x="325" y="391"/>
                    <a:pt x="354" y="338"/>
                    <a:pt x="354" y="279"/>
                  </a:cubicBezTo>
                  <a:close/>
                  <a:moveTo>
                    <a:pt x="37" y="279"/>
                  </a:moveTo>
                  <a:cubicBezTo>
                    <a:pt x="37" y="202"/>
                    <a:pt x="99" y="139"/>
                    <a:pt x="177" y="139"/>
                  </a:cubicBezTo>
                  <a:cubicBezTo>
                    <a:pt x="254" y="139"/>
                    <a:pt x="317" y="202"/>
                    <a:pt x="317" y="279"/>
                  </a:cubicBezTo>
                  <a:cubicBezTo>
                    <a:pt x="317" y="357"/>
                    <a:pt x="254" y="419"/>
                    <a:pt x="177" y="419"/>
                  </a:cubicBezTo>
                  <a:cubicBezTo>
                    <a:pt x="99" y="419"/>
                    <a:pt x="37" y="357"/>
                    <a:pt x="3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81EBDF-738A-43C1-91E4-147A9B619BAD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8426947-ADCB-46DD-B0B1-328D5C6FF88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AFE73F82-5220-4B80-AB99-7F302590C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78C18F24-DDEE-44DB-A311-3D8AB62B1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741A0C-4E7E-4C11-ABB5-DC1C639444DE}"/>
                </a:ext>
              </a:extLst>
            </p:cNvPr>
            <p:cNvGrpSpPr/>
            <p:nvPr/>
          </p:nvGrpSpPr>
          <p:grpSpPr>
            <a:xfrm>
              <a:off x="1344142" y="499933"/>
              <a:ext cx="3958702" cy="626525"/>
              <a:chOff x="383540" y="2894113"/>
              <a:chExt cx="3958702" cy="626525"/>
            </a:xfrm>
          </p:grpSpPr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D25EB765-53B1-4032-A86B-1197CC494902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Demonstration of the game——Mole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2" name="文本框 19">
                <a:extLst>
                  <a:ext uri="{FF2B5EF4-FFF2-40B4-BE49-F238E27FC236}">
                    <a16:creationId xmlns:a16="http://schemas.microsoft.com/office/drawing/2014/main" id="{03386ADD-0FB6-4128-A5F5-BB671109EFEC}"/>
                  </a:ext>
                </a:extLst>
              </p:cNvPr>
              <p:cNvSpPr txBox="1"/>
              <p:nvPr/>
            </p:nvSpPr>
            <p:spPr>
              <a:xfrm>
                <a:off x="408010" y="2894113"/>
                <a:ext cx="3489138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游戏展示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打地鼠</a:t>
                </a:r>
                <a:endParaRPr lang="en-US" altLang="zh-CN" sz="24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2EA0CDCE-FAC2-40B0-A6D4-E8FEDC227A6E}"/>
              </a:ext>
            </a:extLst>
          </p:cNvPr>
          <p:cNvSpPr txBox="1"/>
          <p:nvPr/>
        </p:nvSpPr>
        <p:spPr>
          <a:xfrm>
            <a:off x="1262743" y="5663953"/>
            <a:ext cx="655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场景二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3DB3B0-1A19-4CE7-9D16-4ADBE4B44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8316" y="1821848"/>
            <a:ext cx="6293427" cy="314671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80EAAF-928A-4137-B7F4-4A1A4C01CBDC}"/>
              </a:ext>
            </a:extLst>
          </p:cNvPr>
          <p:cNvSpPr txBox="1"/>
          <p:nvPr/>
        </p:nvSpPr>
        <p:spPr>
          <a:xfrm>
            <a:off x="8309499" y="2204879"/>
            <a:ext cx="3488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场景二游戏规则：在</a:t>
            </a:r>
            <a:r>
              <a:rPr lang="en-US" altLang="zh-CN" sz="2000" dirty="0">
                <a:solidFill>
                  <a:srgbClr val="FF0000"/>
                </a:solidFill>
              </a:rPr>
              <a:t>30s</a:t>
            </a:r>
            <a:r>
              <a:rPr lang="zh-CN" altLang="en-US" sz="2000" dirty="0"/>
              <a:t>内，地鼠每</a:t>
            </a:r>
            <a:r>
              <a:rPr lang="en-US" altLang="zh-CN" sz="2000" dirty="0">
                <a:solidFill>
                  <a:srgbClr val="FF0000"/>
                </a:solidFill>
              </a:rPr>
              <a:t>0.5s</a:t>
            </a:r>
            <a:r>
              <a:rPr lang="zh-CN" altLang="en-US" sz="2000" dirty="0"/>
              <a:t>会</a:t>
            </a:r>
            <a:r>
              <a:rPr lang="zh-CN" altLang="en-US" sz="2000" dirty="0">
                <a:solidFill>
                  <a:srgbClr val="FF0000"/>
                </a:solidFill>
              </a:rPr>
              <a:t>随机</a:t>
            </a:r>
            <a:r>
              <a:rPr lang="zh-CN" altLang="en-US" sz="2000" dirty="0"/>
              <a:t>出现在地图中的</a:t>
            </a:r>
            <a:r>
              <a:rPr lang="zh-CN" altLang="en-US" sz="2000" dirty="0">
                <a:solidFill>
                  <a:srgbClr val="FF0000"/>
                </a:solidFill>
              </a:rPr>
              <a:t>五个地鼠洞</a:t>
            </a:r>
            <a:r>
              <a:rPr lang="zh-CN" altLang="en-US" sz="2000" dirty="0"/>
              <a:t>，玩家</a:t>
            </a:r>
            <a:r>
              <a:rPr lang="zh-CN" altLang="en-US" sz="2000" dirty="0">
                <a:solidFill>
                  <a:srgbClr val="FF0000"/>
                </a:solidFill>
              </a:rPr>
              <a:t>击中得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分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未击中扣一分</a:t>
            </a:r>
            <a:r>
              <a:rPr lang="zh-CN" altLang="en-US" sz="2000" dirty="0"/>
              <a:t>。当倒计时结束时，游戏结束，显示得分。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92A42FD-A837-41D1-B7F4-08651CF863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4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Preparation of Assets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素材准备</a:t>
                </a:r>
              </a:p>
            </p:txBody>
          </p: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99FBFC8-3B7C-4155-9C63-08C8EA0D5841}"/>
              </a:ext>
            </a:extLst>
          </p:cNvPr>
          <p:cNvSpPr txBox="1"/>
          <p:nvPr/>
        </p:nvSpPr>
        <p:spPr>
          <a:xfrm>
            <a:off x="796783" y="1543050"/>
            <a:ext cx="99474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材料准备</a:t>
            </a: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- 1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个音效文件：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bang.wav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（地鼠被打中的音效）</a:t>
            </a:r>
            <a:endParaRPr kumimoji="1" lang="en-US" altLang="zh-CN" sz="2000" dirty="0">
              <a:latin typeface="黑体" pitchFamily="49" charset="-122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3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张图片文件：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grass.jpg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（背景图片）</a:t>
            </a:r>
            <a:endParaRPr kumimoji="1" lang="en-US" altLang="zh-CN" sz="2000" dirty="0"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               hole.png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（地洞图片）</a:t>
            </a:r>
            <a:endParaRPr kumimoji="1" lang="en-US" altLang="zh-CN" sz="2000" dirty="0"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               mole.png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（地鼠图片）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	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ADA602-F4AC-4B37-8E7E-804F1F050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6" y="4104289"/>
            <a:ext cx="6558205" cy="1944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1A1D34-71F7-4B69-8B70-CF44CBF8CD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533</Words>
  <Application>Microsoft Office PowerPoint</Application>
  <PresentationFormat>宽屏</PresentationFormat>
  <Paragraphs>127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黑体</vt:lpstr>
      <vt:lpstr>微软雅黑</vt:lpstr>
      <vt:lpstr>微软雅黑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Administrator</dc:creator>
  <cp:lastModifiedBy>上清 冯</cp:lastModifiedBy>
  <cp:revision>160</cp:revision>
  <dcterms:created xsi:type="dcterms:W3CDTF">2019-02-15T09:03:40Z</dcterms:created>
  <dcterms:modified xsi:type="dcterms:W3CDTF">2019-12-29T16:08:56Z</dcterms:modified>
</cp:coreProperties>
</file>