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33" r:id="rId3"/>
    <p:sldId id="308" r:id="rId4"/>
    <p:sldId id="309" r:id="rId5"/>
    <p:sldId id="335" r:id="rId6"/>
    <p:sldId id="336" r:id="rId7"/>
    <p:sldId id="337" r:id="rId8"/>
    <p:sldId id="321" r:id="rId9"/>
    <p:sldId id="281" r:id="rId10"/>
    <p:sldId id="282" r:id="rId11"/>
    <p:sldId id="322" r:id="rId12"/>
    <p:sldId id="276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82"/>
      </p:cViewPr>
      <p:guideLst>
        <p:guide orient="horz" pos="216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1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8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65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4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58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16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86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9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82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 Inventor 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创意趣味编程</a:t>
            </a:r>
            <a:endParaRPr kumimoji="0" lang="zh-CN" altLang="en-US" sz="36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-300" noProof="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打地鼠</a:t>
            </a:r>
            <a:endParaRPr lang="en-US" altLang="zh-CN" sz="2400" spc="-300" noProof="0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47B6EFA-7991-4430-A601-C6AC990421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B5FEA8B-F534-44A9-9944-A7AD79E28077}"/>
              </a:ext>
            </a:extLst>
          </p:cNvPr>
          <p:cNvSpPr txBox="1"/>
          <p:nvPr/>
        </p:nvSpPr>
        <p:spPr>
          <a:xfrm>
            <a:off x="4634822" y="4396509"/>
            <a:ext cx="259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（二）</a:t>
            </a:r>
          </a:p>
        </p:txBody>
      </p:sp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1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915810" cy="739766"/>
            <a:chOff x="477086" y="440950"/>
            <a:chExt cx="4915810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68611" y="499933"/>
              <a:ext cx="4024285" cy="625177"/>
              <a:chOff x="408009" y="2894113"/>
              <a:chExt cx="4024285" cy="625177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408009" y="3273069"/>
                <a:ext cx="40242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One —— 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469718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场景一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触碰画布</a:t>
            </a:r>
            <a:r>
              <a:rPr lang="en-US" altLang="zh-CN" sz="2400" dirty="0"/>
              <a:t>——</a:t>
            </a:r>
            <a:r>
              <a:rPr lang="zh-CN" altLang="en-US" sz="2400" dirty="0"/>
              <a:t>核心设计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B9EB3E-45EC-4D11-8292-22F96F6E8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95" y="1990428"/>
            <a:ext cx="7723248" cy="4212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42AAE28-A0D4-4A34-A33D-68222EBEBF0E}"/>
              </a:ext>
            </a:extLst>
          </p:cNvPr>
          <p:cNvSpPr txBox="1"/>
          <p:nvPr/>
        </p:nvSpPr>
        <p:spPr>
          <a:xfrm>
            <a:off x="6285390" y="961598"/>
            <a:ext cx="326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只有一个精灵</a:t>
            </a:r>
            <a:r>
              <a:rPr lang="en-US" altLang="zh-CN" dirty="0"/>
              <a:t>——</a:t>
            </a:r>
            <a:r>
              <a:rPr lang="zh-CN" altLang="en-US" dirty="0"/>
              <a:t>地鼠，所以触碰到的一定是地鼠。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3EFF7BF-A30E-4D10-9D46-86D60E445B93}"/>
              </a:ext>
            </a:extLst>
          </p:cNvPr>
          <p:cNvCxnSpPr>
            <a:cxnSpLocks/>
          </p:cNvCxnSpPr>
          <p:nvPr/>
        </p:nvCxnSpPr>
        <p:spPr>
          <a:xfrm flipH="1">
            <a:off x="3755254" y="1411550"/>
            <a:ext cx="2538351" cy="1722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91827A5-558C-4EED-8D46-8DAF1189EB23}"/>
              </a:ext>
            </a:extLst>
          </p:cNvPr>
          <p:cNvSpPr txBox="1"/>
          <p:nvPr/>
        </p:nvSpPr>
        <p:spPr>
          <a:xfrm>
            <a:off x="7847859" y="2186806"/>
            <a:ext cx="35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未触碰精灵则表明为击中地鼠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9B821F-BF08-446F-9788-619E463DF784}"/>
              </a:ext>
            </a:extLst>
          </p:cNvPr>
          <p:cNvCxnSpPr/>
          <p:nvPr/>
        </p:nvCxnSpPr>
        <p:spPr>
          <a:xfrm flipH="1">
            <a:off x="3382392" y="2450237"/>
            <a:ext cx="4350058" cy="2521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2907E5D1-086C-4EAB-8738-3515798A68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915810" cy="739766"/>
            <a:chOff x="477086" y="440950"/>
            <a:chExt cx="4915810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68611" y="499933"/>
              <a:ext cx="4024285" cy="625177"/>
              <a:chOff x="408009" y="2894113"/>
              <a:chExt cx="4024285" cy="625177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408009" y="3273069"/>
                <a:ext cx="40242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One —— 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469718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场景一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触碰画布</a:t>
            </a:r>
            <a:r>
              <a:rPr lang="en-US" altLang="zh-CN" sz="2400" dirty="0"/>
              <a:t>——</a:t>
            </a:r>
            <a:r>
              <a:rPr lang="zh-CN" altLang="en-US" sz="2400" dirty="0"/>
              <a:t>核心设计（续）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B9EB3E-45EC-4D11-8292-22F96F6E8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9847" y="2491736"/>
            <a:ext cx="7723248" cy="3074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B5791E7-73E0-4366-A580-9E057191FFA1}"/>
              </a:ext>
            </a:extLst>
          </p:cNvPr>
          <p:cNvSpPr txBox="1"/>
          <p:nvPr/>
        </p:nvSpPr>
        <p:spPr>
          <a:xfrm>
            <a:off x="7246775" y="1238116"/>
            <a:ext cx="383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当地鼠出现</a:t>
            </a:r>
            <a:r>
              <a:rPr lang="en-US" altLang="zh-CN" dirty="0"/>
              <a:t>30</a:t>
            </a:r>
            <a:r>
              <a:rPr lang="zh-CN" altLang="en-US" dirty="0"/>
              <a:t>次后，游戏结束，汇报得分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E5CD776E-A9BD-4B4C-972B-6236C4EE44DD}"/>
              </a:ext>
            </a:extLst>
          </p:cNvPr>
          <p:cNvSpPr/>
          <p:nvPr/>
        </p:nvSpPr>
        <p:spPr>
          <a:xfrm rot="3008026">
            <a:off x="6323802" y="1364997"/>
            <a:ext cx="532661" cy="1522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0EF1356-916F-400F-8511-4E026F0B5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7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4294908" y="2955636"/>
            <a:ext cx="3137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9445D1-E322-4C26-A9DF-CC6B1EA555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2468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10" y="540861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638322" y="3751423"/>
            <a:ext cx="3771694" cy="866245"/>
            <a:chOff x="6638323" y="3775558"/>
            <a:chExt cx="3771694" cy="86624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46555" y="3284739"/>
            <a:ext cx="4082247" cy="1383552"/>
            <a:chOff x="1874546" y="3258251"/>
            <a:chExt cx="4082247" cy="138355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74546" y="3258251"/>
              <a:ext cx="4071761" cy="1070358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3. </a:t>
              </a:r>
              <a:r>
                <a:rPr kumimoji="1" lang="zh-CN" alt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初始界面</a:t>
              </a:r>
              <a:endPara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415591" y="1900774"/>
            <a:ext cx="4074261" cy="1416116"/>
            <a:chOff x="6415591" y="1900774"/>
            <a:chExt cx="4074261" cy="141611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5591" y="1900774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2. </a:t>
              </a:r>
              <a:r>
                <a:rPr kumimoji="1" lang="zh-CN" alt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游戏展示</a:t>
              </a:r>
              <a:endPara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1100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19333" y="1834323"/>
            <a:ext cx="4109469" cy="1104281"/>
            <a:chOff x="1859188" y="2393025"/>
            <a:chExt cx="4109469" cy="11042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1859188" y="2835599"/>
              <a:ext cx="4109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1. </a:t>
              </a:r>
              <a:r>
                <a:rPr kumimoji="1" lang="zh-CN" alt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课程目标</a:t>
              </a:r>
              <a:endPara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067BF95-A045-4AFE-A948-101AC07B242D}"/>
              </a:ext>
            </a:extLst>
          </p:cNvPr>
          <p:cNvGrpSpPr/>
          <p:nvPr/>
        </p:nvGrpSpPr>
        <p:grpSpPr>
          <a:xfrm>
            <a:off x="6395091" y="3316890"/>
            <a:ext cx="4075509" cy="1069975"/>
            <a:chOff x="1881284" y="3679825"/>
            <a:chExt cx="4075509" cy="106997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21A3C5-C051-4224-AECC-47C48C64F60C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4.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场景一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2BCC4FA-D5E7-415F-81EB-CBFEA834B4BE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5FFB8C-77EA-4E0C-8778-0CBA32336449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5" name="wifi-signal-full_17952">
              <a:extLst>
                <a:ext uri="{FF2B5EF4-FFF2-40B4-BE49-F238E27FC236}">
                  <a16:creationId xmlns:a16="http://schemas.microsoft.com/office/drawing/2014/main" id="{D79E35C7-D5EE-4D43-8208-C588983430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286D1C8-3D96-403C-8BEC-C53F275345D1}"/>
              </a:ext>
            </a:extLst>
          </p:cNvPr>
          <p:cNvGrpSpPr/>
          <p:nvPr/>
        </p:nvGrpSpPr>
        <p:grpSpPr>
          <a:xfrm>
            <a:off x="2061218" y="4829784"/>
            <a:ext cx="3857098" cy="861255"/>
            <a:chOff x="2099695" y="3780548"/>
            <a:chExt cx="3857098" cy="86125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9FBC7E6-9C80-4CE2-AE6E-FB3437D3F9B8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0FD31BD-4454-4E01-B238-7C3C360C31A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8" name="wifi-signal-full_17952">
              <a:extLst>
                <a:ext uri="{FF2B5EF4-FFF2-40B4-BE49-F238E27FC236}">
                  <a16:creationId xmlns:a16="http://schemas.microsoft.com/office/drawing/2014/main" id="{A463E983-502A-4880-99F8-C519F37809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B5E77130-E43B-42AC-AB7F-ED5565DA10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B08A7723-2CE7-4DEC-9999-B81B1E8CE8DA}"/>
              </a:ext>
            </a:extLst>
          </p:cNvPr>
          <p:cNvGrpSpPr/>
          <p:nvPr/>
        </p:nvGrpSpPr>
        <p:grpSpPr>
          <a:xfrm>
            <a:off x="1819333" y="4729443"/>
            <a:ext cx="4071761" cy="1066596"/>
            <a:chOff x="1881284" y="3679825"/>
            <a:chExt cx="4075509" cy="106997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695F01B-A007-4E39-945F-AC5C2E283A64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5.</a:t>
              </a:r>
              <a:r>
                <a:rPr kumimoji="1" lang="zh-CN" alt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场景二</a:t>
              </a:r>
              <a:r>
                <a:rPr kumimoji="1" lang="en-US" altLang="zh-CN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endPara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7A1F4C7-A0B5-464B-82D6-5613092261A2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4A48CF9-882A-4308-A64D-A44CD43BAC9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4" name="wifi-signal-full_17952">
              <a:extLst>
                <a:ext uri="{FF2B5EF4-FFF2-40B4-BE49-F238E27FC236}">
                  <a16:creationId xmlns:a16="http://schemas.microsoft.com/office/drawing/2014/main" id="{5FCB5D6A-353A-4C6C-BA3A-3F9AF2452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DF33A02-CAE6-4D35-92C7-C44D6132273D}"/>
              </a:ext>
            </a:extLst>
          </p:cNvPr>
          <p:cNvGrpSpPr/>
          <p:nvPr/>
        </p:nvGrpSpPr>
        <p:grpSpPr>
          <a:xfrm>
            <a:off x="6395091" y="4773950"/>
            <a:ext cx="3950354" cy="1021873"/>
            <a:chOff x="1881284" y="3679825"/>
            <a:chExt cx="4075509" cy="106997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407A664-9D31-4C50-A987-A1ADF8E4998A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6. </a:t>
              </a:r>
              <a:r>
                <a:rPr kumimoji="1" lang="zh-CN" alt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课堂小练</a:t>
              </a:r>
              <a:endPara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0C228D3-1F9E-4F79-9D9F-81C966794467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F6BD274-235C-4532-994D-5DBDAAE3FF7F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7" name="wifi-signal-full_17952">
              <a:extLst>
                <a:ext uri="{FF2B5EF4-FFF2-40B4-BE49-F238E27FC236}">
                  <a16:creationId xmlns:a16="http://schemas.microsoft.com/office/drawing/2014/main" id="{9A3A799F-5DD7-43D9-B09E-F0B9B7A838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85964" y="440950"/>
            <a:ext cx="4850228" cy="739766"/>
            <a:chOff x="477086" y="440950"/>
            <a:chExt cx="485022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One——Design of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场景一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4C15526-502F-4AAA-98DF-1777A3CC9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6054" y="1764420"/>
            <a:ext cx="6457950" cy="3228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046F45-A0CD-4A47-9DBA-38AD9FC40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9426" y="786908"/>
            <a:ext cx="2653473" cy="5184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EF439F6-2A16-4D75-9025-4CAC23AE74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One——Design of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场景一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3EF69B33-A2A9-40D0-A864-C54B20A27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56144"/>
              </p:ext>
            </p:extLst>
          </p:nvPr>
        </p:nvGraphicFramePr>
        <p:xfrm>
          <a:off x="1131078" y="1176446"/>
          <a:ext cx="10152440" cy="5242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978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563889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786314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783205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469054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611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962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屏幕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  <a:latin typeface="+mn-lt"/>
                        </a:rPr>
                        <a:t>Screen</a:t>
                      </a:r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作为放置其他所需组件的容器，可看做一个游戏场景的载体</a:t>
                      </a: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SceneOne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标题：场景一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标题栏：取消勾选</a:t>
                      </a:r>
                      <a:endParaRPr lang="en-US" alt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屏幕方向：锁定横屏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背景图片：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grass.jpg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949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水平布局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界面布局</a:t>
                      </a:r>
                    </a:p>
                    <a:p>
                      <a:pPr algn="ctr"/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使得组件可以横向排列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水平布局</a:t>
                      </a:r>
                      <a:r>
                        <a:rPr lang="en-US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高度：充满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宽度：充满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1189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画布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绘画动画</a:t>
                      </a:r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放置动画控件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画布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宽度：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85%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高度：充满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  <a:tr h="1394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图像精灵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绘画动画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用于显示地鼠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图像精灵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启用：取消勾选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图片：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mole.png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184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105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511225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D98C110D-F661-4D79-BFF0-5AB0F7CE49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One——Design of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场景一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3EF69B33-A2A9-40D0-A864-C54B20A27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43162"/>
              </p:ext>
            </p:extLst>
          </p:nvPr>
        </p:nvGraphicFramePr>
        <p:xfrm>
          <a:off x="1198485" y="1176446"/>
          <a:ext cx="10085033" cy="512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018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722805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989372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592246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475592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690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147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垂直布局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界面布局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使得组件可以纵向排列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垂直布局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水平对齐：居中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垂直对齐：居中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宽度：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15%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高度：充满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背景颜色：青色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147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按钮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用户界面</a:t>
                      </a:r>
                    </a:p>
                    <a:p>
                      <a:pPr algn="ctr"/>
                      <a:endParaRPr lang="zh-CN" alt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响应点击事件——开始游戏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按钮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背景颜色：橙色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形状：圆角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文本：开始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147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用户界面</a:t>
                      </a:r>
                      <a:endParaRPr lang="zh-CN" alt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用于显示提示信息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文本颜色：蓝色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背景颜色：透明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文本：“命中：”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356B2D0A-523D-487D-8149-4F9ACA138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One——Design of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场景一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3EF69B33-A2A9-40D0-A864-C54B20A27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65823"/>
              </p:ext>
            </p:extLst>
          </p:nvPr>
        </p:nvGraphicFramePr>
        <p:xfrm>
          <a:off x="1207363" y="1176446"/>
          <a:ext cx="10076155" cy="512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50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607395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989372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592246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475592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690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147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用户界面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用于显示命中数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标签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命中数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文本颜色：蓝色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背景颜色：透明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文本：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147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用户界面</a:t>
                      </a:r>
                    </a:p>
                    <a:p>
                      <a:pPr algn="ctr"/>
                      <a:endParaRPr lang="zh-CN" altLang="en-US" sz="18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用于显示提示信息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失败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文本颜色：红色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背景颜色：透明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文本：“失败：”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147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用户界面</a:t>
                      </a:r>
                      <a:endParaRPr lang="zh-CN" altLang="en-US" sz="18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用于显示未命中数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失败数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文本颜色：红色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背景颜色：透明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文本：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D7D7CD41-959E-43DB-ACFA-3ADFD2E8C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0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One——Design of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场景一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3EF69B33-A2A9-40D0-A864-C54B20A27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00629"/>
              </p:ext>
            </p:extLst>
          </p:nvPr>
        </p:nvGraphicFramePr>
        <p:xfrm>
          <a:off x="1109709" y="1176447"/>
          <a:ext cx="10173809" cy="512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347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563889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786314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783205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469054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542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1310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按钮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  <a:latin typeface="+mn-lt"/>
                        </a:rPr>
                        <a:t>Screen</a:t>
                      </a:r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响应点击事件——返回主页面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按钮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背景颜色：橙色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形状：圆角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文本：返回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8734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音效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界面布局</a:t>
                      </a:r>
                    </a:p>
                    <a:p>
                      <a:pPr algn="ctr"/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用于播放击中地鼠的音效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音效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源文件：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bang.wav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1055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计时器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绘画动画</a:t>
                      </a:r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用于控制地鼠等时间间隔地出现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计时器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启用计时：取消勾选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计时间隔：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  <a:tr h="12379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对话框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绘画动画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游戏结束时显示提示信息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对话框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默认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511225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64C89EF5-E32E-4C58-9F52-644A9762E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3"/>
              <a:ext cx="3958702" cy="626525"/>
              <a:chOff x="383540" y="2894113"/>
              <a:chExt cx="3958702" cy="626525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One —— 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09" y="2894113"/>
                <a:ext cx="3727171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场景一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全局变量</a:t>
            </a:r>
            <a:r>
              <a:rPr lang="en-US" altLang="zh-CN" sz="2400" dirty="0"/>
              <a:t>&amp;</a:t>
            </a:r>
            <a:r>
              <a:rPr lang="zh-CN" altLang="en-US" sz="2400" dirty="0"/>
              <a:t>过程定义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72C78B-CBED-4E41-BCC1-680B46DEB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2121161"/>
            <a:ext cx="10077450" cy="36099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5BD55A-E5CB-4C7D-B4F8-C623F2F1F726}"/>
              </a:ext>
            </a:extLst>
          </p:cNvPr>
          <p:cNvSpPr txBox="1"/>
          <p:nvPr/>
        </p:nvSpPr>
        <p:spPr>
          <a:xfrm>
            <a:off x="6095999" y="1528763"/>
            <a:ext cx="389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只有游戏开始了击中地鼠才得分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4C0FD5-255F-4DCB-9074-6A6EA74AF332}"/>
              </a:ext>
            </a:extLst>
          </p:cNvPr>
          <p:cNvSpPr txBox="1"/>
          <p:nvPr/>
        </p:nvSpPr>
        <p:spPr>
          <a:xfrm>
            <a:off x="6180184" y="2656142"/>
            <a:ext cx="380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地鼠出现</a:t>
            </a:r>
            <a:r>
              <a:rPr lang="en-US" altLang="zh-CN" dirty="0"/>
              <a:t>30</a:t>
            </a:r>
            <a:r>
              <a:rPr lang="zh-CN" altLang="en-US" dirty="0"/>
              <a:t>次则游戏结束，所以需要记录地鼠出现的次数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D6B9E01-A146-4243-AC18-9EFADA1C8B08}"/>
              </a:ext>
            </a:extLst>
          </p:cNvPr>
          <p:cNvSpPr/>
          <p:nvPr/>
        </p:nvSpPr>
        <p:spPr>
          <a:xfrm rot="4035168">
            <a:off x="4743588" y="1164441"/>
            <a:ext cx="480288" cy="18320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E304D0F-C139-408B-B7AA-7B815C82945C}"/>
              </a:ext>
            </a:extLst>
          </p:cNvPr>
          <p:cNvSpPr/>
          <p:nvPr/>
        </p:nvSpPr>
        <p:spPr>
          <a:xfrm rot="5400000">
            <a:off x="4855637" y="1993657"/>
            <a:ext cx="480288" cy="18320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E4677107-E11E-4839-BB3C-D31D809849EE}"/>
              </a:ext>
            </a:extLst>
          </p:cNvPr>
          <p:cNvSpPr/>
          <p:nvPr/>
        </p:nvSpPr>
        <p:spPr>
          <a:xfrm rot="7258584">
            <a:off x="4256585" y="5270548"/>
            <a:ext cx="480288" cy="10032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650D1D-E217-43E6-AE10-160C2005D774}"/>
              </a:ext>
            </a:extLst>
          </p:cNvPr>
          <p:cNvSpPr txBox="1"/>
          <p:nvPr/>
        </p:nvSpPr>
        <p:spPr>
          <a:xfrm>
            <a:off x="4918230" y="5861869"/>
            <a:ext cx="241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地鼠出现位置随机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C597AA3-E889-4B0D-B261-FEC72BD33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83172" cy="626526"/>
              <a:chOff x="383540" y="2894112"/>
              <a:chExt cx="398317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Scene One —— 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场景一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按钮</a:t>
            </a:r>
            <a:r>
              <a:rPr lang="en-US" altLang="zh-CN" sz="2400" dirty="0"/>
              <a:t>&amp;</a:t>
            </a:r>
            <a:r>
              <a:rPr lang="zh-CN" altLang="en-US" sz="2400" dirty="0"/>
              <a:t>计时器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66192E-75CE-4099-A001-9F8D9AF09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3397" y="2282971"/>
            <a:ext cx="10376462" cy="3524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87F4E4-5547-4C15-8016-37509FB8D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3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643</Words>
  <Application>Microsoft Office PowerPoint</Application>
  <PresentationFormat>宽屏</PresentationFormat>
  <Paragraphs>184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黑体</vt:lpstr>
      <vt:lpstr>微软雅黑</vt:lpstr>
      <vt:lpstr>微软雅黑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上清 冯</cp:lastModifiedBy>
  <cp:revision>160</cp:revision>
  <dcterms:created xsi:type="dcterms:W3CDTF">2019-02-15T09:03:40Z</dcterms:created>
  <dcterms:modified xsi:type="dcterms:W3CDTF">2019-12-29T16:11:28Z</dcterms:modified>
</cp:coreProperties>
</file>