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73" r:id="rId7"/>
    <p:sldId id="266" r:id="rId8"/>
    <p:sldId id="274" r:id="rId9"/>
    <p:sldId id="267" r:id="rId10"/>
    <p:sldId id="27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4" y="44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6.xml"/><Relationship Id="rId11" Type="http://schemas.openxmlformats.org/officeDocument/2006/relationships/image" Target="../media/image17.jpg"/><Relationship Id="rId5" Type="http://schemas.openxmlformats.org/officeDocument/2006/relationships/tags" Target="../tags/tag5.xml"/><Relationship Id="rId15" Type="http://schemas.openxmlformats.org/officeDocument/2006/relationships/image" Target="../media/image7.jpg"/><Relationship Id="rId10" Type="http://schemas.openxmlformats.org/officeDocument/2006/relationships/notesSlide" Target="../notesSlides/notesSlide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hyperlink" Target="qq://tx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你好猫咪！（</a:t>
            </a:r>
            <a:r>
              <a:rPr lang="en-US" altLang="zh-CN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1)</a:t>
            </a:r>
            <a:endParaRPr lang="zh-CN" altLang="en-US" sz="2400" b="1" spc="-30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6CB780F-523F-4484-A1EB-4962B42659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765295" y="2875002"/>
            <a:ext cx="2006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09D3D7-D95E-411C-8FA0-4CB4A8B3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70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64" y="880784"/>
            <a:ext cx="9681780" cy="5770619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504395" y="3751423"/>
            <a:ext cx="4074261" cy="1270679"/>
            <a:chOff x="6504396" y="3775558"/>
            <a:chExt cx="4074261" cy="127067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504396" y="3976262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</a:t>
              </a:r>
              <a:r>
                <a:rPr kumimoji="1" lang="zh-CN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创建第一个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</a:t>
              </a:r>
              <a:r>
                <a:rPr kumimoji="1" lang="zh-CN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项目</a:t>
              </a:r>
            </a:p>
            <a:p>
              <a:pPr algn="ctr"/>
              <a:endParaRPr lang="zh-CN" altLang="en-US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2040746" y="3932904"/>
            <a:ext cx="4074261" cy="1238395"/>
            <a:chOff x="1882532" y="3403408"/>
            <a:chExt cx="4074261" cy="123839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2532" y="3403408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2.App Inventor 2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开发环境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515293" y="2583317"/>
            <a:ext cx="4074261" cy="1473030"/>
            <a:chOff x="6377050" y="1843860"/>
            <a:chExt cx="4074261" cy="147303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377050" y="1843860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访问 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 2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开发网站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2094428" y="2543051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3" y="2722998"/>
              <a:ext cx="2725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1.App Inventor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简介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666898" y="1193066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72A1E25-2641-4AED-B3EE-5A7294239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31351"/>
            <a:ext cx="1762125" cy="523875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B5F427-D951-401B-BE71-72D5BF261E0A}"/>
              </a:ext>
            </a:extLst>
          </p:cNvPr>
          <p:cNvGrpSpPr/>
          <p:nvPr/>
        </p:nvGrpSpPr>
        <p:grpSpPr>
          <a:xfrm>
            <a:off x="2020491" y="5243324"/>
            <a:ext cx="4075509" cy="1069975"/>
            <a:chOff x="1881284" y="3679825"/>
            <a:chExt cx="4075509" cy="106997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F885654-108E-4147-9572-BA6DEFFAA3FB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   5.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DB36AD5-5D05-4C23-A3C2-A5033259568F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BDD660-C181-4EDC-8E97-F0A732137310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wifi-signal-full_17952">
              <a:extLst>
                <a:ext uri="{FF2B5EF4-FFF2-40B4-BE49-F238E27FC236}">
                  <a16:creationId xmlns:a16="http://schemas.microsoft.com/office/drawing/2014/main" id="{0694428D-D95B-4907-9DCA-05A7107BD2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简介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9A87F837-AF59-491D-8A40-EDBBE029ECD8}"/>
              </a:ext>
            </a:extLst>
          </p:cNvPr>
          <p:cNvSpPr/>
          <p:nvPr/>
        </p:nvSpPr>
        <p:spPr>
          <a:xfrm>
            <a:off x="707159" y="2934306"/>
            <a:ext cx="265127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 App Inventor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是由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Google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公司开发的一款在线开放的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Android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编程工具软件，它于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2012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年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月被移交给麻省理工学院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的行动学习中心，并由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发布使用，目前已经发布了第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版本。它具有如下特点：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169A929-DCCD-4289-82C2-DB8433D32D3D}"/>
              </a:ext>
            </a:extLst>
          </p:cNvPr>
          <p:cNvCxnSpPr>
            <a:cxnSpLocks/>
          </p:cNvCxnSpPr>
          <p:nvPr/>
        </p:nvCxnSpPr>
        <p:spPr>
          <a:xfrm>
            <a:off x="840180" y="2813376"/>
            <a:ext cx="692150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650EFF-CF8B-4776-A666-25D591147569}"/>
              </a:ext>
            </a:extLst>
          </p:cNvPr>
          <p:cNvGrpSpPr/>
          <p:nvPr/>
        </p:nvGrpSpPr>
        <p:grpSpPr>
          <a:xfrm>
            <a:off x="4048868" y="1789004"/>
            <a:ext cx="7599763" cy="4071575"/>
            <a:chOff x="4048868" y="1789004"/>
            <a:chExt cx="7599763" cy="40715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8E901-941D-463C-A528-22D9D27CC3CB}"/>
                </a:ext>
              </a:extLst>
            </p:cNvPr>
            <p:cNvGrpSpPr/>
            <p:nvPr/>
          </p:nvGrpSpPr>
          <p:grpSpPr>
            <a:xfrm>
              <a:off x="8478969" y="4129705"/>
              <a:ext cx="2282873" cy="1454072"/>
              <a:chOff x="7996376" y="4129705"/>
              <a:chExt cx="2282873" cy="14540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78D147-B111-4DF2-BBD7-0427B7528EAF}"/>
                  </a:ext>
                </a:extLst>
              </p:cNvPr>
              <p:cNvSpPr/>
              <p:nvPr/>
            </p:nvSpPr>
            <p:spPr>
              <a:xfrm>
                <a:off x="8620725" y="5067610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强大的调试功能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" name="Line 21">
                <a:extLst>
                  <a:ext uri="{FF2B5EF4-FFF2-40B4-BE49-F238E27FC236}">
                    <a16:creationId xmlns:a16="http://schemas.microsoft.com/office/drawing/2014/main" id="{F6C7783E-27CC-49DB-8FBE-6AD137716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0648" y="4129705"/>
                <a:ext cx="0" cy="72364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D3224F65-004B-47A5-9EA8-0208E24D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376" y="4891774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72684B3-7D0F-40C2-8EC8-4DB3C31F235D}"/>
                  </a:ext>
                </a:extLst>
              </p:cNvPr>
              <p:cNvGrpSpPr/>
              <p:nvPr/>
            </p:nvGrpSpPr>
            <p:grpSpPr>
              <a:xfrm>
                <a:off x="8130136" y="5046633"/>
                <a:ext cx="415360" cy="420161"/>
                <a:chOff x="7562850" y="3016250"/>
                <a:chExt cx="823913" cy="833438"/>
              </a:xfrm>
              <a:solidFill>
                <a:schemeClr val="bg1"/>
              </a:solidFill>
              <a:effectLst/>
            </p:grpSpPr>
            <p:sp>
              <p:nvSpPr>
                <p:cNvPr id="9" name="Freeform 3435">
                  <a:extLst>
                    <a:ext uri="{FF2B5EF4-FFF2-40B4-BE49-F238E27FC236}">
                      <a16:creationId xmlns:a16="http://schemas.microsoft.com/office/drawing/2014/main" id="{84EC165F-509F-4710-9BB9-F4FC87589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6050" y="3609975"/>
                  <a:ext cx="34925" cy="38100"/>
                </a:xfrm>
                <a:custGeom>
                  <a:avLst/>
                  <a:gdLst>
                    <a:gd name="T0" fmla="*/ 8 w 22"/>
                    <a:gd name="T1" fmla="*/ 24 h 24"/>
                    <a:gd name="T2" fmla="*/ 0 w 22"/>
                    <a:gd name="T3" fmla="*/ 14 h 24"/>
                    <a:gd name="T4" fmla="*/ 14 w 22"/>
                    <a:gd name="T5" fmla="*/ 0 h 24"/>
                    <a:gd name="T6" fmla="*/ 22 w 22"/>
                    <a:gd name="T7" fmla="*/ 9 h 24"/>
                    <a:gd name="T8" fmla="*/ 8 w 2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4">
                      <a:moveTo>
                        <a:pt x="8" y="24"/>
                      </a:move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2" y="9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" name="Freeform 3436">
                  <a:extLst>
                    <a:ext uri="{FF2B5EF4-FFF2-40B4-BE49-F238E27FC236}">
                      <a16:creationId xmlns:a16="http://schemas.microsoft.com/office/drawing/2014/main" id="{4CFFC305-CFA1-4CD4-9FE1-55948889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3624263"/>
                  <a:ext cx="61913" cy="61913"/>
                </a:xfrm>
                <a:custGeom>
                  <a:avLst/>
                  <a:gdLst>
                    <a:gd name="T0" fmla="*/ 18 w 36"/>
                    <a:gd name="T1" fmla="*/ 36 h 36"/>
                    <a:gd name="T2" fmla="*/ 5 w 36"/>
                    <a:gd name="T3" fmla="*/ 31 h 36"/>
                    <a:gd name="T4" fmla="*/ 0 w 36"/>
                    <a:gd name="T5" fmla="*/ 18 h 36"/>
                    <a:gd name="T6" fmla="*/ 5 w 36"/>
                    <a:gd name="T7" fmla="*/ 5 h 36"/>
                    <a:gd name="T8" fmla="*/ 5 w 36"/>
                    <a:gd name="T9" fmla="*/ 5 h 36"/>
                    <a:gd name="T10" fmla="*/ 18 w 36"/>
                    <a:gd name="T11" fmla="*/ 0 h 36"/>
                    <a:gd name="T12" fmla="*/ 31 w 36"/>
                    <a:gd name="T13" fmla="*/ 5 h 36"/>
                    <a:gd name="T14" fmla="*/ 36 w 36"/>
                    <a:gd name="T15" fmla="*/ 18 h 36"/>
                    <a:gd name="T16" fmla="*/ 31 w 36"/>
                    <a:gd name="T17" fmla="*/ 31 h 36"/>
                    <a:gd name="T18" fmla="*/ 18 w 36"/>
                    <a:gd name="T19" fmla="*/ 36 h 36"/>
                    <a:gd name="T20" fmla="*/ 18 w 36"/>
                    <a:gd name="T21" fmla="*/ 12 h 36"/>
                    <a:gd name="T22" fmla="*/ 14 w 36"/>
                    <a:gd name="T23" fmla="*/ 14 h 36"/>
                    <a:gd name="T24" fmla="*/ 14 w 36"/>
                    <a:gd name="T25" fmla="*/ 14 h 36"/>
                    <a:gd name="T26" fmla="*/ 12 w 36"/>
                    <a:gd name="T27" fmla="*/ 18 h 36"/>
                    <a:gd name="T28" fmla="*/ 14 w 36"/>
                    <a:gd name="T29" fmla="*/ 22 h 36"/>
                    <a:gd name="T30" fmla="*/ 23 w 36"/>
                    <a:gd name="T31" fmla="*/ 22 h 36"/>
                    <a:gd name="T32" fmla="*/ 24 w 36"/>
                    <a:gd name="T33" fmla="*/ 18 h 36"/>
                    <a:gd name="T34" fmla="*/ 23 w 36"/>
                    <a:gd name="T35" fmla="*/ 14 h 36"/>
                    <a:gd name="T36" fmla="*/ 18 w 36"/>
                    <a:gd name="T37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13" y="36"/>
                        <a:pt x="9" y="34"/>
                        <a:pt x="5" y="31"/>
                      </a:cubicBezTo>
                      <a:cubicBezTo>
                        <a:pt x="2" y="27"/>
                        <a:pt x="0" y="23"/>
                        <a:pt x="0" y="18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9" y="2"/>
                        <a:pt x="13" y="0"/>
                        <a:pt x="18" y="0"/>
                      </a:cubicBezTo>
                      <a:cubicBezTo>
                        <a:pt x="23" y="0"/>
                        <a:pt x="28" y="2"/>
                        <a:pt x="31" y="5"/>
                      </a:cubicBezTo>
                      <a:cubicBezTo>
                        <a:pt x="34" y="8"/>
                        <a:pt x="36" y="13"/>
                        <a:pt x="36" y="18"/>
                      </a:cubicBezTo>
                      <a:cubicBezTo>
                        <a:pt x="36" y="23"/>
                        <a:pt x="34" y="27"/>
                        <a:pt x="31" y="31"/>
                      </a:cubicBezTo>
                      <a:cubicBezTo>
                        <a:pt x="28" y="34"/>
                        <a:pt x="23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7" y="12"/>
                        <a:pt x="15" y="12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3" y="15"/>
                        <a:pt x="12" y="16"/>
                        <a:pt x="12" y="18"/>
                      </a:cubicBezTo>
                      <a:cubicBezTo>
                        <a:pt x="12" y="19"/>
                        <a:pt x="13" y="21"/>
                        <a:pt x="14" y="22"/>
                      </a:cubicBezTo>
                      <a:cubicBezTo>
                        <a:pt x="16" y="24"/>
                        <a:pt x="20" y="24"/>
                        <a:pt x="23" y="22"/>
                      </a:cubicBezTo>
                      <a:cubicBezTo>
                        <a:pt x="24" y="21"/>
                        <a:pt x="24" y="19"/>
                        <a:pt x="24" y="18"/>
                      </a:cubicBezTo>
                      <a:cubicBezTo>
                        <a:pt x="24" y="16"/>
                        <a:pt x="24" y="15"/>
                        <a:pt x="23" y="14"/>
                      </a:cubicBezTo>
                      <a:cubicBezTo>
                        <a:pt x="21" y="12"/>
                        <a:pt x="20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" name="Freeform 3437">
                  <a:extLst>
                    <a:ext uri="{FF2B5EF4-FFF2-40B4-BE49-F238E27FC236}">
                      <a16:creationId xmlns:a16="http://schemas.microsoft.com/office/drawing/2014/main" id="{6E1C9884-6C3E-4E6C-BF53-7E5B53C15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3975" y="3654425"/>
                  <a:ext cx="84138" cy="84138"/>
                </a:xfrm>
                <a:custGeom>
                  <a:avLst/>
                  <a:gdLst>
                    <a:gd name="T0" fmla="*/ 49 w 49"/>
                    <a:gd name="T1" fmla="*/ 49 h 49"/>
                    <a:gd name="T2" fmla="*/ 15 w 49"/>
                    <a:gd name="T3" fmla="*/ 34 h 49"/>
                    <a:gd name="T4" fmla="*/ 0 w 49"/>
                    <a:gd name="T5" fmla="*/ 0 h 49"/>
                    <a:gd name="T6" fmla="*/ 12 w 49"/>
                    <a:gd name="T7" fmla="*/ 0 h 49"/>
                    <a:gd name="T8" fmla="*/ 23 w 49"/>
                    <a:gd name="T9" fmla="*/ 26 h 49"/>
                    <a:gd name="T10" fmla="*/ 49 w 49"/>
                    <a:gd name="T11" fmla="*/ 37 h 49"/>
                    <a:gd name="T12" fmla="*/ 49 w 49"/>
                    <a:gd name="T13" fmla="*/ 37 h 49"/>
                    <a:gd name="T14" fmla="*/ 49 w 49"/>
                    <a:gd name="T15" fmla="*/ 49 h 49"/>
                    <a:gd name="T16" fmla="*/ 49 w 49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9">
                      <a:moveTo>
                        <a:pt x="49" y="49"/>
                      </a:moveTo>
                      <a:cubicBezTo>
                        <a:pt x="36" y="49"/>
                        <a:pt x="24" y="44"/>
                        <a:pt x="15" y="34"/>
                      </a:cubicBezTo>
                      <a:cubicBezTo>
                        <a:pt x="5" y="25"/>
                        <a:pt x="0" y="13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0"/>
                        <a:pt x="16" y="19"/>
                        <a:pt x="23" y="26"/>
                      </a:cubicBezTo>
                      <a:cubicBezTo>
                        <a:pt x="30" y="33"/>
                        <a:pt x="39" y="37"/>
                        <a:pt x="49" y="37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" name="Freeform 3438">
                  <a:extLst>
                    <a:ext uri="{FF2B5EF4-FFF2-40B4-BE49-F238E27FC236}">
                      <a16:creationId xmlns:a16="http://schemas.microsoft.com/office/drawing/2014/main" id="{9ED8E37A-7ABC-4DEA-BD7D-2A5C1A3E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588" y="3654425"/>
                  <a:ext cx="136525" cy="138113"/>
                </a:xfrm>
                <a:custGeom>
                  <a:avLst/>
                  <a:gdLst>
                    <a:gd name="T0" fmla="*/ 80 w 80"/>
                    <a:gd name="T1" fmla="*/ 81 h 81"/>
                    <a:gd name="T2" fmla="*/ 23 w 80"/>
                    <a:gd name="T3" fmla="*/ 57 h 81"/>
                    <a:gd name="T4" fmla="*/ 0 w 80"/>
                    <a:gd name="T5" fmla="*/ 0 h 81"/>
                    <a:gd name="T6" fmla="*/ 12 w 80"/>
                    <a:gd name="T7" fmla="*/ 0 h 81"/>
                    <a:gd name="T8" fmla="*/ 32 w 80"/>
                    <a:gd name="T9" fmla="*/ 48 h 81"/>
                    <a:gd name="T10" fmla="*/ 80 w 80"/>
                    <a:gd name="T11" fmla="*/ 69 h 81"/>
                    <a:gd name="T12" fmla="*/ 80 w 80"/>
                    <a:gd name="T13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1">
                      <a:moveTo>
                        <a:pt x="80" y="81"/>
                      </a:moveTo>
                      <a:cubicBezTo>
                        <a:pt x="58" y="81"/>
                        <a:pt x="38" y="72"/>
                        <a:pt x="23" y="57"/>
                      </a:cubicBezTo>
                      <a:cubicBezTo>
                        <a:pt x="8" y="42"/>
                        <a:pt x="0" y="2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8"/>
                        <a:pt x="19" y="36"/>
                        <a:pt x="32" y="48"/>
                      </a:cubicBezTo>
                      <a:cubicBezTo>
                        <a:pt x="45" y="61"/>
                        <a:pt x="62" y="69"/>
                        <a:pt x="80" y="69"/>
                      </a:cubicBezTo>
                      <a:lnTo>
                        <a:pt x="80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" name="Freeform 3439">
                  <a:extLst>
                    <a:ext uri="{FF2B5EF4-FFF2-40B4-BE49-F238E27FC236}">
                      <a16:creationId xmlns:a16="http://schemas.microsoft.com/office/drawing/2014/main" id="{A9502B1A-5BB8-488A-B812-F962659A8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2850" y="3654425"/>
                  <a:ext cx="195263" cy="195263"/>
                </a:xfrm>
                <a:custGeom>
                  <a:avLst/>
                  <a:gdLst>
                    <a:gd name="T0" fmla="*/ 114 w 114"/>
                    <a:gd name="T1" fmla="*/ 114 h 114"/>
                    <a:gd name="T2" fmla="*/ 33 w 114"/>
                    <a:gd name="T3" fmla="*/ 81 h 114"/>
                    <a:gd name="T4" fmla="*/ 0 w 114"/>
                    <a:gd name="T5" fmla="*/ 0 h 114"/>
                    <a:gd name="T6" fmla="*/ 12 w 114"/>
                    <a:gd name="T7" fmla="*/ 0 h 114"/>
                    <a:gd name="T8" fmla="*/ 42 w 114"/>
                    <a:gd name="T9" fmla="*/ 72 h 114"/>
                    <a:gd name="T10" fmla="*/ 114 w 114"/>
                    <a:gd name="T11" fmla="*/ 102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cubicBezTo>
                        <a:pt x="83" y="114"/>
                        <a:pt x="55" y="102"/>
                        <a:pt x="33" y="81"/>
                      </a:cubicBezTo>
                      <a:cubicBezTo>
                        <a:pt x="12" y="59"/>
                        <a:pt x="0" y="31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7"/>
                        <a:pt x="23" y="53"/>
                        <a:pt x="42" y="72"/>
                      </a:cubicBezTo>
                      <a:cubicBezTo>
                        <a:pt x="61" y="92"/>
                        <a:pt x="87" y="102"/>
                        <a:pt x="114" y="102"/>
                      </a:cubicBez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" name="Freeform 3440">
                  <a:extLst>
                    <a:ext uri="{FF2B5EF4-FFF2-40B4-BE49-F238E27FC236}">
                      <a16:creationId xmlns:a16="http://schemas.microsoft.com/office/drawing/2014/main" id="{1FF3E814-AC4A-492F-A19F-F1008129E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00975" y="3192463"/>
                  <a:ext cx="415925" cy="412750"/>
                </a:xfrm>
                <a:custGeom>
                  <a:avLst/>
                  <a:gdLst>
                    <a:gd name="T0" fmla="*/ 103 w 244"/>
                    <a:gd name="T1" fmla="*/ 241 h 241"/>
                    <a:gd name="T2" fmla="*/ 80 w 244"/>
                    <a:gd name="T3" fmla="*/ 232 h 241"/>
                    <a:gd name="T4" fmla="*/ 12 w 244"/>
                    <a:gd name="T5" fmla="*/ 164 h 241"/>
                    <a:gd name="T6" fmla="*/ 12 w 244"/>
                    <a:gd name="T7" fmla="*/ 119 h 241"/>
                    <a:gd name="T8" fmla="*/ 121 w 244"/>
                    <a:gd name="T9" fmla="*/ 10 h 241"/>
                    <a:gd name="T10" fmla="*/ 144 w 244"/>
                    <a:gd name="T11" fmla="*/ 0 h 241"/>
                    <a:gd name="T12" fmla="*/ 166 w 244"/>
                    <a:gd name="T13" fmla="*/ 10 h 241"/>
                    <a:gd name="T14" fmla="*/ 234 w 244"/>
                    <a:gd name="T15" fmla="*/ 78 h 241"/>
                    <a:gd name="T16" fmla="*/ 244 w 244"/>
                    <a:gd name="T17" fmla="*/ 100 h 241"/>
                    <a:gd name="T18" fmla="*/ 234 w 244"/>
                    <a:gd name="T19" fmla="*/ 123 h 241"/>
                    <a:gd name="T20" fmla="*/ 125 w 244"/>
                    <a:gd name="T21" fmla="*/ 232 h 241"/>
                    <a:gd name="T22" fmla="*/ 103 w 244"/>
                    <a:gd name="T23" fmla="*/ 241 h 241"/>
                    <a:gd name="T24" fmla="*/ 89 w 244"/>
                    <a:gd name="T25" fmla="*/ 224 h 241"/>
                    <a:gd name="T26" fmla="*/ 103 w 244"/>
                    <a:gd name="T27" fmla="*/ 229 h 241"/>
                    <a:gd name="T28" fmla="*/ 116 w 244"/>
                    <a:gd name="T29" fmla="*/ 224 h 241"/>
                    <a:gd name="T30" fmla="*/ 226 w 244"/>
                    <a:gd name="T31" fmla="*/ 114 h 241"/>
                    <a:gd name="T32" fmla="*/ 232 w 244"/>
                    <a:gd name="T33" fmla="*/ 100 h 241"/>
                    <a:gd name="T34" fmla="*/ 226 w 244"/>
                    <a:gd name="T35" fmla="*/ 87 h 241"/>
                    <a:gd name="T36" fmla="*/ 158 w 244"/>
                    <a:gd name="T37" fmla="*/ 18 h 241"/>
                    <a:gd name="T38" fmla="*/ 144 w 244"/>
                    <a:gd name="T39" fmla="*/ 12 h 241"/>
                    <a:gd name="T40" fmla="*/ 130 w 244"/>
                    <a:gd name="T41" fmla="*/ 18 h 241"/>
                    <a:gd name="T42" fmla="*/ 20 w 244"/>
                    <a:gd name="T43" fmla="*/ 128 h 241"/>
                    <a:gd name="T44" fmla="*/ 20 w 244"/>
                    <a:gd name="T45" fmla="*/ 155 h 241"/>
                    <a:gd name="T46" fmla="*/ 89 w 244"/>
                    <a:gd name="T47" fmla="*/ 224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4" h="241">
                      <a:moveTo>
                        <a:pt x="103" y="241"/>
                      </a:moveTo>
                      <a:cubicBezTo>
                        <a:pt x="94" y="241"/>
                        <a:pt x="86" y="238"/>
                        <a:pt x="80" y="232"/>
                      </a:cubicBez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0" y="152"/>
                        <a:pt x="0" y="131"/>
                        <a:pt x="12" y="119"/>
                      </a:cubicBezTo>
                      <a:cubicBezTo>
                        <a:pt x="121" y="10"/>
                        <a:pt x="121" y="10"/>
                        <a:pt x="121" y="10"/>
                      </a:cubicBezTo>
                      <a:cubicBezTo>
                        <a:pt x="127" y="4"/>
                        <a:pt x="135" y="0"/>
                        <a:pt x="144" y="0"/>
                      </a:cubicBezTo>
                      <a:cubicBezTo>
                        <a:pt x="152" y="0"/>
                        <a:pt x="160" y="4"/>
                        <a:pt x="166" y="10"/>
                      </a:cubicBez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40" y="84"/>
                        <a:pt x="244" y="92"/>
                        <a:pt x="244" y="100"/>
                      </a:cubicBezTo>
                      <a:cubicBezTo>
                        <a:pt x="244" y="109"/>
                        <a:pt x="240" y="117"/>
                        <a:pt x="234" y="123"/>
                      </a:cubicBezTo>
                      <a:cubicBezTo>
                        <a:pt x="125" y="232"/>
                        <a:pt x="125" y="232"/>
                        <a:pt x="125" y="232"/>
                      </a:cubicBezTo>
                      <a:cubicBezTo>
                        <a:pt x="119" y="238"/>
                        <a:pt x="111" y="241"/>
                        <a:pt x="103" y="241"/>
                      </a:cubicBezTo>
                      <a:close/>
                      <a:moveTo>
                        <a:pt x="89" y="224"/>
                      </a:moveTo>
                      <a:cubicBezTo>
                        <a:pt x="92" y="227"/>
                        <a:pt x="97" y="229"/>
                        <a:pt x="103" y="229"/>
                      </a:cubicBezTo>
                      <a:cubicBezTo>
                        <a:pt x="108" y="229"/>
                        <a:pt x="113" y="227"/>
                        <a:pt x="116" y="22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30" y="111"/>
                        <a:pt x="232" y="106"/>
                        <a:pt x="232" y="100"/>
                      </a:cubicBezTo>
                      <a:cubicBezTo>
                        <a:pt x="232" y="95"/>
                        <a:pt x="230" y="90"/>
                        <a:pt x="226" y="87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4" y="14"/>
                        <a:pt x="149" y="12"/>
                        <a:pt x="144" y="12"/>
                      </a:cubicBezTo>
                      <a:cubicBezTo>
                        <a:pt x="138" y="12"/>
                        <a:pt x="134" y="14"/>
                        <a:pt x="130" y="18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3" y="135"/>
                        <a:pt x="13" y="148"/>
                        <a:pt x="20" y="155"/>
                      </a:cubicBezTo>
                      <a:lnTo>
                        <a:pt x="89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5" name="Freeform 3441">
                  <a:extLst>
                    <a:ext uri="{FF2B5EF4-FFF2-40B4-BE49-F238E27FC236}">
                      <a16:creationId xmlns:a16="http://schemas.microsoft.com/office/drawing/2014/main" id="{21CCB5AC-DAE4-4C62-AA0F-5818D636F3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08950" y="3016250"/>
                  <a:ext cx="277813" cy="279400"/>
                </a:xfrm>
                <a:custGeom>
                  <a:avLst/>
                  <a:gdLst>
                    <a:gd name="T0" fmla="*/ 69 w 163"/>
                    <a:gd name="T1" fmla="*/ 163 h 163"/>
                    <a:gd name="T2" fmla="*/ 47 w 163"/>
                    <a:gd name="T3" fmla="*/ 154 h 163"/>
                    <a:gd name="T4" fmla="*/ 12 w 163"/>
                    <a:gd name="T5" fmla="*/ 119 h 163"/>
                    <a:gd name="T6" fmla="*/ 12 w 163"/>
                    <a:gd name="T7" fmla="*/ 75 h 163"/>
                    <a:gd name="T8" fmla="*/ 75 w 163"/>
                    <a:gd name="T9" fmla="*/ 12 h 163"/>
                    <a:gd name="T10" fmla="*/ 120 w 163"/>
                    <a:gd name="T11" fmla="*/ 12 h 163"/>
                    <a:gd name="T12" fmla="*/ 154 w 163"/>
                    <a:gd name="T13" fmla="*/ 47 h 163"/>
                    <a:gd name="T14" fmla="*/ 163 w 163"/>
                    <a:gd name="T15" fmla="*/ 69 h 163"/>
                    <a:gd name="T16" fmla="*/ 154 w 163"/>
                    <a:gd name="T17" fmla="*/ 91 h 163"/>
                    <a:gd name="T18" fmla="*/ 91 w 163"/>
                    <a:gd name="T19" fmla="*/ 154 h 163"/>
                    <a:gd name="T20" fmla="*/ 69 w 163"/>
                    <a:gd name="T21" fmla="*/ 163 h 163"/>
                    <a:gd name="T22" fmla="*/ 97 w 163"/>
                    <a:gd name="T23" fmla="*/ 15 h 163"/>
                    <a:gd name="T24" fmla="*/ 83 w 163"/>
                    <a:gd name="T25" fmla="*/ 21 h 163"/>
                    <a:gd name="T26" fmla="*/ 21 w 163"/>
                    <a:gd name="T27" fmla="*/ 83 h 163"/>
                    <a:gd name="T28" fmla="*/ 21 w 163"/>
                    <a:gd name="T29" fmla="*/ 111 h 163"/>
                    <a:gd name="T30" fmla="*/ 55 w 163"/>
                    <a:gd name="T31" fmla="*/ 145 h 163"/>
                    <a:gd name="T32" fmla="*/ 69 w 163"/>
                    <a:gd name="T33" fmla="*/ 151 h 163"/>
                    <a:gd name="T34" fmla="*/ 83 w 163"/>
                    <a:gd name="T35" fmla="*/ 145 h 163"/>
                    <a:gd name="T36" fmla="*/ 145 w 163"/>
                    <a:gd name="T37" fmla="*/ 83 h 163"/>
                    <a:gd name="T38" fmla="*/ 151 w 163"/>
                    <a:gd name="T39" fmla="*/ 69 h 163"/>
                    <a:gd name="T40" fmla="*/ 145 w 163"/>
                    <a:gd name="T41" fmla="*/ 55 h 163"/>
                    <a:gd name="T42" fmla="*/ 111 w 163"/>
                    <a:gd name="T43" fmla="*/ 21 h 163"/>
                    <a:gd name="T44" fmla="*/ 97 w 163"/>
                    <a:gd name="T45" fmla="*/ 1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163">
                      <a:moveTo>
                        <a:pt x="69" y="163"/>
                      </a:moveTo>
                      <a:cubicBezTo>
                        <a:pt x="61" y="163"/>
                        <a:pt x="53" y="160"/>
                        <a:pt x="47" y="154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107"/>
                        <a:pt x="0" y="87"/>
                        <a:pt x="12" y="75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87" y="0"/>
                        <a:pt x="107" y="0"/>
                        <a:pt x="120" y="12"/>
                      </a:cubicBezTo>
                      <a:cubicBezTo>
                        <a:pt x="154" y="47"/>
                        <a:pt x="154" y="47"/>
                        <a:pt x="154" y="47"/>
                      </a:cubicBezTo>
                      <a:cubicBezTo>
                        <a:pt x="160" y="53"/>
                        <a:pt x="163" y="60"/>
                        <a:pt x="163" y="69"/>
                      </a:cubicBezTo>
                      <a:cubicBezTo>
                        <a:pt x="163" y="77"/>
                        <a:pt x="160" y="85"/>
                        <a:pt x="154" y="91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85" y="160"/>
                        <a:pt x="77" y="163"/>
                        <a:pt x="69" y="163"/>
                      </a:cubicBezTo>
                      <a:close/>
                      <a:moveTo>
                        <a:pt x="97" y="15"/>
                      </a:moveTo>
                      <a:cubicBezTo>
                        <a:pt x="92" y="15"/>
                        <a:pt x="87" y="17"/>
                        <a:pt x="83" y="21"/>
                      </a:cubicBezTo>
                      <a:cubicBezTo>
                        <a:pt x="21" y="83"/>
                        <a:pt x="21" y="83"/>
                        <a:pt x="21" y="83"/>
                      </a:cubicBezTo>
                      <a:cubicBezTo>
                        <a:pt x="13" y="91"/>
                        <a:pt x="13" y="103"/>
                        <a:pt x="21" y="111"/>
                      </a:cubicBezTo>
                      <a:cubicBezTo>
                        <a:pt x="55" y="145"/>
                        <a:pt x="55" y="145"/>
                        <a:pt x="55" y="145"/>
                      </a:cubicBezTo>
                      <a:cubicBezTo>
                        <a:pt x="59" y="149"/>
                        <a:pt x="64" y="151"/>
                        <a:pt x="69" y="151"/>
                      </a:cubicBezTo>
                      <a:cubicBezTo>
                        <a:pt x="74" y="151"/>
                        <a:pt x="79" y="149"/>
                        <a:pt x="83" y="145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9" y="79"/>
                        <a:pt x="151" y="74"/>
                        <a:pt x="151" y="69"/>
                      </a:cubicBezTo>
                      <a:cubicBezTo>
                        <a:pt x="151" y="64"/>
                        <a:pt x="149" y="59"/>
                        <a:pt x="145" y="55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07" y="17"/>
                        <a:pt x="102" y="15"/>
                        <a:pt x="9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6" name="Freeform 3442">
                  <a:extLst>
                    <a:ext uri="{FF2B5EF4-FFF2-40B4-BE49-F238E27FC236}">
                      <a16:creationId xmlns:a16="http://schemas.microsoft.com/office/drawing/2014/main" id="{EA55A401-31A8-473C-A5E6-F03AB9AA5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013" y="3209925"/>
                  <a:ext cx="47625" cy="46038"/>
                </a:xfrm>
                <a:custGeom>
                  <a:avLst/>
                  <a:gdLst>
                    <a:gd name="T0" fmla="*/ 10 w 30"/>
                    <a:gd name="T1" fmla="*/ 29 h 29"/>
                    <a:gd name="T2" fmla="*/ 0 w 30"/>
                    <a:gd name="T3" fmla="*/ 20 h 29"/>
                    <a:gd name="T4" fmla="*/ 20 w 30"/>
                    <a:gd name="T5" fmla="*/ 0 h 29"/>
                    <a:gd name="T6" fmla="*/ 30 w 30"/>
                    <a:gd name="T7" fmla="*/ 9 h 29"/>
                    <a:gd name="T8" fmla="*/ 10 w 3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9">
                      <a:moveTo>
                        <a:pt x="10" y="29"/>
                      </a:moveTo>
                      <a:lnTo>
                        <a:pt x="0" y="20"/>
                      </a:lnTo>
                      <a:lnTo>
                        <a:pt x="20" y="0"/>
                      </a:lnTo>
                      <a:lnTo>
                        <a:pt x="30" y="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7" name="Freeform 3443">
                  <a:extLst>
                    <a:ext uri="{FF2B5EF4-FFF2-40B4-BE49-F238E27FC236}">
                      <a16:creationId xmlns:a16="http://schemas.microsoft.com/office/drawing/2014/main" id="{11D768E5-B51A-4108-AF81-C34F65D9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0" y="3263900"/>
                  <a:ext cx="46038" cy="46038"/>
                </a:xfrm>
                <a:custGeom>
                  <a:avLst/>
                  <a:gdLst>
                    <a:gd name="T0" fmla="*/ 10 w 29"/>
                    <a:gd name="T1" fmla="*/ 29 h 29"/>
                    <a:gd name="T2" fmla="*/ 0 w 29"/>
                    <a:gd name="T3" fmla="*/ 19 h 29"/>
                    <a:gd name="T4" fmla="*/ 20 w 29"/>
                    <a:gd name="T5" fmla="*/ 0 h 29"/>
                    <a:gd name="T6" fmla="*/ 29 w 29"/>
                    <a:gd name="T7" fmla="*/ 8 h 29"/>
                    <a:gd name="T8" fmla="*/ 10 w 2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9">
                      <a:moveTo>
                        <a:pt x="10" y="29"/>
                      </a:move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9" y="8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8" name="Freeform 3444">
                  <a:extLst>
                    <a:ext uri="{FF2B5EF4-FFF2-40B4-BE49-F238E27FC236}">
                      <a16:creationId xmlns:a16="http://schemas.microsoft.com/office/drawing/2014/main" id="{32497362-95CF-4B76-AD93-A3E3CE37B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863" y="3022600"/>
                  <a:ext cx="88900" cy="88900"/>
                </a:xfrm>
                <a:custGeom>
                  <a:avLst/>
                  <a:gdLst>
                    <a:gd name="T0" fmla="*/ 43 w 52"/>
                    <a:gd name="T1" fmla="*/ 52 h 52"/>
                    <a:gd name="T2" fmla="*/ 35 w 52"/>
                    <a:gd name="T3" fmla="*/ 44 h 52"/>
                    <a:gd name="T4" fmla="*/ 40 w 52"/>
                    <a:gd name="T5" fmla="*/ 31 h 52"/>
                    <a:gd name="T6" fmla="*/ 35 w 52"/>
                    <a:gd name="T7" fmla="*/ 17 h 52"/>
                    <a:gd name="T8" fmla="*/ 21 w 52"/>
                    <a:gd name="T9" fmla="*/ 12 h 52"/>
                    <a:gd name="T10" fmla="*/ 8 w 52"/>
                    <a:gd name="T11" fmla="*/ 17 h 52"/>
                    <a:gd name="T12" fmla="*/ 0 w 52"/>
                    <a:gd name="T13" fmla="*/ 9 h 52"/>
                    <a:gd name="T14" fmla="*/ 21 w 52"/>
                    <a:gd name="T15" fmla="*/ 0 h 52"/>
                    <a:gd name="T16" fmla="*/ 43 w 52"/>
                    <a:gd name="T17" fmla="*/ 9 h 52"/>
                    <a:gd name="T18" fmla="*/ 52 w 52"/>
                    <a:gd name="T19" fmla="*/ 31 h 52"/>
                    <a:gd name="T20" fmla="*/ 43 w 52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52">
                      <a:moveTo>
                        <a:pt x="43" y="52"/>
                      </a:move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8" y="40"/>
                        <a:pt x="40" y="36"/>
                        <a:pt x="40" y="31"/>
                      </a:cubicBezTo>
                      <a:cubicBezTo>
                        <a:pt x="40" y="26"/>
                        <a:pt x="38" y="21"/>
                        <a:pt x="35" y="17"/>
                      </a:cubicBezTo>
                      <a:cubicBezTo>
                        <a:pt x="31" y="14"/>
                        <a:pt x="26" y="12"/>
                        <a:pt x="21" y="12"/>
                      </a:cubicBezTo>
                      <a:cubicBezTo>
                        <a:pt x="16" y="12"/>
                        <a:pt x="12" y="14"/>
                        <a:pt x="8" y="1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3"/>
                        <a:pt x="13" y="0"/>
                        <a:pt x="21" y="0"/>
                      </a:cubicBezTo>
                      <a:cubicBezTo>
                        <a:pt x="30" y="0"/>
                        <a:pt x="37" y="3"/>
                        <a:pt x="43" y="9"/>
                      </a:cubicBezTo>
                      <a:cubicBezTo>
                        <a:pt x="49" y="15"/>
                        <a:pt x="52" y="22"/>
                        <a:pt x="52" y="31"/>
                      </a:cubicBezTo>
                      <a:cubicBezTo>
                        <a:pt x="52" y="39"/>
                        <a:pt x="49" y="47"/>
                        <a:pt x="4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9" name="Freeform 3445">
                  <a:extLst>
                    <a:ext uri="{FF2B5EF4-FFF2-40B4-BE49-F238E27FC236}">
                      <a16:creationId xmlns:a16="http://schemas.microsoft.com/office/drawing/2014/main" id="{ED60B1B1-5584-44E4-897C-AB8D7D1407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45450" y="3433763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4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6"/>
                        <a:pt x="4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0" name="Freeform 3446">
                  <a:extLst>
                    <a:ext uri="{FF2B5EF4-FFF2-40B4-BE49-F238E27FC236}">
                      <a16:creationId xmlns:a16="http://schemas.microsoft.com/office/drawing/2014/main" id="{62468258-D32A-46CE-BE86-07ACC9F52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3481388"/>
                  <a:ext cx="57150" cy="58738"/>
                </a:xfrm>
                <a:custGeom>
                  <a:avLst/>
                  <a:gdLst>
                    <a:gd name="T0" fmla="*/ 26 w 36"/>
                    <a:gd name="T1" fmla="*/ 37 h 37"/>
                    <a:gd name="T2" fmla="*/ 0 w 36"/>
                    <a:gd name="T3" fmla="*/ 9 h 37"/>
                    <a:gd name="T4" fmla="*/ 9 w 36"/>
                    <a:gd name="T5" fmla="*/ 0 h 37"/>
                    <a:gd name="T6" fmla="*/ 36 w 36"/>
                    <a:gd name="T7" fmla="*/ 27 h 37"/>
                    <a:gd name="T8" fmla="*/ 26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6" y="37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1" name="Freeform 3447">
                  <a:extLst>
                    <a:ext uri="{FF2B5EF4-FFF2-40B4-BE49-F238E27FC236}">
                      <a16:creationId xmlns:a16="http://schemas.microsoft.com/office/drawing/2014/main" id="{F33E1845-D6D7-404A-AE66-4983B6B28E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62863" y="3049588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5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7"/>
                        <a:pt x="5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2" name="Freeform 3448">
                  <a:extLst>
                    <a:ext uri="{FF2B5EF4-FFF2-40B4-BE49-F238E27FC236}">
                      <a16:creationId xmlns:a16="http://schemas.microsoft.com/office/drawing/2014/main" id="{F84E940C-428C-420D-AF27-17F5B590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413" y="3259138"/>
                  <a:ext cx="57150" cy="58738"/>
                </a:xfrm>
                <a:custGeom>
                  <a:avLst/>
                  <a:gdLst>
                    <a:gd name="T0" fmla="*/ 27 w 36"/>
                    <a:gd name="T1" fmla="*/ 37 h 37"/>
                    <a:gd name="T2" fmla="*/ 0 w 36"/>
                    <a:gd name="T3" fmla="*/ 10 h 37"/>
                    <a:gd name="T4" fmla="*/ 9 w 36"/>
                    <a:gd name="T5" fmla="*/ 0 h 37"/>
                    <a:gd name="T6" fmla="*/ 36 w 36"/>
                    <a:gd name="T7" fmla="*/ 27 h 37"/>
                    <a:gd name="T8" fmla="*/ 27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7" y="37"/>
                      </a:moveTo>
                      <a:lnTo>
                        <a:pt x="0" y="10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7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3" name="Freeform 3449">
                  <a:extLst>
                    <a:ext uri="{FF2B5EF4-FFF2-40B4-BE49-F238E27FC236}">
                      <a16:creationId xmlns:a16="http://schemas.microsoft.com/office/drawing/2014/main" id="{2F51E5AC-65FE-4D98-B532-CFE75324CD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3475038"/>
                  <a:ext cx="279400" cy="280988"/>
                </a:xfrm>
                <a:custGeom>
                  <a:avLst/>
                  <a:gdLst>
                    <a:gd name="T0" fmla="*/ 156 w 164"/>
                    <a:gd name="T1" fmla="*/ 164 h 164"/>
                    <a:gd name="T2" fmla="*/ 152 w 164"/>
                    <a:gd name="T3" fmla="*/ 162 h 164"/>
                    <a:gd name="T4" fmla="*/ 2 w 164"/>
                    <a:gd name="T5" fmla="*/ 12 h 164"/>
                    <a:gd name="T6" fmla="*/ 0 w 164"/>
                    <a:gd name="T7" fmla="*/ 5 h 164"/>
                    <a:gd name="T8" fmla="*/ 6 w 164"/>
                    <a:gd name="T9" fmla="*/ 2 h 164"/>
                    <a:gd name="T10" fmla="*/ 118 w 164"/>
                    <a:gd name="T11" fmla="*/ 46 h 164"/>
                    <a:gd name="T12" fmla="*/ 162 w 164"/>
                    <a:gd name="T13" fmla="*/ 158 h 164"/>
                    <a:gd name="T14" fmla="*/ 159 w 164"/>
                    <a:gd name="T15" fmla="*/ 164 h 164"/>
                    <a:gd name="T16" fmla="*/ 156 w 164"/>
                    <a:gd name="T17" fmla="*/ 164 h 164"/>
                    <a:gd name="T18" fmla="*/ 21 w 164"/>
                    <a:gd name="T19" fmla="*/ 14 h 164"/>
                    <a:gd name="T20" fmla="*/ 150 w 164"/>
                    <a:gd name="T21" fmla="*/ 143 h 164"/>
                    <a:gd name="T22" fmla="*/ 110 w 164"/>
                    <a:gd name="T23" fmla="*/ 54 h 164"/>
                    <a:gd name="T24" fmla="*/ 21 w 164"/>
                    <a:gd name="T25" fmla="*/ 1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164">
                      <a:moveTo>
                        <a:pt x="156" y="164"/>
                      </a:moveTo>
                      <a:cubicBezTo>
                        <a:pt x="155" y="164"/>
                        <a:pt x="153" y="163"/>
                        <a:pt x="152" y="16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8"/>
                        <a:pt x="0" y="5"/>
                      </a:cubicBezTo>
                      <a:cubicBezTo>
                        <a:pt x="1" y="3"/>
                        <a:pt x="3" y="2"/>
                        <a:pt x="6" y="2"/>
                      </a:cubicBezTo>
                      <a:cubicBezTo>
                        <a:pt x="48" y="0"/>
                        <a:pt x="89" y="16"/>
                        <a:pt x="118" y="46"/>
                      </a:cubicBezTo>
                      <a:cubicBezTo>
                        <a:pt x="148" y="75"/>
                        <a:pt x="164" y="116"/>
                        <a:pt x="162" y="158"/>
                      </a:cubicBezTo>
                      <a:cubicBezTo>
                        <a:pt x="162" y="161"/>
                        <a:pt x="161" y="163"/>
                        <a:pt x="159" y="164"/>
                      </a:cubicBezTo>
                      <a:cubicBezTo>
                        <a:pt x="158" y="164"/>
                        <a:pt x="157" y="164"/>
                        <a:pt x="156" y="164"/>
                      </a:cubicBezTo>
                      <a:close/>
                      <a:moveTo>
                        <a:pt x="21" y="14"/>
                      </a:moveTo>
                      <a:cubicBezTo>
                        <a:pt x="150" y="143"/>
                        <a:pt x="150" y="143"/>
                        <a:pt x="150" y="143"/>
                      </a:cubicBezTo>
                      <a:cubicBezTo>
                        <a:pt x="148" y="110"/>
                        <a:pt x="134" y="78"/>
                        <a:pt x="110" y="54"/>
                      </a:cubicBezTo>
                      <a:cubicBezTo>
                        <a:pt x="86" y="30"/>
                        <a:pt x="54" y="16"/>
                        <a:pt x="2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4" name="Freeform 3450">
                  <a:extLst>
                    <a:ext uri="{FF2B5EF4-FFF2-40B4-BE49-F238E27FC236}">
                      <a16:creationId xmlns:a16="http://schemas.microsoft.com/office/drawing/2014/main" id="{AD1843FE-B0B9-4DBE-93F1-790E19CB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3838" y="3517900"/>
                  <a:ext cx="50800" cy="49213"/>
                </a:xfrm>
                <a:custGeom>
                  <a:avLst/>
                  <a:gdLst>
                    <a:gd name="T0" fmla="*/ 9 w 32"/>
                    <a:gd name="T1" fmla="*/ 31 h 31"/>
                    <a:gd name="T2" fmla="*/ 0 w 32"/>
                    <a:gd name="T3" fmla="*/ 23 h 31"/>
                    <a:gd name="T4" fmla="*/ 23 w 32"/>
                    <a:gd name="T5" fmla="*/ 0 h 31"/>
                    <a:gd name="T6" fmla="*/ 32 w 32"/>
                    <a:gd name="T7" fmla="*/ 9 h 31"/>
                    <a:gd name="T8" fmla="*/ 9 w 32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9" y="31"/>
                      </a:moveTo>
                      <a:lnTo>
                        <a:pt x="0" y="23"/>
                      </a:lnTo>
                      <a:lnTo>
                        <a:pt x="23" y="0"/>
                      </a:lnTo>
                      <a:lnTo>
                        <a:pt x="32" y="9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A010F5-1B02-40E4-B85B-28B1C1D66E6F}"/>
                </a:ext>
              </a:extLst>
            </p:cNvPr>
            <p:cNvGrpSpPr/>
            <p:nvPr/>
          </p:nvGrpSpPr>
          <p:grpSpPr>
            <a:xfrm>
              <a:off x="9806831" y="2804519"/>
              <a:ext cx="1841800" cy="1269826"/>
              <a:chOff x="9324238" y="2804519"/>
              <a:chExt cx="1841800" cy="126982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7D47D1-9B26-48E5-864F-62D48E8ACC19}"/>
                  </a:ext>
                </a:extLst>
              </p:cNvPr>
              <p:cNvSpPr/>
              <p:nvPr/>
            </p:nvSpPr>
            <p:spPr>
              <a:xfrm>
                <a:off x="9507514" y="2979326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42D26B84-0B44-4D11-9CA5-ADA8105B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70240" y="3577213"/>
                <a:ext cx="0" cy="497132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8" name="Oval 25">
                <a:extLst>
                  <a:ext uri="{FF2B5EF4-FFF2-40B4-BE49-F238E27FC236}">
                    <a16:creationId xmlns:a16="http://schemas.microsoft.com/office/drawing/2014/main" id="{1F79FE0D-B5FC-4C70-A057-21A200B7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4238" y="2804519"/>
                <a:ext cx="690273" cy="6920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409E961-48F4-4316-820F-8AB84816A8AA}"/>
                  </a:ext>
                </a:extLst>
              </p:cNvPr>
              <p:cNvGrpSpPr/>
              <p:nvPr/>
            </p:nvGrpSpPr>
            <p:grpSpPr>
              <a:xfrm>
                <a:off x="9463652" y="2953187"/>
                <a:ext cx="411444" cy="391994"/>
                <a:chOff x="11320463" y="3016250"/>
                <a:chExt cx="873125" cy="831850"/>
              </a:xfrm>
              <a:solidFill>
                <a:schemeClr val="bg1"/>
              </a:solidFill>
              <a:effectLst/>
            </p:grpSpPr>
            <p:sp>
              <p:nvSpPr>
                <p:cNvPr id="30" name="Freeform 3451">
                  <a:extLst>
                    <a:ext uri="{FF2B5EF4-FFF2-40B4-BE49-F238E27FC236}">
                      <a16:creationId xmlns:a16="http://schemas.microsoft.com/office/drawing/2014/main" id="{58BD61BA-1019-4F85-BEC2-8B2475901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529013"/>
                  <a:ext cx="873125" cy="255588"/>
                </a:xfrm>
                <a:custGeom>
                  <a:avLst/>
                  <a:gdLst>
                    <a:gd name="T0" fmla="*/ 508 w 514"/>
                    <a:gd name="T1" fmla="*/ 150 h 150"/>
                    <a:gd name="T2" fmla="*/ 419 w 514"/>
                    <a:gd name="T3" fmla="*/ 150 h 150"/>
                    <a:gd name="T4" fmla="*/ 413 w 514"/>
                    <a:gd name="T5" fmla="*/ 144 h 150"/>
                    <a:gd name="T6" fmla="*/ 419 w 514"/>
                    <a:gd name="T7" fmla="*/ 138 h 150"/>
                    <a:gd name="T8" fmla="*/ 502 w 514"/>
                    <a:gd name="T9" fmla="*/ 138 h 150"/>
                    <a:gd name="T10" fmla="*/ 502 w 514"/>
                    <a:gd name="T11" fmla="*/ 40 h 150"/>
                    <a:gd name="T12" fmla="*/ 475 w 514"/>
                    <a:gd name="T13" fmla="*/ 12 h 150"/>
                    <a:gd name="T14" fmla="*/ 39 w 514"/>
                    <a:gd name="T15" fmla="*/ 12 h 150"/>
                    <a:gd name="T16" fmla="*/ 12 w 514"/>
                    <a:gd name="T17" fmla="*/ 40 h 150"/>
                    <a:gd name="T18" fmla="*/ 12 w 514"/>
                    <a:gd name="T19" fmla="*/ 144 h 150"/>
                    <a:gd name="T20" fmla="*/ 6 w 514"/>
                    <a:gd name="T21" fmla="*/ 150 h 150"/>
                    <a:gd name="T22" fmla="*/ 0 w 514"/>
                    <a:gd name="T23" fmla="*/ 144 h 150"/>
                    <a:gd name="T24" fmla="*/ 0 w 514"/>
                    <a:gd name="T25" fmla="*/ 40 h 150"/>
                    <a:gd name="T26" fmla="*/ 39 w 514"/>
                    <a:gd name="T27" fmla="*/ 0 h 150"/>
                    <a:gd name="T28" fmla="*/ 475 w 514"/>
                    <a:gd name="T29" fmla="*/ 0 h 150"/>
                    <a:gd name="T30" fmla="*/ 514 w 514"/>
                    <a:gd name="T31" fmla="*/ 40 h 150"/>
                    <a:gd name="T32" fmla="*/ 514 w 514"/>
                    <a:gd name="T33" fmla="*/ 144 h 150"/>
                    <a:gd name="T34" fmla="*/ 508 w 514"/>
                    <a:gd name="T3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4" h="150">
                      <a:moveTo>
                        <a:pt x="508" y="150"/>
                      </a:moveTo>
                      <a:cubicBezTo>
                        <a:pt x="419" y="150"/>
                        <a:pt x="419" y="150"/>
                        <a:pt x="419" y="150"/>
                      </a:cubicBezTo>
                      <a:cubicBezTo>
                        <a:pt x="416" y="150"/>
                        <a:pt x="413" y="147"/>
                        <a:pt x="413" y="144"/>
                      </a:cubicBezTo>
                      <a:cubicBezTo>
                        <a:pt x="413" y="141"/>
                        <a:pt x="416" y="138"/>
                        <a:pt x="419" y="138"/>
                      </a:cubicBezTo>
                      <a:cubicBezTo>
                        <a:pt x="502" y="138"/>
                        <a:pt x="502" y="138"/>
                        <a:pt x="502" y="138"/>
                      </a:cubicBezTo>
                      <a:cubicBezTo>
                        <a:pt x="502" y="40"/>
                        <a:pt x="502" y="40"/>
                        <a:pt x="502" y="40"/>
                      </a:cubicBezTo>
                      <a:cubicBezTo>
                        <a:pt x="502" y="25"/>
                        <a:pt x="490" y="12"/>
                        <a:pt x="475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24" y="12"/>
                        <a:pt x="12" y="25"/>
                        <a:pt x="12" y="40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50"/>
                        <a:pt x="6" y="150"/>
                      </a:cubicBezTo>
                      <a:cubicBezTo>
                        <a:pt x="2" y="150"/>
                        <a:pt x="0" y="147"/>
                        <a:pt x="0" y="14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cubicBezTo>
                        <a:pt x="475" y="0"/>
                        <a:pt x="475" y="0"/>
                        <a:pt x="475" y="0"/>
                      </a:cubicBezTo>
                      <a:cubicBezTo>
                        <a:pt x="497" y="0"/>
                        <a:pt x="514" y="18"/>
                        <a:pt x="514" y="40"/>
                      </a:cubicBezTo>
                      <a:cubicBezTo>
                        <a:pt x="514" y="144"/>
                        <a:pt x="514" y="144"/>
                        <a:pt x="514" y="144"/>
                      </a:cubicBezTo>
                      <a:cubicBezTo>
                        <a:pt x="514" y="147"/>
                        <a:pt x="512" y="150"/>
                        <a:pt x="5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1" name="Freeform 3452">
                  <a:extLst>
                    <a:ext uri="{FF2B5EF4-FFF2-40B4-BE49-F238E27FC236}">
                      <a16:creationId xmlns:a16="http://schemas.microsoft.com/office/drawing/2014/main" id="{CE430261-7759-49F2-B7B8-91641BCCBA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75" y="3016250"/>
                  <a:ext cx="544513" cy="531813"/>
                </a:xfrm>
                <a:custGeom>
                  <a:avLst/>
                  <a:gdLst>
                    <a:gd name="T0" fmla="*/ 314 w 320"/>
                    <a:gd name="T1" fmla="*/ 311 h 311"/>
                    <a:gd name="T2" fmla="*/ 6 w 320"/>
                    <a:gd name="T3" fmla="*/ 311 h 311"/>
                    <a:gd name="T4" fmla="*/ 0 w 320"/>
                    <a:gd name="T5" fmla="*/ 305 h 311"/>
                    <a:gd name="T6" fmla="*/ 0 w 320"/>
                    <a:gd name="T7" fmla="*/ 6 h 311"/>
                    <a:gd name="T8" fmla="*/ 6 w 320"/>
                    <a:gd name="T9" fmla="*/ 0 h 311"/>
                    <a:gd name="T10" fmla="*/ 229 w 320"/>
                    <a:gd name="T11" fmla="*/ 0 h 311"/>
                    <a:gd name="T12" fmla="*/ 233 w 320"/>
                    <a:gd name="T13" fmla="*/ 2 h 311"/>
                    <a:gd name="T14" fmla="*/ 318 w 320"/>
                    <a:gd name="T15" fmla="*/ 87 h 311"/>
                    <a:gd name="T16" fmla="*/ 320 w 320"/>
                    <a:gd name="T17" fmla="*/ 91 h 311"/>
                    <a:gd name="T18" fmla="*/ 320 w 320"/>
                    <a:gd name="T19" fmla="*/ 305 h 311"/>
                    <a:gd name="T20" fmla="*/ 314 w 320"/>
                    <a:gd name="T21" fmla="*/ 311 h 311"/>
                    <a:gd name="T22" fmla="*/ 12 w 320"/>
                    <a:gd name="T23" fmla="*/ 299 h 311"/>
                    <a:gd name="T24" fmla="*/ 308 w 320"/>
                    <a:gd name="T25" fmla="*/ 299 h 311"/>
                    <a:gd name="T26" fmla="*/ 308 w 320"/>
                    <a:gd name="T27" fmla="*/ 94 h 311"/>
                    <a:gd name="T28" fmla="*/ 226 w 320"/>
                    <a:gd name="T29" fmla="*/ 12 h 311"/>
                    <a:gd name="T30" fmla="*/ 12 w 320"/>
                    <a:gd name="T31" fmla="*/ 12 h 311"/>
                    <a:gd name="T32" fmla="*/ 12 w 320"/>
                    <a:gd name="T33" fmla="*/ 299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0" h="311">
                      <a:moveTo>
                        <a:pt x="314" y="311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3" y="311"/>
                        <a:pt x="0" y="309"/>
                        <a:pt x="0" y="30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230" y="0"/>
                        <a:pt x="232" y="1"/>
                        <a:pt x="233" y="2"/>
                      </a:cubicBezTo>
                      <a:cubicBezTo>
                        <a:pt x="318" y="87"/>
                        <a:pt x="318" y="87"/>
                        <a:pt x="318" y="87"/>
                      </a:cubicBezTo>
                      <a:cubicBezTo>
                        <a:pt x="319" y="88"/>
                        <a:pt x="320" y="90"/>
                        <a:pt x="320" y="91"/>
                      </a:cubicBezTo>
                      <a:cubicBezTo>
                        <a:pt x="320" y="305"/>
                        <a:pt x="320" y="305"/>
                        <a:pt x="320" y="305"/>
                      </a:cubicBezTo>
                      <a:cubicBezTo>
                        <a:pt x="320" y="309"/>
                        <a:pt x="317" y="311"/>
                        <a:pt x="314" y="311"/>
                      </a:cubicBezTo>
                      <a:close/>
                      <a:moveTo>
                        <a:pt x="12" y="299"/>
                      </a:move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226" y="12"/>
                        <a:pt x="226" y="12"/>
                        <a:pt x="22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2" name="Freeform 3453">
                  <a:extLst>
                    <a:ext uri="{FF2B5EF4-FFF2-40B4-BE49-F238E27FC236}">
                      <a16:creationId xmlns:a16="http://schemas.microsoft.com/office/drawing/2014/main" id="{05461F3D-29EA-428E-919B-DF7E590D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4625" y="3273425"/>
                  <a:ext cx="303213" cy="20638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9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3" name="Freeform 3454">
                  <a:extLst>
                    <a:ext uri="{FF2B5EF4-FFF2-40B4-BE49-F238E27FC236}">
                      <a16:creationId xmlns:a16="http://schemas.microsoft.com/office/drawing/2014/main" id="{85C68C93-E8A5-4F93-836F-9614020C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0" y="3351213"/>
                  <a:ext cx="303213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6" y="0"/>
                        <a:pt x="178" y="3"/>
                        <a:pt x="178" y="6"/>
                      </a:cubicBezTo>
                      <a:cubicBezTo>
                        <a:pt x="178" y="10"/>
                        <a:pt x="176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4" name="Freeform 3455">
                  <a:extLst>
                    <a:ext uri="{FF2B5EF4-FFF2-40B4-BE49-F238E27FC236}">
                      <a16:creationId xmlns:a16="http://schemas.microsoft.com/office/drawing/2014/main" id="{91A3939A-65EB-4C26-82C2-EA93CB5F1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7800" y="3195638"/>
                  <a:ext cx="301625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10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5" name="Freeform 3456">
                  <a:extLst>
                    <a:ext uri="{FF2B5EF4-FFF2-40B4-BE49-F238E27FC236}">
                      <a16:creationId xmlns:a16="http://schemas.microsoft.com/office/drawing/2014/main" id="{88E9B536-FB7B-47C8-9FB8-2188C60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0325" y="3668713"/>
                  <a:ext cx="533400" cy="20638"/>
                </a:xfrm>
                <a:custGeom>
                  <a:avLst/>
                  <a:gdLst>
                    <a:gd name="T0" fmla="*/ 308 w 314"/>
                    <a:gd name="T1" fmla="*/ 12 h 12"/>
                    <a:gd name="T2" fmla="*/ 6 w 314"/>
                    <a:gd name="T3" fmla="*/ 12 h 12"/>
                    <a:gd name="T4" fmla="*/ 0 w 314"/>
                    <a:gd name="T5" fmla="*/ 6 h 12"/>
                    <a:gd name="T6" fmla="*/ 6 w 314"/>
                    <a:gd name="T7" fmla="*/ 0 h 12"/>
                    <a:gd name="T8" fmla="*/ 308 w 314"/>
                    <a:gd name="T9" fmla="*/ 0 h 12"/>
                    <a:gd name="T10" fmla="*/ 314 w 314"/>
                    <a:gd name="T11" fmla="*/ 6 h 12"/>
                    <a:gd name="T12" fmla="*/ 308 w 3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">
                      <a:moveTo>
                        <a:pt x="30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11" y="0"/>
                        <a:pt x="314" y="3"/>
                        <a:pt x="314" y="6"/>
                      </a:cubicBezTo>
                      <a:cubicBezTo>
                        <a:pt x="314" y="10"/>
                        <a:pt x="311" y="12"/>
                        <a:pt x="30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6" name="Freeform 3457">
                  <a:extLst>
                    <a:ext uri="{FF2B5EF4-FFF2-40B4-BE49-F238E27FC236}">
                      <a16:creationId xmlns:a16="http://schemas.microsoft.com/office/drawing/2014/main" id="{46230F38-0240-4073-B83A-B03992598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2700" y="3730625"/>
                  <a:ext cx="630238" cy="117475"/>
                </a:xfrm>
                <a:custGeom>
                  <a:avLst/>
                  <a:gdLst>
                    <a:gd name="T0" fmla="*/ 365 w 371"/>
                    <a:gd name="T1" fmla="*/ 69 h 69"/>
                    <a:gd name="T2" fmla="*/ 6 w 371"/>
                    <a:gd name="T3" fmla="*/ 69 h 69"/>
                    <a:gd name="T4" fmla="*/ 1 w 371"/>
                    <a:gd name="T5" fmla="*/ 66 h 69"/>
                    <a:gd name="T6" fmla="*/ 1 w 371"/>
                    <a:gd name="T7" fmla="*/ 60 h 69"/>
                    <a:gd name="T8" fmla="*/ 29 w 371"/>
                    <a:gd name="T9" fmla="*/ 4 h 69"/>
                    <a:gd name="T10" fmla="*/ 37 w 371"/>
                    <a:gd name="T11" fmla="*/ 2 h 69"/>
                    <a:gd name="T12" fmla="*/ 40 w 371"/>
                    <a:gd name="T13" fmla="*/ 10 h 69"/>
                    <a:gd name="T14" fmla="*/ 16 w 371"/>
                    <a:gd name="T15" fmla="*/ 57 h 69"/>
                    <a:gd name="T16" fmla="*/ 355 w 371"/>
                    <a:gd name="T17" fmla="*/ 57 h 69"/>
                    <a:gd name="T18" fmla="*/ 330 w 371"/>
                    <a:gd name="T19" fmla="*/ 10 h 69"/>
                    <a:gd name="T20" fmla="*/ 333 w 371"/>
                    <a:gd name="T21" fmla="*/ 2 h 69"/>
                    <a:gd name="T22" fmla="*/ 341 w 371"/>
                    <a:gd name="T23" fmla="*/ 4 h 69"/>
                    <a:gd name="T24" fmla="*/ 370 w 371"/>
                    <a:gd name="T25" fmla="*/ 60 h 69"/>
                    <a:gd name="T26" fmla="*/ 370 w 371"/>
                    <a:gd name="T27" fmla="*/ 66 h 69"/>
                    <a:gd name="T28" fmla="*/ 365 w 371"/>
                    <a:gd name="T2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1" h="69">
                      <a:moveTo>
                        <a:pt x="365" y="69"/>
                      </a:move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4" y="69"/>
                        <a:pt x="2" y="68"/>
                        <a:pt x="1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30" y="1"/>
                        <a:pt x="34" y="0"/>
                        <a:pt x="37" y="2"/>
                      </a:cubicBezTo>
                      <a:cubicBezTo>
                        <a:pt x="40" y="3"/>
                        <a:pt x="41" y="7"/>
                        <a:pt x="40" y="10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355" y="57"/>
                        <a:pt x="355" y="57"/>
                        <a:pt x="355" y="57"/>
                      </a:cubicBezTo>
                      <a:cubicBezTo>
                        <a:pt x="330" y="10"/>
                        <a:pt x="330" y="10"/>
                        <a:pt x="330" y="10"/>
                      </a:cubicBezTo>
                      <a:cubicBezTo>
                        <a:pt x="329" y="7"/>
                        <a:pt x="330" y="3"/>
                        <a:pt x="333" y="2"/>
                      </a:cubicBezTo>
                      <a:cubicBezTo>
                        <a:pt x="336" y="0"/>
                        <a:pt x="339" y="1"/>
                        <a:pt x="341" y="4"/>
                      </a:cubicBezTo>
                      <a:cubicBezTo>
                        <a:pt x="370" y="60"/>
                        <a:pt x="370" y="60"/>
                        <a:pt x="370" y="60"/>
                      </a:cubicBezTo>
                      <a:cubicBezTo>
                        <a:pt x="371" y="62"/>
                        <a:pt x="371" y="64"/>
                        <a:pt x="370" y="66"/>
                      </a:cubicBezTo>
                      <a:cubicBezTo>
                        <a:pt x="369" y="67"/>
                        <a:pt x="367" y="69"/>
                        <a:pt x="365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7" name="Freeform 3458">
                  <a:extLst>
                    <a:ext uri="{FF2B5EF4-FFF2-40B4-BE49-F238E27FC236}">
                      <a16:creationId xmlns:a16="http://schemas.microsoft.com/office/drawing/2014/main" id="{CC746144-BADA-4E19-8871-173455363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4313" y="3754438"/>
                  <a:ext cx="223838" cy="20638"/>
                </a:xfrm>
                <a:custGeom>
                  <a:avLst/>
                  <a:gdLst>
                    <a:gd name="T0" fmla="*/ 126 w 132"/>
                    <a:gd name="T1" fmla="*/ 12 h 12"/>
                    <a:gd name="T2" fmla="*/ 6 w 132"/>
                    <a:gd name="T3" fmla="*/ 12 h 12"/>
                    <a:gd name="T4" fmla="*/ 0 w 132"/>
                    <a:gd name="T5" fmla="*/ 6 h 12"/>
                    <a:gd name="T6" fmla="*/ 6 w 132"/>
                    <a:gd name="T7" fmla="*/ 0 h 12"/>
                    <a:gd name="T8" fmla="*/ 126 w 132"/>
                    <a:gd name="T9" fmla="*/ 0 h 12"/>
                    <a:gd name="T10" fmla="*/ 132 w 132"/>
                    <a:gd name="T11" fmla="*/ 6 h 12"/>
                    <a:gd name="T12" fmla="*/ 126 w 13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2">
                      <a:moveTo>
                        <a:pt x="12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9" y="0"/>
                        <a:pt x="132" y="3"/>
                        <a:pt x="132" y="6"/>
                      </a:cubicBezTo>
                      <a:cubicBezTo>
                        <a:pt x="132" y="9"/>
                        <a:pt x="129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8" name="Freeform 3459">
                  <a:extLst>
                    <a:ext uri="{FF2B5EF4-FFF2-40B4-BE49-F238E27FC236}">
                      <a16:creationId xmlns:a16="http://schemas.microsoft.com/office/drawing/2014/main" id="{E51C9D0F-19B1-4643-8E9C-863201B7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768725"/>
                  <a:ext cx="169863" cy="2063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8" y="0"/>
                        <a:pt x="100" y="3"/>
                        <a:pt x="100" y="6"/>
                      </a:cubicBezTo>
                      <a:cubicBezTo>
                        <a:pt x="100" y="10"/>
                        <a:pt x="98" y="12"/>
                        <a:pt x="9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E0B65F3-1918-499E-BE03-CBAB2BD8F74C}"/>
                </a:ext>
              </a:extLst>
            </p:cNvPr>
            <p:cNvGrpSpPr/>
            <p:nvPr/>
          </p:nvGrpSpPr>
          <p:grpSpPr>
            <a:xfrm>
              <a:off x="7148559" y="1789004"/>
              <a:ext cx="2310904" cy="2285340"/>
              <a:chOff x="6665966" y="1789004"/>
              <a:chExt cx="2310904" cy="22853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B7AC124-165A-4A7B-9DB3-CD0E60689843}"/>
                  </a:ext>
                </a:extLst>
              </p:cNvPr>
              <p:cNvSpPr/>
              <p:nvPr/>
            </p:nvSpPr>
            <p:spPr>
              <a:xfrm>
                <a:off x="7318346" y="1917921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丰富的组件模块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CF69618B-0868-4C27-9DF6-71564374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1968" y="2522135"/>
                <a:ext cx="0" cy="155220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1ED9570E-B94F-44DB-BC93-E78118A5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66" y="1789004"/>
                <a:ext cx="692003" cy="6902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7CF00EC-C24D-41CB-B58F-6E464ADE585A}"/>
                  </a:ext>
                </a:extLst>
              </p:cNvPr>
              <p:cNvGrpSpPr/>
              <p:nvPr/>
            </p:nvGrpSpPr>
            <p:grpSpPr>
              <a:xfrm>
                <a:off x="6846552" y="1924732"/>
                <a:ext cx="341962" cy="390202"/>
                <a:chOff x="10117138" y="3005138"/>
                <a:chExt cx="765175" cy="873125"/>
              </a:xfrm>
              <a:solidFill>
                <a:schemeClr val="bg1"/>
              </a:solidFill>
              <a:effectLst/>
            </p:grpSpPr>
            <p:sp>
              <p:nvSpPr>
                <p:cNvPr id="44" name="Freeform 3460">
                  <a:extLst>
                    <a:ext uri="{FF2B5EF4-FFF2-40B4-BE49-F238E27FC236}">
                      <a16:creationId xmlns:a16="http://schemas.microsoft.com/office/drawing/2014/main" id="{673D3CF2-54A9-4995-9D0B-552A00BBE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7138" y="3005138"/>
                  <a:ext cx="765175" cy="769938"/>
                </a:xfrm>
                <a:custGeom>
                  <a:avLst/>
                  <a:gdLst>
                    <a:gd name="T0" fmla="*/ 225 w 450"/>
                    <a:gd name="T1" fmla="*/ 450 h 450"/>
                    <a:gd name="T2" fmla="*/ 0 w 450"/>
                    <a:gd name="T3" fmla="*/ 225 h 450"/>
                    <a:gd name="T4" fmla="*/ 225 w 450"/>
                    <a:gd name="T5" fmla="*/ 0 h 450"/>
                    <a:gd name="T6" fmla="*/ 450 w 450"/>
                    <a:gd name="T7" fmla="*/ 225 h 450"/>
                    <a:gd name="T8" fmla="*/ 225 w 450"/>
                    <a:gd name="T9" fmla="*/ 450 h 450"/>
                    <a:gd name="T10" fmla="*/ 225 w 450"/>
                    <a:gd name="T11" fmla="*/ 12 h 450"/>
                    <a:gd name="T12" fmla="*/ 12 w 450"/>
                    <a:gd name="T13" fmla="*/ 225 h 450"/>
                    <a:gd name="T14" fmla="*/ 225 w 450"/>
                    <a:gd name="T15" fmla="*/ 438 h 450"/>
                    <a:gd name="T16" fmla="*/ 438 w 450"/>
                    <a:gd name="T17" fmla="*/ 225 h 450"/>
                    <a:gd name="T18" fmla="*/ 225 w 450"/>
                    <a:gd name="T19" fmla="*/ 12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0" h="450">
                      <a:moveTo>
                        <a:pt x="225" y="450"/>
                      </a:moveTo>
                      <a:cubicBezTo>
                        <a:pt x="101" y="450"/>
                        <a:pt x="0" y="349"/>
                        <a:pt x="0" y="225"/>
                      </a:cubicBezTo>
                      <a:cubicBezTo>
                        <a:pt x="0" y="101"/>
                        <a:pt x="101" y="0"/>
                        <a:pt x="225" y="0"/>
                      </a:cubicBezTo>
                      <a:cubicBezTo>
                        <a:pt x="349" y="0"/>
                        <a:pt x="450" y="101"/>
                        <a:pt x="450" y="225"/>
                      </a:cubicBezTo>
                      <a:cubicBezTo>
                        <a:pt x="450" y="349"/>
                        <a:pt x="349" y="450"/>
                        <a:pt x="225" y="450"/>
                      </a:cubicBezTo>
                      <a:close/>
                      <a:moveTo>
                        <a:pt x="225" y="12"/>
                      </a:moveTo>
                      <a:cubicBezTo>
                        <a:pt x="108" y="12"/>
                        <a:pt x="12" y="108"/>
                        <a:pt x="12" y="225"/>
                      </a:cubicBezTo>
                      <a:cubicBezTo>
                        <a:pt x="12" y="343"/>
                        <a:pt x="108" y="438"/>
                        <a:pt x="225" y="438"/>
                      </a:cubicBezTo>
                      <a:cubicBezTo>
                        <a:pt x="343" y="438"/>
                        <a:pt x="438" y="343"/>
                        <a:pt x="438" y="225"/>
                      </a:cubicBezTo>
                      <a:cubicBezTo>
                        <a:pt x="438" y="108"/>
                        <a:pt x="343" y="12"/>
                        <a:pt x="2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5" name="Freeform 3461">
                  <a:extLst>
                    <a:ext uri="{FF2B5EF4-FFF2-40B4-BE49-F238E27FC236}">
                      <a16:creationId xmlns:a16="http://schemas.microsoft.com/office/drawing/2014/main" id="{076978FF-DE5E-4DA7-ACB1-631C3A9F23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60038" y="3348038"/>
                  <a:ext cx="82550" cy="82550"/>
                </a:xfrm>
                <a:custGeom>
                  <a:avLst/>
                  <a:gdLst>
                    <a:gd name="T0" fmla="*/ 24 w 49"/>
                    <a:gd name="T1" fmla="*/ 48 h 48"/>
                    <a:gd name="T2" fmla="*/ 0 w 49"/>
                    <a:gd name="T3" fmla="*/ 24 h 48"/>
                    <a:gd name="T4" fmla="*/ 24 w 49"/>
                    <a:gd name="T5" fmla="*/ 0 h 48"/>
                    <a:gd name="T6" fmla="*/ 49 w 49"/>
                    <a:gd name="T7" fmla="*/ 24 h 48"/>
                    <a:gd name="T8" fmla="*/ 24 w 49"/>
                    <a:gd name="T9" fmla="*/ 48 h 48"/>
                    <a:gd name="T10" fmla="*/ 24 w 49"/>
                    <a:gd name="T11" fmla="*/ 12 h 48"/>
                    <a:gd name="T12" fmla="*/ 12 w 49"/>
                    <a:gd name="T13" fmla="*/ 24 h 48"/>
                    <a:gd name="T14" fmla="*/ 24 w 49"/>
                    <a:gd name="T15" fmla="*/ 36 h 48"/>
                    <a:gd name="T16" fmla="*/ 37 w 49"/>
                    <a:gd name="T17" fmla="*/ 24 h 48"/>
                    <a:gd name="T18" fmla="*/ 24 w 49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8">
                      <a:moveTo>
                        <a:pt x="24" y="48"/>
                      </a:moveTo>
                      <a:cubicBezTo>
                        <a:pt x="11" y="48"/>
                        <a:pt x="0" y="38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8" y="0"/>
                        <a:pt x="49" y="11"/>
                        <a:pt x="49" y="24"/>
                      </a:cubicBezTo>
                      <a:cubicBezTo>
                        <a:pt x="49" y="38"/>
                        <a:pt x="38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1"/>
                        <a:pt x="17" y="36"/>
                        <a:pt x="24" y="36"/>
                      </a:cubicBezTo>
                      <a:cubicBezTo>
                        <a:pt x="31" y="36"/>
                        <a:pt x="37" y="31"/>
                        <a:pt x="37" y="24"/>
                      </a:cubicBezTo>
                      <a:cubicBezTo>
                        <a:pt x="37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6" name="Freeform 3462">
                  <a:extLst>
                    <a:ext uri="{FF2B5EF4-FFF2-40B4-BE49-F238E27FC236}">
                      <a16:creationId xmlns:a16="http://schemas.microsoft.com/office/drawing/2014/main" id="{9635DD3D-233C-438D-B8C3-600CF4A8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055938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7" name="Freeform 3463">
                  <a:extLst>
                    <a:ext uri="{FF2B5EF4-FFF2-40B4-BE49-F238E27FC236}">
                      <a16:creationId xmlns:a16="http://schemas.microsoft.com/office/drawing/2014/main" id="{D67DBFD2-5669-4465-94D8-972556769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7938" y="3379788"/>
                  <a:ext cx="66675" cy="20638"/>
                </a:xfrm>
                <a:custGeom>
                  <a:avLst/>
                  <a:gdLst>
                    <a:gd name="T0" fmla="*/ 33 w 39"/>
                    <a:gd name="T1" fmla="*/ 12 h 12"/>
                    <a:gd name="T2" fmla="*/ 6 w 39"/>
                    <a:gd name="T3" fmla="*/ 12 h 12"/>
                    <a:gd name="T4" fmla="*/ 0 w 39"/>
                    <a:gd name="T5" fmla="*/ 6 h 12"/>
                    <a:gd name="T6" fmla="*/ 6 w 39"/>
                    <a:gd name="T7" fmla="*/ 0 h 12"/>
                    <a:gd name="T8" fmla="*/ 33 w 39"/>
                    <a:gd name="T9" fmla="*/ 0 h 12"/>
                    <a:gd name="T10" fmla="*/ 39 w 39"/>
                    <a:gd name="T11" fmla="*/ 6 h 12"/>
                    <a:gd name="T12" fmla="*/ 33 w 39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2">
                      <a:moveTo>
                        <a:pt x="33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9" y="3"/>
                        <a:pt x="39" y="6"/>
                      </a:cubicBezTo>
                      <a:cubicBezTo>
                        <a:pt x="39" y="9"/>
                        <a:pt x="36" y="12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8" name="Freeform 3464">
                  <a:extLst>
                    <a:ext uri="{FF2B5EF4-FFF2-40B4-BE49-F238E27FC236}">
                      <a16:creationId xmlns:a16="http://schemas.microsoft.com/office/drawing/2014/main" id="{9B369F5D-FD9E-4DD9-8DB4-ACD9A2A45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656013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9" name="Freeform 3465">
                  <a:extLst>
                    <a:ext uri="{FF2B5EF4-FFF2-40B4-BE49-F238E27FC236}">
                      <a16:creationId xmlns:a16="http://schemas.microsoft.com/office/drawing/2014/main" id="{D8E21F62-656B-499F-8B67-0A9194DE4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6425" y="3379788"/>
                  <a:ext cx="65088" cy="20638"/>
                </a:xfrm>
                <a:custGeom>
                  <a:avLst/>
                  <a:gdLst>
                    <a:gd name="T0" fmla="*/ 32 w 38"/>
                    <a:gd name="T1" fmla="*/ 12 h 12"/>
                    <a:gd name="T2" fmla="*/ 6 w 38"/>
                    <a:gd name="T3" fmla="*/ 12 h 12"/>
                    <a:gd name="T4" fmla="*/ 0 w 38"/>
                    <a:gd name="T5" fmla="*/ 6 h 12"/>
                    <a:gd name="T6" fmla="*/ 6 w 38"/>
                    <a:gd name="T7" fmla="*/ 0 h 12"/>
                    <a:gd name="T8" fmla="*/ 32 w 38"/>
                    <a:gd name="T9" fmla="*/ 0 h 12"/>
                    <a:gd name="T10" fmla="*/ 38 w 38"/>
                    <a:gd name="T11" fmla="*/ 6 h 12"/>
                    <a:gd name="T12" fmla="*/ 32 w 3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2">
                      <a:moveTo>
                        <a:pt x="3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6" y="0"/>
                        <a:pt x="38" y="3"/>
                        <a:pt x="38" y="6"/>
                      </a:cubicBezTo>
                      <a:cubicBezTo>
                        <a:pt x="38" y="9"/>
                        <a:pt x="36" y="12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0" name="Freeform 3466">
                  <a:extLst>
                    <a:ext uri="{FF2B5EF4-FFF2-40B4-BE49-F238E27FC236}">
                      <a16:creationId xmlns:a16="http://schemas.microsoft.com/office/drawing/2014/main" id="{48778DA4-3F04-4EFC-8A2C-70BF0C63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203575"/>
                  <a:ext cx="20638" cy="165100"/>
                </a:xfrm>
                <a:custGeom>
                  <a:avLst/>
                  <a:gdLst>
                    <a:gd name="T0" fmla="*/ 6 w 12"/>
                    <a:gd name="T1" fmla="*/ 97 h 97"/>
                    <a:gd name="T2" fmla="*/ 0 w 12"/>
                    <a:gd name="T3" fmla="*/ 91 h 97"/>
                    <a:gd name="T4" fmla="*/ 0 w 12"/>
                    <a:gd name="T5" fmla="*/ 6 h 97"/>
                    <a:gd name="T6" fmla="*/ 6 w 12"/>
                    <a:gd name="T7" fmla="*/ 0 h 97"/>
                    <a:gd name="T8" fmla="*/ 12 w 12"/>
                    <a:gd name="T9" fmla="*/ 6 h 97"/>
                    <a:gd name="T10" fmla="*/ 12 w 12"/>
                    <a:gd name="T11" fmla="*/ 91 h 97"/>
                    <a:gd name="T12" fmla="*/ 6 w 12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7">
                      <a:moveTo>
                        <a:pt x="6" y="97"/>
                      </a:move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91"/>
                        <a:pt x="12" y="91"/>
                        <a:pt x="12" y="91"/>
                      </a:cubicBezTo>
                      <a:cubicBezTo>
                        <a:pt x="12" y="94"/>
                        <a:pt x="10" y="97"/>
                        <a:pt x="6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1" name="Freeform 3467">
                  <a:extLst>
                    <a:ext uri="{FF2B5EF4-FFF2-40B4-BE49-F238E27FC236}">
                      <a16:creationId xmlns:a16="http://schemas.microsoft.com/office/drawing/2014/main" id="{43DC5F9D-058F-40F9-8534-BD78EB428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1950" y="3379788"/>
                  <a:ext cx="163513" cy="20638"/>
                </a:xfrm>
                <a:custGeom>
                  <a:avLst/>
                  <a:gdLst>
                    <a:gd name="T0" fmla="*/ 90 w 96"/>
                    <a:gd name="T1" fmla="*/ 12 h 12"/>
                    <a:gd name="T2" fmla="*/ 6 w 96"/>
                    <a:gd name="T3" fmla="*/ 12 h 12"/>
                    <a:gd name="T4" fmla="*/ 0 w 96"/>
                    <a:gd name="T5" fmla="*/ 6 h 12"/>
                    <a:gd name="T6" fmla="*/ 6 w 96"/>
                    <a:gd name="T7" fmla="*/ 0 h 12"/>
                    <a:gd name="T8" fmla="*/ 90 w 96"/>
                    <a:gd name="T9" fmla="*/ 0 h 12"/>
                    <a:gd name="T10" fmla="*/ 96 w 96"/>
                    <a:gd name="T11" fmla="*/ 6 h 12"/>
                    <a:gd name="T12" fmla="*/ 90 w 9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2">
                      <a:moveTo>
                        <a:pt x="9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9"/>
                        <a:pt x="93" y="12"/>
                        <a:pt x="9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2" name="Freeform 3468">
                  <a:extLst>
                    <a:ext uri="{FF2B5EF4-FFF2-40B4-BE49-F238E27FC236}">
                      <a16:creationId xmlns:a16="http://schemas.microsoft.com/office/drawing/2014/main" id="{5440C96B-8B8F-42C0-B3BB-1CBE5BF66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300" y="3773488"/>
                  <a:ext cx="92075" cy="104775"/>
                </a:xfrm>
                <a:custGeom>
                  <a:avLst/>
                  <a:gdLst>
                    <a:gd name="T0" fmla="*/ 47 w 54"/>
                    <a:gd name="T1" fmla="*/ 62 h 62"/>
                    <a:gd name="T2" fmla="*/ 42 w 54"/>
                    <a:gd name="T3" fmla="*/ 60 h 62"/>
                    <a:gd name="T4" fmla="*/ 2 w 54"/>
                    <a:gd name="T5" fmla="*/ 11 h 62"/>
                    <a:gd name="T6" fmla="*/ 3 w 54"/>
                    <a:gd name="T7" fmla="*/ 2 h 62"/>
                    <a:gd name="T8" fmla="*/ 12 w 54"/>
                    <a:gd name="T9" fmla="*/ 3 h 62"/>
                    <a:gd name="T10" fmla="*/ 51 w 54"/>
                    <a:gd name="T11" fmla="*/ 53 h 62"/>
                    <a:gd name="T12" fmla="*/ 51 w 54"/>
                    <a:gd name="T13" fmla="*/ 61 h 62"/>
                    <a:gd name="T14" fmla="*/ 47 w 54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62">
                      <a:moveTo>
                        <a:pt x="47" y="62"/>
                      </a:moveTo>
                      <a:cubicBezTo>
                        <a:pt x="45" y="62"/>
                        <a:pt x="43" y="62"/>
                        <a:pt x="42" y="60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8"/>
                        <a:pt x="1" y="4"/>
                        <a:pt x="3" y="2"/>
                      </a:cubicBezTo>
                      <a:cubicBezTo>
                        <a:pt x="6" y="0"/>
                        <a:pt x="10" y="1"/>
                        <a:pt x="12" y="3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4" y="55"/>
                        <a:pt x="53" y="59"/>
                        <a:pt x="51" y="61"/>
                      </a:cubicBezTo>
                      <a:cubicBezTo>
                        <a:pt x="49" y="62"/>
                        <a:pt x="48" y="62"/>
                        <a:pt x="4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3" name="Freeform 3469">
                  <a:extLst>
                    <a:ext uri="{FF2B5EF4-FFF2-40B4-BE49-F238E27FC236}">
                      <a16:creationId xmlns:a16="http://schemas.microsoft.com/office/drawing/2014/main" id="{26E73DEC-47AF-43EF-8433-62CE08E11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5250" y="3773488"/>
                  <a:ext cx="90488" cy="104775"/>
                </a:xfrm>
                <a:custGeom>
                  <a:avLst/>
                  <a:gdLst>
                    <a:gd name="T0" fmla="*/ 7 w 53"/>
                    <a:gd name="T1" fmla="*/ 62 h 62"/>
                    <a:gd name="T2" fmla="*/ 3 w 53"/>
                    <a:gd name="T3" fmla="*/ 61 h 62"/>
                    <a:gd name="T4" fmla="*/ 2 w 53"/>
                    <a:gd name="T5" fmla="*/ 53 h 62"/>
                    <a:gd name="T6" fmla="*/ 42 w 53"/>
                    <a:gd name="T7" fmla="*/ 3 h 62"/>
                    <a:gd name="T8" fmla="*/ 50 w 53"/>
                    <a:gd name="T9" fmla="*/ 2 h 62"/>
                    <a:gd name="T10" fmla="*/ 51 w 53"/>
                    <a:gd name="T11" fmla="*/ 11 h 62"/>
                    <a:gd name="T12" fmla="*/ 12 w 53"/>
                    <a:gd name="T13" fmla="*/ 60 h 62"/>
                    <a:gd name="T14" fmla="*/ 7 w 53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2">
                      <a:moveTo>
                        <a:pt x="7" y="62"/>
                      </a:moveTo>
                      <a:cubicBezTo>
                        <a:pt x="6" y="62"/>
                        <a:pt x="4" y="62"/>
                        <a:pt x="3" y="61"/>
                      </a:cubicBezTo>
                      <a:cubicBezTo>
                        <a:pt x="0" y="59"/>
                        <a:pt x="0" y="55"/>
                        <a:pt x="2" y="5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4" y="1"/>
                        <a:pt x="48" y="0"/>
                        <a:pt x="50" y="2"/>
                      </a:cubicBezTo>
                      <a:cubicBezTo>
                        <a:pt x="53" y="4"/>
                        <a:pt x="53" y="8"/>
                        <a:pt x="51" y="11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2"/>
                        <a:pt x="9" y="62"/>
                        <a:pt x="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4" name="Freeform 3470">
                  <a:extLst>
                    <a:ext uri="{FF2B5EF4-FFF2-40B4-BE49-F238E27FC236}">
                      <a16:creationId xmlns:a16="http://schemas.microsoft.com/office/drawing/2014/main" id="{1FD44169-9699-4604-889F-911C66DE8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7138" y="3787775"/>
                  <a:ext cx="765175" cy="90488"/>
                </a:xfrm>
                <a:custGeom>
                  <a:avLst/>
                  <a:gdLst>
                    <a:gd name="T0" fmla="*/ 423 w 450"/>
                    <a:gd name="T1" fmla="*/ 53 h 53"/>
                    <a:gd name="T2" fmla="*/ 27 w 450"/>
                    <a:gd name="T3" fmla="*/ 53 h 53"/>
                    <a:gd name="T4" fmla="*/ 0 w 450"/>
                    <a:gd name="T5" fmla="*/ 27 h 53"/>
                    <a:gd name="T6" fmla="*/ 27 w 450"/>
                    <a:gd name="T7" fmla="*/ 0 h 53"/>
                    <a:gd name="T8" fmla="*/ 34 w 450"/>
                    <a:gd name="T9" fmla="*/ 0 h 53"/>
                    <a:gd name="T10" fmla="*/ 40 w 450"/>
                    <a:gd name="T11" fmla="*/ 6 h 53"/>
                    <a:gd name="T12" fmla="*/ 34 w 450"/>
                    <a:gd name="T13" fmla="*/ 12 h 53"/>
                    <a:gd name="T14" fmla="*/ 27 w 450"/>
                    <a:gd name="T15" fmla="*/ 12 h 53"/>
                    <a:gd name="T16" fmla="*/ 12 w 450"/>
                    <a:gd name="T17" fmla="*/ 27 h 53"/>
                    <a:gd name="T18" fmla="*/ 27 w 450"/>
                    <a:gd name="T19" fmla="*/ 41 h 53"/>
                    <a:gd name="T20" fmla="*/ 423 w 450"/>
                    <a:gd name="T21" fmla="*/ 41 h 53"/>
                    <a:gd name="T22" fmla="*/ 438 w 450"/>
                    <a:gd name="T23" fmla="*/ 27 h 53"/>
                    <a:gd name="T24" fmla="*/ 423 w 450"/>
                    <a:gd name="T25" fmla="*/ 12 h 53"/>
                    <a:gd name="T26" fmla="*/ 416 w 450"/>
                    <a:gd name="T27" fmla="*/ 12 h 53"/>
                    <a:gd name="T28" fmla="*/ 410 w 450"/>
                    <a:gd name="T29" fmla="*/ 6 h 53"/>
                    <a:gd name="T30" fmla="*/ 416 w 450"/>
                    <a:gd name="T31" fmla="*/ 0 h 53"/>
                    <a:gd name="T32" fmla="*/ 423 w 450"/>
                    <a:gd name="T33" fmla="*/ 0 h 53"/>
                    <a:gd name="T34" fmla="*/ 450 w 450"/>
                    <a:gd name="T35" fmla="*/ 27 h 53"/>
                    <a:gd name="T36" fmla="*/ 423 w 450"/>
                    <a:gd name="T3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0" h="53">
                      <a:moveTo>
                        <a:pt x="423" y="53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12" y="53"/>
                        <a:pt x="0" y="41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0"/>
                        <a:pt x="40" y="2"/>
                        <a:pt x="40" y="6"/>
                      </a:cubicBezTo>
                      <a:cubicBezTo>
                        <a:pt x="40" y="9"/>
                        <a:pt x="38" y="12"/>
                        <a:pt x="34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9" y="12"/>
                        <a:pt x="12" y="18"/>
                        <a:pt x="12" y="27"/>
                      </a:cubicBezTo>
                      <a:cubicBezTo>
                        <a:pt x="12" y="35"/>
                        <a:pt x="19" y="41"/>
                        <a:pt x="27" y="41"/>
                      </a:cubicBezTo>
                      <a:cubicBezTo>
                        <a:pt x="423" y="41"/>
                        <a:pt x="423" y="41"/>
                        <a:pt x="423" y="41"/>
                      </a:cubicBezTo>
                      <a:cubicBezTo>
                        <a:pt x="432" y="41"/>
                        <a:pt x="438" y="35"/>
                        <a:pt x="438" y="27"/>
                      </a:cubicBezTo>
                      <a:cubicBezTo>
                        <a:pt x="438" y="18"/>
                        <a:pt x="432" y="12"/>
                        <a:pt x="423" y="12"/>
                      </a:cubicBezTo>
                      <a:cubicBezTo>
                        <a:pt x="416" y="12"/>
                        <a:pt x="416" y="12"/>
                        <a:pt x="416" y="12"/>
                      </a:cubicBezTo>
                      <a:cubicBezTo>
                        <a:pt x="413" y="12"/>
                        <a:pt x="410" y="9"/>
                        <a:pt x="410" y="6"/>
                      </a:cubicBezTo>
                      <a:cubicBezTo>
                        <a:pt x="410" y="2"/>
                        <a:pt x="413" y="0"/>
                        <a:pt x="416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38" y="0"/>
                        <a:pt x="450" y="12"/>
                        <a:pt x="450" y="27"/>
                      </a:cubicBezTo>
                      <a:cubicBezTo>
                        <a:pt x="450" y="41"/>
                        <a:pt x="438" y="53"/>
                        <a:pt x="423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5" name="Freeform 3471">
                  <a:extLst>
                    <a:ext uri="{FF2B5EF4-FFF2-40B4-BE49-F238E27FC236}">
                      <a16:creationId xmlns:a16="http://schemas.microsoft.com/office/drawing/2014/main" id="{44F1F1D6-1A75-414F-88BA-F97A08BF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44150" y="3235325"/>
                  <a:ext cx="311150" cy="312738"/>
                </a:xfrm>
                <a:custGeom>
                  <a:avLst/>
                  <a:gdLst>
                    <a:gd name="T0" fmla="*/ 92 w 183"/>
                    <a:gd name="T1" fmla="*/ 183 h 183"/>
                    <a:gd name="T2" fmla="*/ 0 w 183"/>
                    <a:gd name="T3" fmla="*/ 90 h 183"/>
                    <a:gd name="T4" fmla="*/ 69 w 183"/>
                    <a:gd name="T5" fmla="*/ 0 h 183"/>
                    <a:gd name="T6" fmla="*/ 76 w 183"/>
                    <a:gd name="T7" fmla="*/ 5 h 183"/>
                    <a:gd name="T8" fmla="*/ 72 w 183"/>
                    <a:gd name="T9" fmla="*/ 12 h 183"/>
                    <a:gd name="T10" fmla="*/ 12 w 183"/>
                    <a:gd name="T11" fmla="*/ 90 h 183"/>
                    <a:gd name="T12" fmla="*/ 92 w 183"/>
                    <a:gd name="T13" fmla="*/ 171 h 183"/>
                    <a:gd name="T14" fmla="*/ 171 w 183"/>
                    <a:gd name="T15" fmla="*/ 109 h 183"/>
                    <a:gd name="T16" fmla="*/ 178 w 183"/>
                    <a:gd name="T17" fmla="*/ 105 h 183"/>
                    <a:gd name="T18" fmla="*/ 182 w 183"/>
                    <a:gd name="T19" fmla="*/ 112 h 183"/>
                    <a:gd name="T20" fmla="*/ 92 w 183"/>
                    <a:gd name="T2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3">
                      <a:moveTo>
                        <a:pt x="92" y="183"/>
                      </a:moveTo>
                      <a:cubicBezTo>
                        <a:pt x="41" y="183"/>
                        <a:pt x="0" y="141"/>
                        <a:pt x="0" y="90"/>
                      </a:cubicBezTo>
                      <a:cubicBezTo>
                        <a:pt x="0" y="48"/>
                        <a:pt x="28" y="11"/>
                        <a:pt x="69" y="0"/>
                      </a:cubicBezTo>
                      <a:cubicBezTo>
                        <a:pt x="72" y="0"/>
                        <a:pt x="76" y="2"/>
                        <a:pt x="76" y="5"/>
                      </a:cubicBezTo>
                      <a:cubicBezTo>
                        <a:pt x="77" y="8"/>
                        <a:pt x="75" y="11"/>
                        <a:pt x="72" y="12"/>
                      </a:cubicBezTo>
                      <a:cubicBezTo>
                        <a:pt x="37" y="21"/>
                        <a:pt x="12" y="53"/>
                        <a:pt x="12" y="90"/>
                      </a:cubicBezTo>
                      <a:cubicBezTo>
                        <a:pt x="12" y="135"/>
                        <a:pt x="48" y="171"/>
                        <a:pt x="92" y="171"/>
                      </a:cubicBezTo>
                      <a:cubicBezTo>
                        <a:pt x="129" y="171"/>
                        <a:pt x="162" y="145"/>
                        <a:pt x="171" y="109"/>
                      </a:cubicBezTo>
                      <a:cubicBezTo>
                        <a:pt x="171" y="106"/>
                        <a:pt x="175" y="104"/>
                        <a:pt x="178" y="105"/>
                      </a:cubicBezTo>
                      <a:cubicBezTo>
                        <a:pt x="181" y="106"/>
                        <a:pt x="183" y="109"/>
                        <a:pt x="182" y="112"/>
                      </a:cubicBezTo>
                      <a:cubicBezTo>
                        <a:pt x="172" y="154"/>
                        <a:pt x="135" y="183"/>
                        <a:pt x="92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6" name="Freeform 3472">
                  <a:extLst>
                    <a:ext uri="{FF2B5EF4-FFF2-40B4-BE49-F238E27FC236}">
                      <a16:creationId xmlns:a16="http://schemas.microsoft.com/office/drawing/2014/main" id="{C999C94F-4760-494D-A6D2-239786D00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087688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7 h 15"/>
                    <a:gd name="T4" fmla="*/ 8 w 15"/>
                    <a:gd name="T5" fmla="*/ 0 h 15"/>
                    <a:gd name="T6" fmla="*/ 15 w 15"/>
                    <a:gd name="T7" fmla="*/ 7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7 h 15"/>
                    <a:gd name="T14" fmla="*/ 8 w 15"/>
                    <a:gd name="T15" fmla="*/ 12 h 15"/>
                    <a:gd name="T16" fmla="*/ 12 w 15"/>
                    <a:gd name="T17" fmla="*/ 7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7" name="Freeform 3473">
                  <a:extLst>
                    <a:ext uri="{FF2B5EF4-FFF2-40B4-BE49-F238E27FC236}">
                      <a16:creationId xmlns:a16="http://schemas.microsoft.com/office/drawing/2014/main" id="{8B837AB4-1120-44DE-B1ED-3E7D9E7F08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7650" y="3086100"/>
                  <a:ext cx="30163" cy="26988"/>
                </a:xfrm>
                <a:custGeom>
                  <a:avLst/>
                  <a:gdLst>
                    <a:gd name="T0" fmla="*/ 9 w 17"/>
                    <a:gd name="T1" fmla="*/ 16 h 16"/>
                    <a:gd name="T2" fmla="*/ 2 w 17"/>
                    <a:gd name="T3" fmla="*/ 12 h 16"/>
                    <a:gd name="T4" fmla="*/ 5 w 17"/>
                    <a:gd name="T5" fmla="*/ 2 h 16"/>
                    <a:gd name="T6" fmla="*/ 11 w 17"/>
                    <a:gd name="T7" fmla="*/ 1 h 16"/>
                    <a:gd name="T8" fmla="*/ 15 w 17"/>
                    <a:gd name="T9" fmla="*/ 5 h 16"/>
                    <a:gd name="T10" fmla="*/ 15 w 17"/>
                    <a:gd name="T11" fmla="*/ 5 h 16"/>
                    <a:gd name="T12" fmla="*/ 13 w 17"/>
                    <a:gd name="T13" fmla="*/ 15 h 16"/>
                    <a:gd name="T14" fmla="*/ 9 w 17"/>
                    <a:gd name="T15" fmla="*/ 16 h 16"/>
                    <a:gd name="T16" fmla="*/ 5 w 17"/>
                    <a:gd name="T17" fmla="*/ 11 h 16"/>
                    <a:gd name="T18" fmla="*/ 8 w 17"/>
                    <a:gd name="T19" fmla="*/ 13 h 16"/>
                    <a:gd name="T20" fmla="*/ 11 w 17"/>
                    <a:gd name="T21" fmla="*/ 12 h 16"/>
                    <a:gd name="T22" fmla="*/ 13 w 17"/>
                    <a:gd name="T23" fmla="*/ 6 h 16"/>
                    <a:gd name="T24" fmla="*/ 13 w 17"/>
                    <a:gd name="T25" fmla="*/ 6 h 16"/>
                    <a:gd name="T26" fmla="*/ 10 w 17"/>
                    <a:gd name="T27" fmla="*/ 8 h 16"/>
                    <a:gd name="T28" fmla="*/ 13 w 17"/>
                    <a:gd name="T29" fmla="*/ 6 h 16"/>
                    <a:gd name="T30" fmla="*/ 7 w 17"/>
                    <a:gd name="T31" fmla="*/ 4 h 16"/>
                    <a:gd name="T32" fmla="*/ 5 w 17"/>
                    <a:gd name="T33" fmla="*/ 11 h 16"/>
                    <a:gd name="T34" fmla="*/ 5 w 17"/>
                    <a:gd name="T35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6">
                      <a:moveTo>
                        <a:pt x="9" y="16"/>
                      </a:moveTo>
                      <a:cubicBezTo>
                        <a:pt x="6" y="16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7" y="1"/>
                        <a:pt x="9" y="0"/>
                        <a:pt x="11" y="1"/>
                      </a:cubicBezTo>
                      <a:cubicBezTo>
                        <a:pt x="13" y="1"/>
                        <a:pt x="14" y="3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7" y="8"/>
                        <a:pt x="16" y="13"/>
                        <a:pt x="13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5" y="11"/>
                      </a:moveTo>
                      <a:cubicBezTo>
                        <a:pt x="6" y="12"/>
                        <a:pt x="7" y="12"/>
                        <a:pt x="8" y="13"/>
                      </a:cubicBezTo>
                      <a:cubicBezTo>
                        <a:pt x="9" y="13"/>
                        <a:pt x="10" y="13"/>
                        <a:pt x="11" y="12"/>
                      </a:cubicBezTo>
                      <a:cubicBezTo>
                        <a:pt x="13" y="11"/>
                        <a:pt x="14" y="8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4"/>
                        <a:pt x="9" y="3"/>
                        <a:pt x="7" y="4"/>
                      </a:cubicBezTo>
                      <a:cubicBezTo>
                        <a:pt x="5" y="6"/>
                        <a:pt x="4" y="8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8" name="Freeform 3474">
                  <a:extLst>
                    <a:ext uri="{FF2B5EF4-FFF2-40B4-BE49-F238E27FC236}">
                      <a16:creationId xmlns:a16="http://schemas.microsoft.com/office/drawing/2014/main" id="{C19AC6DA-F32B-4D0C-A349-946CF94270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116263"/>
                  <a:ext cx="30163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3 w 17"/>
                    <a:gd name="T3" fmla="*/ 13 h 15"/>
                    <a:gd name="T4" fmla="*/ 3 w 17"/>
                    <a:gd name="T5" fmla="*/ 3 h 15"/>
                    <a:gd name="T6" fmla="*/ 14 w 17"/>
                    <a:gd name="T7" fmla="*/ 2 h 15"/>
                    <a:gd name="T8" fmla="*/ 14 w 17"/>
                    <a:gd name="T9" fmla="*/ 13 h 15"/>
                    <a:gd name="T10" fmla="*/ 8 w 17"/>
                    <a:gd name="T11" fmla="*/ 15 h 15"/>
                    <a:gd name="T12" fmla="*/ 8 w 17"/>
                    <a:gd name="T13" fmla="*/ 3 h 15"/>
                    <a:gd name="T14" fmla="*/ 5 w 17"/>
                    <a:gd name="T15" fmla="*/ 5 h 15"/>
                    <a:gd name="T16" fmla="*/ 5 w 17"/>
                    <a:gd name="T17" fmla="*/ 11 h 15"/>
                    <a:gd name="T18" fmla="*/ 12 w 17"/>
                    <a:gd name="T19" fmla="*/ 11 h 15"/>
                    <a:gd name="T20" fmla="*/ 12 w 17"/>
                    <a:gd name="T21" fmla="*/ 5 h 15"/>
                    <a:gd name="T22" fmla="*/ 8 w 17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6" y="15"/>
                        <a:pt x="5" y="15"/>
                        <a:pt x="3" y="13"/>
                      </a:cubicBezTo>
                      <a:cubicBezTo>
                        <a:pt x="0" y="10"/>
                        <a:pt x="0" y="5"/>
                        <a:pt x="3" y="3"/>
                      </a:cubicBezTo>
                      <a:cubicBezTo>
                        <a:pt x="6" y="0"/>
                        <a:pt x="11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2" y="15"/>
                        <a:pt x="10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7" y="3"/>
                        <a:pt x="6" y="4"/>
                        <a:pt x="5" y="5"/>
                      </a:cubicBezTo>
                      <a:cubicBezTo>
                        <a:pt x="4" y="6"/>
                        <a:pt x="4" y="9"/>
                        <a:pt x="5" y="11"/>
                      </a:cubicBezTo>
                      <a:cubicBezTo>
                        <a:pt x="7" y="13"/>
                        <a:pt x="10" y="13"/>
                        <a:pt x="12" y="11"/>
                      </a:cubicBezTo>
                      <a:cubicBezTo>
                        <a:pt x="13" y="9"/>
                        <a:pt x="13" y="6"/>
                        <a:pt x="12" y="5"/>
                      </a:cubicBezTo>
                      <a:cubicBezTo>
                        <a:pt x="11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9" name="Freeform 3475">
                  <a:extLst>
                    <a:ext uri="{FF2B5EF4-FFF2-40B4-BE49-F238E27FC236}">
                      <a16:creationId xmlns:a16="http://schemas.microsoft.com/office/drawing/2014/main" id="{3A6096F8-1764-4573-B235-1BDC7B18D0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5888" y="3162300"/>
                  <a:ext cx="26988" cy="26988"/>
                </a:xfrm>
                <a:custGeom>
                  <a:avLst/>
                  <a:gdLst>
                    <a:gd name="T0" fmla="*/ 8 w 16"/>
                    <a:gd name="T1" fmla="*/ 16 h 16"/>
                    <a:gd name="T2" fmla="*/ 4 w 16"/>
                    <a:gd name="T3" fmla="*/ 15 h 16"/>
                    <a:gd name="T4" fmla="*/ 1 w 16"/>
                    <a:gd name="T5" fmla="*/ 11 h 16"/>
                    <a:gd name="T6" fmla="*/ 1 w 16"/>
                    <a:gd name="T7" fmla="*/ 5 h 16"/>
                    <a:gd name="T8" fmla="*/ 12 w 16"/>
                    <a:gd name="T9" fmla="*/ 2 h 16"/>
                    <a:gd name="T10" fmla="*/ 15 w 16"/>
                    <a:gd name="T11" fmla="*/ 7 h 16"/>
                    <a:gd name="T12" fmla="*/ 15 w 16"/>
                    <a:gd name="T13" fmla="*/ 13 h 16"/>
                    <a:gd name="T14" fmla="*/ 10 w 16"/>
                    <a:gd name="T15" fmla="*/ 16 h 16"/>
                    <a:gd name="T16" fmla="*/ 8 w 16"/>
                    <a:gd name="T17" fmla="*/ 16 h 16"/>
                    <a:gd name="T18" fmla="*/ 6 w 16"/>
                    <a:gd name="T19" fmla="*/ 13 h 16"/>
                    <a:gd name="T20" fmla="*/ 12 w 16"/>
                    <a:gd name="T21" fmla="*/ 11 h 16"/>
                    <a:gd name="T22" fmla="*/ 12 w 16"/>
                    <a:gd name="T23" fmla="*/ 8 h 16"/>
                    <a:gd name="T24" fmla="*/ 10 w 16"/>
                    <a:gd name="T25" fmla="*/ 5 h 16"/>
                    <a:gd name="T26" fmla="*/ 9 w 16"/>
                    <a:gd name="T27" fmla="*/ 7 h 16"/>
                    <a:gd name="T28" fmla="*/ 10 w 16"/>
                    <a:gd name="T29" fmla="*/ 5 h 16"/>
                    <a:gd name="T30" fmla="*/ 10 w 16"/>
                    <a:gd name="T31" fmla="*/ 5 h 16"/>
                    <a:gd name="T32" fmla="*/ 7 w 16"/>
                    <a:gd name="T33" fmla="*/ 5 h 16"/>
                    <a:gd name="T34" fmla="*/ 4 w 16"/>
                    <a:gd name="T35" fmla="*/ 7 h 16"/>
                    <a:gd name="T36" fmla="*/ 4 w 16"/>
                    <a:gd name="T37" fmla="*/ 10 h 16"/>
                    <a:gd name="T38" fmla="*/ 6 w 16"/>
                    <a:gd name="T39" fmla="*/ 13 h 16"/>
                    <a:gd name="T40" fmla="*/ 6 w 16"/>
                    <a:gd name="T4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cubicBezTo>
                        <a:pt x="7" y="16"/>
                        <a:pt x="5" y="16"/>
                        <a:pt x="4" y="15"/>
                      </a:cubicBez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4" y="1"/>
                        <a:pt x="8" y="0"/>
                        <a:pt x="12" y="2"/>
                      </a:cubicBezTo>
                      <a:cubicBezTo>
                        <a:pt x="14" y="3"/>
                        <a:pt x="15" y="5"/>
                        <a:pt x="15" y="7"/>
                      </a:cubicBezTo>
                      <a:cubicBezTo>
                        <a:pt x="16" y="9"/>
                        <a:pt x="16" y="11"/>
                        <a:pt x="15" y="13"/>
                      </a:cubicBezTo>
                      <a:cubicBezTo>
                        <a:pt x="14" y="14"/>
                        <a:pt x="12" y="16"/>
                        <a:pt x="10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lose/>
                      <a:moveTo>
                        <a:pt x="6" y="13"/>
                      </a:moveTo>
                      <a:cubicBezTo>
                        <a:pt x="8" y="14"/>
                        <a:pt x="11" y="13"/>
                        <a:pt x="12" y="11"/>
                      </a:cubicBezTo>
                      <a:cubicBezTo>
                        <a:pt x="12" y="10"/>
                        <a:pt x="13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7" y="5"/>
                      </a:cubicBezTo>
                      <a:cubicBezTo>
                        <a:pt x="6" y="5"/>
                        <a:pt x="5" y="6"/>
                        <a:pt x="4" y="7"/>
                      </a:cubicBezTo>
                      <a:cubicBezTo>
                        <a:pt x="4" y="8"/>
                        <a:pt x="3" y="9"/>
                        <a:pt x="4" y="10"/>
                      </a:cubicBezTo>
                      <a:cubicBezTo>
                        <a:pt x="4" y="11"/>
                        <a:pt x="5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0" name="Freeform 3476">
                  <a:extLst>
                    <a:ext uri="{FF2B5EF4-FFF2-40B4-BE49-F238E27FC236}">
                      <a16:creationId xmlns:a16="http://schemas.microsoft.com/office/drawing/2014/main" id="{2FF53DD0-AC6E-4B6B-9368-219ABDB8AD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8263" y="3225800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2 w 17"/>
                    <a:gd name="T5" fmla="*/ 12 h 16"/>
                    <a:gd name="T6" fmla="*/ 1 w 17"/>
                    <a:gd name="T7" fmla="*/ 6 h 16"/>
                    <a:gd name="T8" fmla="*/ 4 w 17"/>
                    <a:gd name="T9" fmla="*/ 2 h 16"/>
                    <a:gd name="T10" fmla="*/ 10 w 17"/>
                    <a:gd name="T11" fmla="*/ 1 h 16"/>
                    <a:gd name="T12" fmla="*/ 15 w 17"/>
                    <a:gd name="T13" fmla="*/ 10 h 16"/>
                    <a:gd name="T14" fmla="*/ 8 w 17"/>
                    <a:gd name="T15" fmla="*/ 16 h 16"/>
                    <a:gd name="T16" fmla="*/ 7 w 17"/>
                    <a:gd name="T17" fmla="*/ 12 h 16"/>
                    <a:gd name="T18" fmla="*/ 10 w 17"/>
                    <a:gd name="T19" fmla="*/ 12 h 16"/>
                    <a:gd name="T20" fmla="*/ 12 w 17"/>
                    <a:gd name="T21" fmla="*/ 9 h 16"/>
                    <a:gd name="T22" fmla="*/ 12 w 17"/>
                    <a:gd name="T23" fmla="*/ 6 h 16"/>
                    <a:gd name="T24" fmla="*/ 9 w 17"/>
                    <a:gd name="T25" fmla="*/ 4 h 16"/>
                    <a:gd name="T26" fmla="*/ 9 w 17"/>
                    <a:gd name="T27" fmla="*/ 4 h 16"/>
                    <a:gd name="T28" fmla="*/ 9 w 17"/>
                    <a:gd name="T29" fmla="*/ 7 h 16"/>
                    <a:gd name="T30" fmla="*/ 9 w 17"/>
                    <a:gd name="T31" fmla="*/ 4 h 16"/>
                    <a:gd name="T32" fmla="*/ 4 w 17"/>
                    <a:gd name="T33" fmla="*/ 7 h 16"/>
                    <a:gd name="T34" fmla="*/ 7 w 17"/>
                    <a:gd name="T35" fmla="*/ 12 h 16"/>
                    <a:gd name="T36" fmla="*/ 7 w 17"/>
                    <a:gd name="T37" fmla="*/ 12 h 16"/>
                    <a:gd name="T38" fmla="*/ 7 w 17"/>
                    <a:gd name="T39" fmla="*/ 12 h 16"/>
                    <a:gd name="T40" fmla="*/ 7 w 17"/>
                    <a:gd name="T4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7" y="16"/>
                        <a:pt x="7" y="16"/>
                        <a:pt x="6" y="16"/>
                      </a:cubicBezTo>
                      <a:cubicBezTo>
                        <a:pt x="4" y="15"/>
                        <a:pt x="3" y="14"/>
                        <a:pt x="2" y="12"/>
                      </a:cubicBezTo>
                      <a:cubicBezTo>
                        <a:pt x="1" y="10"/>
                        <a:pt x="0" y="8"/>
                        <a:pt x="1" y="6"/>
                      </a:cubicBezTo>
                      <a:cubicBezTo>
                        <a:pt x="1" y="4"/>
                        <a:pt x="3" y="3"/>
                        <a:pt x="4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5" y="10"/>
                      </a:cubicBezTo>
                      <a:cubicBezTo>
                        <a:pt x="15" y="14"/>
                        <a:pt x="11" y="16"/>
                        <a:pt x="8" y="16"/>
                      </a:cubicBezTo>
                      <a:close/>
                      <a:moveTo>
                        <a:pt x="7" y="12"/>
                      </a:moveTo>
                      <a:cubicBezTo>
                        <a:pt x="8" y="13"/>
                        <a:pt x="9" y="13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3" y="7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7" y="3"/>
                        <a:pt x="4" y="5"/>
                        <a:pt x="4" y="7"/>
                      </a:cubicBezTo>
                      <a:cubicBezTo>
                        <a:pt x="3" y="9"/>
                        <a:pt x="5" y="12"/>
                        <a:pt x="7" y="12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1" name="Freeform 3477">
                  <a:extLst>
                    <a:ext uri="{FF2B5EF4-FFF2-40B4-BE49-F238E27FC236}">
                      <a16:creationId xmlns:a16="http://schemas.microsoft.com/office/drawing/2014/main" id="{D8ED3ACB-1E84-4D08-9766-39D5FF85E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9688" y="3298825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2" name="Freeform 3478">
                  <a:extLst>
                    <a:ext uri="{FF2B5EF4-FFF2-40B4-BE49-F238E27FC236}">
                      <a16:creationId xmlns:a16="http://schemas.microsoft.com/office/drawing/2014/main" id="{0646A106-B180-4DED-BEE9-B26053211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8100" y="3452813"/>
                  <a:ext cx="26988" cy="26988"/>
                </a:xfrm>
                <a:custGeom>
                  <a:avLst/>
                  <a:gdLst>
                    <a:gd name="T0" fmla="*/ 9 w 16"/>
                    <a:gd name="T1" fmla="*/ 16 h 16"/>
                    <a:gd name="T2" fmla="*/ 2 w 16"/>
                    <a:gd name="T3" fmla="*/ 12 h 16"/>
                    <a:gd name="T4" fmla="*/ 5 w 16"/>
                    <a:gd name="T5" fmla="*/ 2 h 16"/>
                    <a:gd name="T6" fmla="*/ 5 w 16"/>
                    <a:gd name="T7" fmla="*/ 2 h 16"/>
                    <a:gd name="T8" fmla="*/ 15 w 16"/>
                    <a:gd name="T9" fmla="*/ 5 h 16"/>
                    <a:gd name="T10" fmla="*/ 16 w 16"/>
                    <a:gd name="T11" fmla="*/ 11 h 16"/>
                    <a:gd name="T12" fmla="*/ 12 w 16"/>
                    <a:gd name="T13" fmla="*/ 15 h 16"/>
                    <a:gd name="T14" fmla="*/ 9 w 16"/>
                    <a:gd name="T15" fmla="*/ 16 h 16"/>
                    <a:gd name="T16" fmla="*/ 9 w 16"/>
                    <a:gd name="T17" fmla="*/ 4 h 16"/>
                    <a:gd name="T18" fmla="*/ 6 w 16"/>
                    <a:gd name="T19" fmla="*/ 5 h 16"/>
                    <a:gd name="T20" fmla="*/ 4 w 16"/>
                    <a:gd name="T21" fmla="*/ 7 h 16"/>
                    <a:gd name="T22" fmla="*/ 5 w 16"/>
                    <a:gd name="T23" fmla="*/ 11 h 16"/>
                    <a:gd name="T24" fmla="*/ 11 w 16"/>
                    <a:gd name="T25" fmla="*/ 12 h 16"/>
                    <a:gd name="T26" fmla="*/ 8 w 16"/>
                    <a:gd name="T27" fmla="*/ 7 h 16"/>
                    <a:gd name="T28" fmla="*/ 11 w 16"/>
                    <a:gd name="T29" fmla="*/ 12 h 16"/>
                    <a:gd name="T30" fmla="*/ 12 w 16"/>
                    <a:gd name="T31" fmla="*/ 6 h 16"/>
                    <a:gd name="T32" fmla="*/ 9 w 16"/>
                    <a:gd name="T3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6" y="16"/>
                        <a:pt x="3" y="15"/>
                        <a:pt x="2" y="12"/>
                      </a:cubicBezTo>
                      <a:cubicBezTo>
                        <a:pt x="0" y="9"/>
                        <a:pt x="1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6" y="7"/>
                        <a:pt x="16" y="9"/>
                        <a:pt x="16" y="11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9"/>
                        <a:pt x="4" y="10"/>
                        <a:pt x="5" y="11"/>
                      </a:cubicBezTo>
                      <a:cubicBezTo>
                        <a:pt x="6" y="13"/>
                        <a:pt x="9" y="14"/>
                        <a:pt x="11" y="12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1"/>
                        <a:pt x="14" y="8"/>
                        <a:pt x="12" y="6"/>
                      </a:cubicBezTo>
                      <a:cubicBezTo>
                        <a:pt x="12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3" name="Freeform 3479">
                  <a:extLst>
                    <a:ext uri="{FF2B5EF4-FFF2-40B4-BE49-F238E27FC236}">
                      <a16:creationId xmlns:a16="http://schemas.microsoft.com/office/drawing/2014/main" id="{ADD59470-CC8A-439E-8970-B87CBD0050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9850" y="3525838"/>
                  <a:ext cx="25400" cy="28575"/>
                </a:xfrm>
                <a:custGeom>
                  <a:avLst/>
                  <a:gdLst>
                    <a:gd name="T0" fmla="*/ 7 w 15"/>
                    <a:gd name="T1" fmla="*/ 16 h 16"/>
                    <a:gd name="T2" fmla="*/ 2 w 15"/>
                    <a:gd name="T3" fmla="*/ 13 h 16"/>
                    <a:gd name="T4" fmla="*/ 0 w 15"/>
                    <a:gd name="T5" fmla="*/ 8 h 16"/>
                    <a:gd name="T6" fmla="*/ 2 w 15"/>
                    <a:gd name="T7" fmla="*/ 3 h 16"/>
                    <a:gd name="T8" fmla="*/ 12 w 15"/>
                    <a:gd name="T9" fmla="*/ 3 h 16"/>
                    <a:gd name="T10" fmla="*/ 12 w 15"/>
                    <a:gd name="T11" fmla="*/ 13 h 16"/>
                    <a:gd name="T12" fmla="*/ 7 w 15"/>
                    <a:gd name="T13" fmla="*/ 16 h 16"/>
                    <a:gd name="T14" fmla="*/ 7 w 15"/>
                    <a:gd name="T15" fmla="*/ 4 h 16"/>
                    <a:gd name="T16" fmla="*/ 4 w 15"/>
                    <a:gd name="T17" fmla="*/ 5 h 16"/>
                    <a:gd name="T18" fmla="*/ 4 w 15"/>
                    <a:gd name="T19" fmla="*/ 11 h 16"/>
                    <a:gd name="T20" fmla="*/ 10 w 15"/>
                    <a:gd name="T21" fmla="*/ 11 h 16"/>
                    <a:gd name="T22" fmla="*/ 12 w 15"/>
                    <a:gd name="T23" fmla="*/ 8 h 16"/>
                    <a:gd name="T24" fmla="*/ 10 w 15"/>
                    <a:gd name="T25" fmla="*/ 5 h 16"/>
                    <a:gd name="T26" fmla="*/ 7 w 15"/>
                    <a:gd name="T27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16">
                      <a:moveTo>
                        <a:pt x="7" y="16"/>
                      </a:moveTo>
                      <a:cubicBezTo>
                        <a:pt x="5" y="16"/>
                        <a:pt x="3" y="15"/>
                        <a:pt x="2" y="13"/>
                      </a:cubicBezTo>
                      <a:cubicBezTo>
                        <a:pt x="0" y="12"/>
                        <a:pt x="0" y="10"/>
                        <a:pt x="0" y="8"/>
                      </a:cubicBezTo>
                      <a:cubicBezTo>
                        <a:pt x="0" y="6"/>
                        <a:pt x="0" y="4"/>
                        <a:pt x="2" y="3"/>
                      </a:cubicBezTo>
                      <a:cubicBezTo>
                        <a:pt x="5" y="0"/>
                        <a:pt x="10" y="0"/>
                        <a:pt x="12" y="3"/>
                      </a:cubicBezTo>
                      <a:cubicBezTo>
                        <a:pt x="15" y="6"/>
                        <a:pt x="15" y="10"/>
                        <a:pt x="12" y="13"/>
                      </a:cubicBezTo>
                      <a:cubicBezTo>
                        <a:pt x="11" y="15"/>
                        <a:pt x="9" y="16"/>
                        <a:pt x="7" y="16"/>
                      </a:cubicBezTo>
                      <a:close/>
                      <a:moveTo>
                        <a:pt x="7" y="4"/>
                      </a:moveTo>
                      <a:cubicBezTo>
                        <a:pt x="6" y="4"/>
                        <a:pt x="5" y="4"/>
                        <a:pt x="4" y="5"/>
                      </a:cubicBezTo>
                      <a:cubicBezTo>
                        <a:pt x="2" y="7"/>
                        <a:pt x="2" y="9"/>
                        <a:pt x="4" y="11"/>
                      </a:cubicBezTo>
                      <a:cubicBezTo>
                        <a:pt x="6" y="13"/>
                        <a:pt x="9" y="13"/>
                        <a:pt x="10" y="11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4" name="Freeform 3480">
                  <a:extLst>
                    <a:ext uri="{FF2B5EF4-FFF2-40B4-BE49-F238E27FC236}">
                      <a16:creationId xmlns:a16="http://schemas.microsoft.com/office/drawing/2014/main" id="{796B6046-3A6B-4FC0-8497-8895474B9E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4300" y="3587750"/>
                  <a:ext cx="30163" cy="26988"/>
                </a:xfrm>
                <a:custGeom>
                  <a:avLst/>
                  <a:gdLst>
                    <a:gd name="T0" fmla="*/ 9 w 18"/>
                    <a:gd name="T1" fmla="*/ 16 h 16"/>
                    <a:gd name="T2" fmla="*/ 5 w 18"/>
                    <a:gd name="T3" fmla="*/ 15 h 16"/>
                    <a:gd name="T4" fmla="*/ 2 w 18"/>
                    <a:gd name="T5" fmla="*/ 5 h 16"/>
                    <a:gd name="T6" fmla="*/ 2 w 18"/>
                    <a:gd name="T7" fmla="*/ 5 h 16"/>
                    <a:gd name="T8" fmla="*/ 13 w 18"/>
                    <a:gd name="T9" fmla="*/ 2 h 16"/>
                    <a:gd name="T10" fmla="*/ 16 w 18"/>
                    <a:gd name="T11" fmla="*/ 12 h 16"/>
                    <a:gd name="T12" fmla="*/ 9 w 18"/>
                    <a:gd name="T13" fmla="*/ 16 h 16"/>
                    <a:gd name="T14" fmla="*/ 9 w 18"/>
                    <a:gd name="T15" fmla="*/ 4 h 16"/>
                    <a:gd name="T16" fmla="*/ 5 w 18"/>
                    <a:gd name="T17" fmla="*/ 6 h 16"/>
                    <a:gd name="T18" fmla="*/ 7 w 18"/>
                    <a:gd name="T19" fmla="*/ 12 h 16"/>
                    <a:gd name="T20" fmla="*/ 10 w 18"/>
                    <a:gd name="T21" fmla="*/ 13 h 16"/>
                    <a:gd name="T22" fmla="*/ 13 w 18"/>
                    <a:gd name="T23" fmla="*/ 11 h 16"/>
                    <a:gd name="T24" fmla="*/ 8 w 18"/>
                    <a:gd name="T25" fmla="*/ 8 h 16"/>
                    <a:gd name="T26" fmla="*/ 13 w 18"/>
                    <a:gd name="T27" fmla="*/ 11 h 16"/>
                    <a:gd name="T28" fmla="*/ 11 w 18"/>
                    <a:gd name="T29" fmla="*/ 5 h 16"/>
                    <a:gd name="T30" fmla="*/ 9 w 18"/>
                    <a:gd name="T3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6">
                      <a:moveTo>
                        <a:pt x="9" y="16"/>
                      </a:moveTo>
                      <a:cubicBezTo>
                        <a:pt x="8" y="16"/>
                        <a:pt x="6" y="16"/>
                        <a:pt x="5" y="15"/>
                      </a:cubicBezTo>
                      <a:cubicBezTo>
                        <a:pt x="2" y="13"/>
                        <a:pt x="0" y="8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6" y="4"/>
                        <a:pt x="18" y="9"/>
                        <a:pt x="16" y="12"/>
                      </a:cubicBezTo>
                      <a:cubicBezTo>
                        <a:pt x="14" y="15"/>
                        <a:pt x="12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6" y="5"/>
                        <a:pt x="5" y="6"/>
                      </a:cubicBezTo>
                      <a:cubicBezTo>
                        <a:pt x="4" y="8"/>
                        <a:pt x="5" y="11"/>
                        <a:pt x="7" y="12"/>
                      </a:cubicBezTo>
                      <a:cubicBezTo>
                        <a:pt x="8" y="13"/>
                        <a:pt x="9" y="13"/>
                        <a:pt x="10" y="13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4" y="8"/>
                        <a:pt x="13" y="6"/>
                        <a:pt x="11" y="5"/>
                      </a:cubicBezTo>
                      <a:cubicBezTo>
                        <a:pt x="11" y="4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5" name="Freeform 3481">
                  <a:extLst>
                    <a:ext uri="{FF2B5EF4-FFF2-40B4-BE49-F238E27FC236}">
                      <a16:creationId xmlns:a16="http://schemas.microsoft.com/office/drawing/2014/main" id="{F3EBAB69-990F-486D-A053-BD3CE110AA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635375"/>
                  <a:ext cx="30163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6 h 16"/>
                    <a:gd name="T6" fmla="*/ 1 w 17"/>
                    <a:gd name="T7" fmla="*/ 6 h 16"/>
                    <a:gd name="T8" fmla="*/ 5 w 17"/>
                    <a:gd name="T9" fmla="*/ 2 h 16"/>
                    <a:gd name="T10" fmla="*/ 10 w 17"/>
                    <a:gd name="T11" fmla="*/ 1 h 16"/>
                    <a:gd name="T12" fmla="*/ 16 w 17"/>
                    <a:gd name="T13" fmla="*/ 10 h 16"/>
                    <a:gd name="T14" fmla="*/ 12 w 17"/>
                    <a:gd name="T15" fmla="*/ 15 h 16"/>
                    <a:gd name="T16" fmla="*/ 8 w 17"/>
                    <a:gd name="T17" fmla="*/ 16 h 16"/>
                    <a:gd name="T18" fmla="*/ 4 w 17"/>
                    <a:gd name="T19" fmla="*/ 7 h 16"/>
                    <a:gd name="T20" fmla="*/ 7 w 17"/>
                    <a:gd name="T21" fmla="*/ 13 h 16"/>
                    <a:gd name="T22" fmla="*/ 11 w 17"/>
                    <a:gd name="T23" fmla="*/ 12 h 16"/>
                    <a:gd name="T24" fmla="*/ 13 w 17"/>
                    <a:gd name="T25" fmla="*/ 9 h 16"/>
                    <a:gd name="T26" fmla="*/ 13 w 17"/>
                    <a:gd name="T27" fmla="*/ 9 h 16"/>
                    <a:gd name="T28" fmla="*/ 10 w 17"/>
                    <a:gd name="T29" fmla="*/ 4 h 16"/>
                    <a:gd name="T30" fmla="*/ 6 w 17"/>
                    <a:gd name="T31" fmla="*/ 4 h 16"/>
                    <a:gd name="T32" fmla="*/ 4 w 17"/>
                    <a:gd name="T33" fmla="*/ 7 h 16"/>
                    <a:gd name="T34" fmla="*/ 4 w 17"/>
                    <a:gd name="T35" fmla="*/ 7 h 16"/>
                    <a:gd name="T36" fmla="*/ 7 w 17"/>
                    <a:gd name="T37" fmla="*/ 8 h 16"/>
                    <a:gd name="T38" fmla="*/ 4 w 17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5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4" y="9"/>
                        <a:pt x="5" y="12"/>
                        <a:pt x="7" y="13"/>
                      </a:cubicBezTo>
                      <a:cubicBezTo>
                        <a:pt x="8" y="13"/>
                        <a:pt x="10" y="13"/>
                        <a:pt x="11" y="12"/>
                      </a:cubicBezTo>
                      <a:cubicBezTo>
                        <a:pt x="12" y="12"/>
                        <a:pt x="12" y="11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7"/>
                        <a:pt x="12" y="5"/>
                        <a:pt x="10" y="4"/>
                      </a:cubicBezTo>
                      <a:cubicBezTo>
                        <a:pt x="8" y="4"/>
                        <a:pt x="7" y="4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6" name="Freeform 3482">
                  <a:extLst>
                    <a:ext uri="{FF2B5EF4-FFF2-40B4-BE49-F238E27FC236}">
                      <a16:creationId xmlns:a16="http://schemas.microsoft.com/office/drawing/2014/main" id="{724A9846-0B60-411B-91A9-CB48221F2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9238" y="3667125"/>
                  <a:ext cx="26988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7" name="Freeform 3483">
                  <a:extLst>
                    <a:ext uri="{FF2B5EF4-FFF2-40B4-BE49-F238E27FC236}">
                      <a16:creationId xmlns:a16="http://schemas.microsoft.com/office/drawing/2014/main" id="{D371F8DB-0C6C-4867-822E-21F85B0765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667125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6 w 16"/>
                    <a:gd name="T3" fmla="*/ 15 h 15"/>
                    <a:gd name="T4" fmla="*/ 1 w 16"/>
                    <a:gd name="T5" fmla="*/ 12 h 15"/>
                    <a:gd name="T6" fmla="*/ 1 w 16"/>
                    <a:gd name="T7" fmla="*/ 12 h 15"/>
                    <a:gd name="T8" fmla="*/ 0 w 16"/>
                    <a:gd name="T9" fmla="*/ 6 h 15"/>
                    <a:gd name="T10" fmla="*/ 4 w 16"/>
                    <a:gd name="T11" fmla="*/ 1 h 15"/>
                    <a:gd name="T12" fmla="*/ 10 w 16"/>
                    <a:gd name="T13" fmla="*/ 0 h 15"/>
                    <a:gd name="T14" fmla="*/ 14 w 16"/>
                    <a:gd name="T15" fmla="*/ 4 h 15"/>
                    <a:gd name="T16" fmla="*/ 15 w 16"/>
                    <a:gd name="T17" fmla="*/ 10 h 15"/>
                    <a:gd name="T18" fmla="*/ 12 w 16"/>
                    <a:gd name="T19" fmla="*/ 14 h 15"/>
                    <a:gd name="T20" fmla="*/ 8 w 16"/>
                    <a:gd name="T21" fmla="*/ 15 h 15"/>
                    <a:gd name="T22" fmla="*/ 4 w 16"/>
                    <a:gd name="T23" fmla="*/ 10 h 15"/>
                    <a:gd name="T24" fmla="*/ 7 w 16"/>
                    <a:gd name="T25" fmla="*/ 12 h 15"/>
                    <a:gd name="T26" fmla="*/ 10 w 16"/>
                    <a:gd name="T27" fmla="*/ 12 h 15"/>
                    <a:gd name="T28" fmla="*/ 12 w 16"/>
                    <a:gd name="T29" fmla="*/ 9 h 15"/>
                    <a:gd name="T30" fmla="*/ 12 w 16"/>
                    <a:gd name="T31" fmla="*/ 6 h 15"/>
                    <a:gd name="T32" fmla="*/ 12 w 16"/>
                    <a:gd name="T33" fmla="*/ 6 h 15"/>
                    <a:gd name="T34" fmla="*/ 9 w 16"/>
                    <a:gd name="T35" fmla="*/ 4 h 15"/>
                    <a:gd name="T36" fmla="*/ 6 w 16"/>
                    <a:gd name="T37" fmla="*/ 4 h 15"/>
                    <a:gd name="T38" fmla="*/ 4 w 16"/>
                    <a:gd name="T39" fmla="*/ 7 h 15"/>
                    <a:gd name="T40" fmla="*/ 4 w 16"/>
                    <a:gd name="T41" fmla="*/ 10 h 15"/>
                    <a:gd name="T42" fmla="*/ 4 w 16"/>
                    <a:gd name="T43" fmla="*/ 10 h 15"/>
                    <a:gd name="T44" fmla="*/ 6 w 16"/>
                    <a:gd name="T45" fmla="*/ 9 h 15"/>
                    <a:gd name="T46" fmla="*/ 4 w 16"/>
                    <a:gd name="T4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5"/>
                        <a:pt x="2" y="13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4"/>
                        <a:pt x="2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3" y="2"/>
                        <a:pt x="14" y="4"/>
                      </a:cubicBezTo>
                      <a:cubicBezTo>
                        <a:pt x="15" y="6"/>
                        <a:pt x="16" y="8"/>
                        <a:pt x="15" y="10"/>
                      </a:cubicBezTo>
                      <a:cubicBezTo>
                        <a:pt x="15" y="12"/>
                        <a:pt x="13" y="13"/>
                        <a:pt x="12" y="14"/>
                      </a:cubicBezTo>
                      <a:cubicBezTo>
                        <a:pt x="10" y="15"/>
                        <a:pt x="9" y="15"/>
                        <a:pt x="8" y="15"/>
                      </a:cubicBezTo>
                      <a:close/>
                      <a:moveTo>
                        <a:pt x="4" y="10"/>
                      </a:move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8" name="Freeform 3484">
                  <a:extLst>
                    <a:ext uri="{FF2B5EF4-FFF2-40B4-BE49-F238E27FC236}">
                      <a16:creationId xmlns:a16="http://schemas.microsoft.com/office/drawing/2014/main" id="{89BBD9C8-1535-4A26-A8A9-8CE657F68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635375"/>
                  <a:ext cx="28575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3 w 17"/>
                    <a:gd name="T3" fmla="*/ 14 h 16"/>
                    <a:gd name="T4" fmla="*/ 3 w 17"/>
                    <a:gd name="T5" fmla="*/ 3 h 16"/>
                    <a:gd name="T6" fmla="*/ 14 w 17"/>
                    <a:gd name="T7" fmla="*/ 3 h 16"/>
                    <a:gd name="T8" fmla="*/ 14 w 17"/>
                    <a:gd name="T9" fmla="*/ 14 h 16"/>
                    <a:gd name="T10" fmla="*/ 8 w 17"/>
                    <a:gd name="T11" fmla="*/ 16 h 16"/>
                    <a:gd name="T12" fmla="*/ 8 w 17"/>
                    <a:gd name="T13" fmla="*/ 4 h 16"/>
                    <a:gd name="T14" fmla="*/ 5 w 17"/>
                    <a:gd name="T15" fmla="*/ 5 h 16"/>
                    <a:gd name="T16" fmla="*/ 5 w 17"/>
                    <a:gd name="T17" fmla="*/ 11 h 16"/>
                    <a:gd name="T18" fmla="*/ 11 w 17"/>
                    <a:gd name="T19" fmla="*/ 11 h 16"/>
                    <a:gd name="T20" fmla="*/ 11 w 17"/>
                    <a:gd name="T21" fmla="*/ 5 h 16"/>
                    <a:gd name="T22" fmla="*/ 8 w 17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6" y="16"/>
                        <a:pt x="4" y="15"/>
                        <a:pt x="3" y="14"/>
                      </a:cubicBezTo>
                      <a:cubicBezTo>
                        <a:pt x="0" y="11"/>
                        <a:pt x="0" y="6"/>
                        <a:pt x="3" y="3"/>
                      </a:cubicBezTo>
                      <a:cubicBezTo>
                        <a:pt x="6" y="0"/>
                        <a:pt x="11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ubicBezTo>
                        <a:pt x="12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7" y="4"/>
                        <a:pt x="6" y="4"/>
                        <a:pt x="5" y="5"/>
                      </a:cubicBezTo>
                      <a:cubicBezTo>
                        <a:pt x="3" y="7"/>
                        <a:pt x="3" y="10"/>
                        <a:pt x="5" y="11"/>
                      </a:cubicBezTo>
                      <a:cubicBezTo>
                        <a:pt x="7" y="13"/>
                        <a:pt x="10" y="13"/>
                        <a:pt x="11" y="11"/>
                      </a:cubicBezTo>
                      <a:cubicBezTo>
                        <a:pt x="13" y="10"/>
                        <a:pt x="13" y="7"/>
                        <a:pt x="11" y="5"/>
                      </a:cubicBezTo>
                      <a:cubicBezTo>
                        <a:pt x="10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9" name="Freeform 3485">
                  <a:extLst>
                    <a:ext uri="{FF2B5EF4-FFF2-40B4-BE49-F238E27FC236}">
                      <a16:creationId xmlns:a16="http://schemas.microsoft.com/office/drawing/2014/main" id="{9C020935-588A-4AF0-90C4-A0949C57D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58775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4 w 15"/>
                    <a:gd name="T5" fmla="*/ 15 h 16"/>
                    <a:gd name="T6" fmla="*/ 0 w 15"/>
                    <a:gd name="T7" fmla="*/ 10 h 16"/>
                    <a:gd name="T8" fmla="*/ 1 w 15"/>
                    <a:gd name="T9" fmla="*/ 5 h 16"/>
                    <a:gd name="T10" fmla="*/ 6 w 15"/>
                    <a:gd name="T11" fmla="*/ 1 h 16"/>
                    <a:gd name="T12" fmla="*/ 11 w 15"/>
                    <a:gd name="T13" fmla="*/ 2 h 16"/>
                    <a:gd name="T14" fmla="*/ 15 w 15"/>
                    <a:gd name="T15" fmla="*/ 6 h 16"/>
                    <a:gd name="T16" fmla="*/ 14 w 15"/>
                    <a:gd name="T17" fmla="*/ 12 h 16"/>
                    <a:gd name="T18" fmla="*/ 8 w 15"/>
                    <a:gd name="T19" fmla="*/ 16 h 16"/>
                    <a:gd name="T20" fmla="*/ 8 w 15"/>
                    <a:gd name="T21" fmla="*/ 4 h 16"/>
                    <a:gd name="T22" fmla="*/ 4 w 15"/>
                    <a:gd name="T23" fmla="*/ 6 h 16"/>
                    <a:gd name="T24" fmla="*/ 3 w 15"/>
                    <a:gd name="T25" fmla="*/ 9 h 16"/>
                    <a:gd name="T26" fmla="*/ 5 w 15"/>
                    <a:gd name="T27" fmla="*/ 12 h 16"/>
                    <a:gd name="T28" fmla="*/ 9 w 15"/>
                    <a:gd name="T29" fmla="*/ 13 h 16"/>
                    <a:gd name="T30" fmla="*/ 11 w 15"/>
                    <a:gd name="T31" fmla="*/ 11 h 16"/>
                    <a:gd name="T32" fmla="*/ 12 w 15"/>
                    <a:gd name="T33" fmla="*/ 7 h 16"/>
                    <a:gd name="T34" fmla="*/ 10 w 15"/>
                    <a:gd name="T35" fmla="*/ 5 h 16"/>
                    <a:gd name="T36" fmla="*/ 7 w 15"/>
                    <a:gd name="T37" fmla="*/ 10 h 16"/>
                    <a:gd name="T38" fmla="*/ 10 w 15"/>
                    <a:gd name="T39" fmla="*/ 5 h 16"/>
                    <a:gd name="T40" fmla="*/ 8 w 15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0" y="6"/>
                        <a:pt x="1" y="5"/>
                      </a:cubicBezTo>
                      <a:cubicBezTo>
                        <a:pt x="2" y="3"/>
                        <a:pt x="4" y="2"/>
                        <a:pt x="6" y="1"/>
                      </a:cubicBezTo>
                      <a:cubicBezTo>
                        <a:pt x="8" y="0"/>
                        <a:pt x="10" y="1"/>
                        <a:pt x="11" y="2"/>
                      </a:cubicBezTo>
                      <a:cubicBezTo>
                        <a:pt x="13" y="3"/>
                        <a:pt x="14" y="4"/>
                        <a:pt x="15" y="6"/>
                      </a:cubicBezTo>
                      <a:cubicBezTo>
                        <a:pt x="15" y="8"/>
                        <a:pt x="15" y="10"/>
                        <a:pt x="14" y="12"/>
                      </a:cubicBezTo>
                      <a:cubicBezTo>
                        <a:pt x="13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5" y="5"/>
                        <a:pt x="4" y="6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4" y="11"/>
                        <a:pt x="4" y="12"/>
                        <a:pt x="5" y="12"/>
                      </a:cubicBezTo>
                      <a:cubicBezTo>
                        <a:pt x="6" y="13"/>
                        <a:pt x="8" y="13"/>
                        <a:pt x="9" y="13"/>
                      </a:cubicBezTo>
                      <a:cubicBezTo>
                        <a:pt x="10" y="12"/>
                        <a:pt x="11" y="12"/>
                        <a:pt x="11" y="11"/>
                      </a:cubicBezTo>
                      <a:cubicBezTo>
                        <a:pt x="12" y="10"/>
                        <a:pt x="12" y="8"/>
                        <a:pt x="12" y="7"/>
                      </a:cubicBezTo>
                      <a:cubicBezTo>
                        <a:pt x="12" y="6"/>
                        <a:pt x="11" y="5"/>
                        <a:pt x="10" y="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0" name="Freeform 3486">
                  <a:extLst>
                    <a:ext uri="{FF2B5EF4-FFF2-40B4-BE49-F238E27FC236}">
                      <a16:creationId xmlns:a16="http://schemas.microsoft.com/office/drawing/2014/main" id="{E626874B-453A-4F95-B551-45D4BBA574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525838"/>
                  <a:ext cx="28575" cy="28575"/>
                </a:xfrm>
                <a:custGeom>
                  <a:avLst/>
                  <a:gdLst>
                    <a:gd name="T0" fmla="*/ 9 w 16"/>
                    <a:gd name="T1" fmla="*/ 16 h 16"/>
                    <a:gd name="T2" fmla="*/ 7 w 16"/>
                    <a:gd name="T3" fmla="*/ 15 h 16"/>
                    <a:gd name="T4" fmla="*/ 7 w 16"/>
                    <a:gd name="T5" fmla="*/ 15 h 16"/>
                    <a:gd name="T6" fmla="*/ 1 w 16"/>
                    <a:gd name="T7" fmla="*/ 6 h 16"/>
                    <a:gd name="T8" fmla="*/ 10 w 16"/>
                    <a:gd name="T9" fmla="*/ 1 h 16"/>
                    <a:gd name="T10" fmla="*/ 15 w 16"/>
                    <a:gd name="T11" fmla="*/ 4 h 16"/>
                    <a:gd name="T12" fmla="*/ 16 w 16"/>
                    <a:gd name="T13" fmla="*/ 10 h 16"/>
                    <a:gd name="T14" fmla="*/ 12 w 16"/>
                    <a:gd name="T15" fmla="*/ 15 h 16"/>
                    <a:gd name="T16" fmla="*/ 9 w 16"/>
                    <a:gd name="T17" fmla="*/ 16 h 16"/>
                    <a:gd name="T18" fmla="*/ 7 w 16"/>
                    <a:gd name="T19" fmla="*/ 12 h 16"/>
                    <a:gd name="T20" fmla="*/ 7 w 16"/>
                    <a:gd name="T21" fmla="*/ 12 h 16"/>
                    <a:gd name="T22" fmla="*/ 13 w 16"/>
                    <a:gd name="T23" fmla="*/ 9 h 16"/>
                    <a:gd name="T24" fmla="*/ 10 w 16"/>
                    <a:gd name="T25" fmla="*/ 4 h 16"/>
                    <a:gd name="T26" fmla="*/ 6 w 16"/>
                    <a:gd name="T27" fmla="*/ 4 h 16"/>
                    <a:gd name="T28" fmla="*/ 4 w 16"/>
                    <a:gd name="T29" fmla="*/ 7 h 16"/>
                    <a:gd name="T30" fmla="*/ 5 w 16"/>
                    <a:gd name="T31" fmla="*/ 10 h 16"/>
                    <a:gd name="T32" fmla="*/ 7 w 16"/>
                    <a:gd name="T33" fmla="*/ 12 h 16"/>
                    <a:gd name="T34" fmla="*/ 8 w 16"/>
                    <a:gd name="T35" fmla="*/ 9 h 16"/>
                    <a:gd name="T36" fmla="*/ 7 w 16"/>
                    <a:gd name="T37" fmla="*/ 12 h 16"/>
                    <a:gd name="T38" fmla="*/ 10 w 16"/>
                    <a:gd name="T39" fmla="*/ 4 h 16"/>
                    <a:gd name="T40" fmla="*/ 10 w 16"/>
                    <a:gd name="T41" fmla="*/ 4 h 16"/>
                    <a:gd name="T42" fmla="*/ 10 w 16"/>
                    <a:gd name="T4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8" y="16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0"/>
                        <a:pt x="1" y="6"/>
                      </a:cubicBezTo>
                      <a:cubicBezTo>
                        <a:pt x="2" y="2"/>
                        <a:pt x="6" y="0"/>
                        <a:pt x="10" y="1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6" y="6"/>
                        <a:pt x="16" y="8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5"/>
                        <a:pt x="10" y="16"/>
                        <a:pt x="9" y="16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3"/>
                        <a:pt x="12" y="11"/>
                        <a:pt x="13" y="9"/>
                      </a:cubicBezTo>
                      <a:cubicBezTo>
                        <a:pt x="13" y="7"/>
                        <a:pt x="12" y="4"/>
                        <a:pt x="10" y="4"/>
                      </a:cubicBezTo>
                      <a:cubicBezTo>
                        <a:pt x="9" y="3"/>
                        <a:pt x="7" y="4"/>
                        <a:pt x="6" y="4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8"/>
                        <a:pt x="4" y="9"/>
                        <a:pt x="5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9"/>
                        <a:pt x="8" y="9"/>
                        <a:pt x="8" y="9"/>
                      </a:cubicBezTo>
                      <a:lnTo>
                        <a:pt x="7" y="12"/>
                      </a:lnTo>
                      <a:close/>
                      <a:moveTo>
                        <a:pt x="10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1" name="Freeform 3487">
                  <a:extLst>
                    <a:ext uri="{FF2B5EF4-FFF2-40B4-BE49-F238E27FC236}">
                      <a16:creationId xmlns:a16="http://schemas.microsoft.com/office/drawing/2014/main" id="{B1DC83E1-4233-4AC4-ABC9-2D0E94C8B2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454400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0 w 16"/>
                    <a:gd name="T3" fmla="*/ 8 h 15"/>
                    <a:gd name="T4" fmla="*/ 8 w 16"/>
                    <a:gd name="T5" fmla="*/ 0 h 15"/>
                    <a:gd name="T6" fmla="*/ 16 w 16"/>
                    <a:gd name="T7" fmla="*/ 8 h 15"/>
                    <a:gd name="T8" fmla="*/ 8 w 16"/>
                    <a:gd name="T9" fmla="*/ 15 h 15"/>
                    <a:gd name="T10" fmla="*/ 8 w 16"/>
                    <a:gd name="T11" fmla="*/ 3 h 15"/>
                    <a:gd name="T12" fmla="*/ 4 w 16"/>
                    <a:gd name="T13" fmla="*/ 8 h 15"/>
                    <a:gd name="T14" fmla="*/ 8 w 16"/>
                    <a:gd name="T15" fmla="*/ 12 h 15"/>
                    <a:gd name="T16" fmla="*/ 12 w 16"/>
                    <a:gd name="T17" fmla="*/ 8 h 15"/>
                    <a:gd name="T18" fmla="*/ 8 w 16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8"/>
                      </a:cubicBezTo>
                      <a:cubicBezTo>
                        <a:pt x="16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6" y="3"/>
                        <a:pt x="4" y="5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2" name="Freeform 3488">
                  <a:extLst>
                    <a:ext uri="{FF2B5EF4-FFF2-40B4-BE49-F238E27FC236}">
                      <a16:creationId xmlns:a16="http://schemas.microsoft.com/office/drawing/2014/main" id="{8C962344-E33E-4992-814A-02DFA4F7AE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298825"/>
                  <a:ext cx="28575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1 w 17"/>
                    <a:gd name="T3" fmla="*/ 11 h 15"/>
                    <a:gd name="T4" fmla="*/ 1 w 17"/>
                    <a:gd name="T5" fmla="*/ 6 h 15"/>
                    <a:gd name="T6" fmla="*/ 4 w 17"/>
                    <a:gd name="T7" fmla="*/ 1 h 15"/>
                    <a:gd name="T8" fmla="*/ 10 w 17"/>
                    <a:gd name="T9" fmla="*/ 0 h 15"/>
                    <a:gd name="T10" fmla="*/ 15 w 17"/>
                    <a:gd name="T11" fmla="*/ 4 h 15"/>
                    <a:gd name="T12" fmla="*/ 12 w 17"/>
                    <a:gd name="T13" fmla="*/ 14 h 15"/>
                    <a:gd name="T14" fmla="*/ 12 w 17"/>
                    <a:gd name="T15" fmla="*/ 14 h 15"/>
                    <a:gd name="T16" fmla="*/ 8 w 17"/>
                    <a:gd name="T17" fmla="*/ 15 h 15"/>
                    <a:gd name="T18" fmla="*/ 6 w 17"/>
                    <a:gd name="T19" fmla="*/ 4 h 15"/>
                    <a:gd name="T20" fmla="*/ 4 w 17"/>
                    <a:gd name="T21" fmla="*/ 10 h 15"/>
                    <a:gd name="T22" fmla="*/ 7 w 17"/>
                    <a:gd name="T23" fmla="*/ 12 h 15"/>
                    <a:gd name="T24" fmla="*/ 10 w 17"/>
                    <a:gd name="T25" fmla="*/ 11 h 15"/>
                    <a:gd name="T26" fmla="*/ 12 w 17"/>
                    <a:gd name="T27" fmla="*/ 9 h 15"/>
                    <a:gd name="T28" fmla="*/ 12 w 17"/>
                    <a:gd name="T29" fmla="*/ 5 h 15"/>
                    <a:gd name="T30" fmla="*/ 6 w 17"/>
                    <a:gd name="T31" fmla="*/ 4 h 15"/>
                    <a:gd name="T32" fmla="*/ 9 w 17"/>
                    <a:gd name="T33" fmla="*/ 9 h 15"/>
                    <a:gd name="T34" fmla="*/ 6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5" y="15"/>
                        <a:pt x="3" y="14"/>
                        <a:pt x="1" y="11"/>
                      </a:cubicBezTo>
                      <a:cubicBezTo>
                        <a:pt x="0" y="10"/>
                        <a:pt x="0" y="8"/>
                        <a:pt x="1" y="6"/>
                      </a:cubicBezTo>
                      <a:cubicBezTo>
                        <a:pt x="1" y="4"/>
                        <a:pt x="3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7" y="7"/>
                        <a:pt x="15" y="12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5"/>
                        <a:pt x="9" y="15"/>
                        <a:pt x="8" y="15"/>
                      </a:cubicBezTo>
                      <a:close/>
                      <a:moveTo>
                        <a:pt x="6" y="4"/>
                      </a:moveTo>
                      <a:cubicBezTo>
                        <a:pt x="4" y="5"/>
                        <a:pt x="3" y="8"/>
                        <a:pt x="4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1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2" y="6"/>
                        <a:pt x="12" y="5"/>
                      </a:cubicBezTo>
                      <a:cubicBezTo>
                        <a:pt x="11" y="3"/>
                        <a:pt x="8" y="3"/>
                        <a:pt x="6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3" name="Freeform 3489">
                  <a:extLst>
                    <a:ext uri="{FF2B5EF4-FFF2-40B4-BE49-F238E27FC236}">
                      <a16:creationId xmlns:a16="http://schemas.microsoft.com/office/drawing/2014/main" id="{4DDFD58E-D1CF-4065-A531-EACE81B0E8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27388"/>
                  <a:ext cx="30163" cy="25400"/>
                </a:xfrm>
                <a:custGeom>
                  <a:avLst/>
                  <a:gdLst>
                    <a:gd name="T0" fmla="*/ 9 w 17"/>
                    <a:gd name="T1" fmla="*/ 15 h 15"/>
                    <a:gd name="T2" fmla="*/ 3 w 17"/>
                    <a:gd name="T3" fmla="*/ 13 h 15"/>
                    <a:gd name="T4" fmla="*/ 3 w 17"/>
                    <a:gd name="T5" fmla="*/ 2 h 15"/>
                    <a:gd name="T6" fmla="*/ 9 w 17"/>
                    <a:gd name="T7" fmla="*/ 0 h 15"/>
                    <a:gd name="T8" fmla="*/ 9 w 17"/>
                    <a:gd name="T9" fmla="*/ 0 h 15"/>
                    <a:gd name="T10" fmla="*/ 14 w 17"/>
                    <a:gd name="T11" fmla="*/ 2 h 15"/>
                    <a:gd name="T12" fmla="*/ 14 w 17"/>
                    <a:gd name="T13" fmla="*/ 13 h 15"/>
                    <a:gd name="T14" fmla="*/ 14 w 17"/>
                    <a:gd name="T15" fmla="*/ 13 h 15"/>
                    <a:gd name="T16" fmla="*/ 9 w 17"/>
                    <a:gd name="T17" fmla="*/ 15 h 15"/>
                    <a:gd name="T18" fmla="*/ 5 w 17"/>
                    <a:gd name="T19" fmla="*/ 4 h 15"/>
                    <a:gd name="T20" fmla="*/ 5 w 17"/>
                    <a:gd name="T21" fmla="*/ 10 h 15"/>
                    <a:gd name="T22" fmla="*/ 9 w 17"/>
                    <a:gd name="T23" fmla="*/ 12 h 15"/>
                    <a:gd name="T24" fmla="*/ 9 w 17"/>
                    <a:gd name="T25" fmla="*/ 12 h 15"/>
                    <a:gd name="T26" fmla="*/ 12 w 17"/>
                    <a:gd name="T27" fmla="*/ 10 h 15"/>
                    <a:gd name="T28" fmla="*/ 12 w 17"/>
                    <a:gd name="T29" fmla="*/ 4 h 15"/>
                    <a:gd name="T30" fmla="*/ 5 w 17"/>
                    <a:gd name="T31" fmla="*/ 4 h 15"/>
                    <a:gd name="T32" fmla="*/ 10 w 17"/>
                    <a:gd name="T33" fmla="*/ 8 h 15"/>
                    <a:gd name="T34" fmla="*/ 5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7" y="15"/>
                        <a:pt x="5" y="14"/>
                        <a:pt x="3" y="13"/>
                      </a:cubicBezTo>
                      <a:cubicBezTo>
                        <a:pt x="0" y="10"/>
                        <a:pt x="0" y="5"/>
                        <a:pt x="3" y="2"/>
                      </a:cubicBezTo>
                      <a:cubicBezTo>
                        <a:pt x="5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1" y="0"/>
                        <a:pt x="12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4"/>
                        <a:pt x="10" y="15"/>
                        <a:pt x="9" y="15"/>
                      </a:cubicBezTo>
                      <a:close/>
                      <a:moveTo>
                        <a:pt x="5" y="4"/>
                      </a:moveTo>
                      <a:cubicBezTo>
                        <a:pt x="4" y="6"/>
                        <a:pt x="4" y="9"/>
                        <a:pt x="5" y="10"/>
                      </a:cubicBezTo>
                      <a:cubicBezTo>
                        <a:pt x="6" y="11"/>
                        <a:pt x="7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1" y="11"/>
                        <a:pt x="12" y="10"/>
                      </a:cubicBezTo>
                      <a:cubicBezTo>
                        <a:pt x="13" y="9"/>
                        <a:pt x="13" y="6"/>
                        <a:pt x="12" y="4"/>
                      </a:cubicBezTo>
                      <a:cubicBezTo>
                        <a:pt x="10" y="2"/>
                        <a:pt x="7" y="2"/>
                        <a:pt x="5" y="4"/>
                      </a:cubicBezTo>
                      <a:cubicBezTo>
                        <a:pt x="10" y="8"/>
                        <a:pt x="10" y="8"/>
                        <a:pt x="1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4" name="Freeform 3490">
                  <a:extLst>
                    <a:ext uri="{FF2B5EF4-FFF2-40B4-BE49-F238E27FC236}">
                      <a16:creationId xmlns:a16="http://schemas.microsoft.com/office/drawing/2014/main" id="{4D52E16B-EFB1-4401-82D7-1725BDB0F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16230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0 w 15"/>
                    <a:gd name="T5" fmla="*/ 11 h 16"/>
                    <a:gd name="T6" fmla="*/ 1 w 15"/>
                    <a:gd name="T7" fmla="*/ 5 h 16"/>
                    <a:gd name="T8" fmla="*/ 11 w 15"/>
                    <a:gd name="T9" fmla="*/ 2 h 16"/>
                    <a:gd name="T10" fmla="*/ 15 w 15"/>
                    <a:gd name="T11" fmla="*/ 7 h 16"/>
                    <a:gd name="T12" fmla="*/ 14 w 15"/>
                    <a:gd name="T13" fmla="*/ 13 h 16"/>
                    <a:gd name="T14" fmla="*/ 14 w 15"/>
                    <a:gd name="T15" fmla="*/ 13 h 16"/>
                    <a:gd name="T16" fmla="*/ 10 w 15"/>
                    <a:gd name="T17" fmla="*/ 16 h 16"/>
                    <a:gd name="T18" fmla="*/ 8 w 15"/>
                    <a:gd name="T19" fmla="*/ 16 h 16"/>
                    <a:gd name="T20" fmla="*/ 4 w 15"/>
                    <a:gd name="T21" fmla="*/ 7 h 16"/>
                    <a:gd name="T22" fmla="*/ 3 w 15"/>
                    <a:gd name="T23" fmla="*/ 10 h 16"/>
                    <a:gd name="T24" fmla="*/ 5 w 15"/>
                    <a:gd name="T25" fmla="*/ 13 h 16"/>
                    <a:gd name="T26" fmla="*/ 11 w 15"/>
                    <a:gd name="T27" fmla="*/ 11 h 16"/>
                    <a:gd name="T28" fmla="*/ 12 w 15"/>
                    <a:gd name="T29" fmla="*/ 8 h 16"/>
                    <a:gd name="T30" fmla="*/ 10 w 15"/>
                    <a:gd name="T31" fmla="*/ 5 h 16"/>
                    <a:gd name="T32" fmla="*/ 6 w 15"/>
                    <a:gd name="T33" fmla="*/ 5 h 16"/>
                    <a:gd name="T34" fmla="*/ 4 w 15"/>
                    <a:gd name="T35" fmla="*/ 7 h 16"/>
                    <a:gd name="T36" fmla="*/ 9 w 15"/>
                    <a:gd name="T37" fmla="*/ 10 h 16"/>
                    <a:gd name="T38" fmla="*/ 4 w 15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2" y="14"/>
                        <a:pt x="1" y="13"/>
                        <a:pt x="0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3" y="1"/>
                        <a:pt x="8" y="0"/>
                        <a:pt x="11" y="2"/>
                      </a:cubicBezTo>
                      <a:cubicBezTo>
                        <a:pt x="13" y="3"/>
                        <a:pt x="14" y="5"/>
                        <a:pt x="15" y="7"/>
                      </a:cubicBezTo>
                      <a:cubicBezTo>
                        <a:pt x="15" y="9"/>
                        <a:pt x="15" y="11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6"/>
                        <a:pt x="10" y="16"/>
                      </a:cubicBezTo>
                      <a:cubicBezTo>
                        <a:pt x="9" y="16"/>
                        <a:pt x="8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3" y="8"/>
                        <a:pt x="3" y="9"/>
                        <a:pt x="3" y="10"/>
                      </a:cubicBezTo>
                      <a:cubicBezTo>
                        <a:pt x="4" y="11"/>
                        <a:pt x="4" y="12"/>
                        <a:pt x="5" y="13"/>
                      </a:cubicBezTo>
                      <a:cubicBezTo>
                        <a:pt x="7" y="14"/>
                        <a:pt x="10" y="13"/>
                        <a:pt x="11" y="11"/>
                      </a:cubicBezTo>
                      <a:cubicBezTo>
                        <a:pt x="12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6" y="5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5" name="Freeform 3491">
                  <a:extLst>
                    <a:ext uri="{FF2B5EF4-FFF2-40B4-BE49-F238E27FC236}">
                      <a16:creationId xmlns:a16="http://schemas.microsoft.com/office/drawing/2014/main" id="{82198C1A-ED15-4BA2-A6B3-5414DAEDA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114675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7 h 16"/>
                    <a:gd name="T6" fmla="*/ 10 w 17"/>
                    <a:gd name="T7" fmla="*/ 2 h 16"/>
                    <a:gd name="T8" fmla="*/ 16 w 17"/>
                    <a:gd name="T9" fmla="*/ 11 h 16"/>
                    <a:gd name="T10" fmla="*/ 16 w 17"/>
                    <a:gd name="T11" fmla="*/ 11 h 16"/>
                    <a:gd name="T12" fmla="*/ 12 w 17"/>
                    <a:gd name="T13" fmla="*/ 15 h 16"/>
                    <a:gd name="T14" fmla="*/ 8 w 17"/>
                    <a:gd name="T15" fmla="*/ 16 h 16"/>
                    <a:gd name="T16" fmla="*/ 4 w 17"/>
                    <a:gd name="T17" fmla="*/ 8 h 16"/>
                    <a:gd name="T18" fmla="*/ 7 w 17"/>
                    <a:gd name="T19" fmla="*/ 13 h 16"/>
                    <a:gd name="T20" fmla="*/ 12 w 17"/>
                    <a:gd name="T21" fmla="*/ 10 h 16"/>
                    <a:gd name="T22" fmla="*/ 9 w 17"/>
                    <a:gd name="T23" fmla="*/ 5 h 16"/>
                    <a:gd name="T24" fmla="*/ 6 w 17"/>
                    <a:gd name="T25" fmla="*/ 5 h 16"/>
                    <a:gd name="T26" fmla="*/ 4 w 17"/>
                    <a:gd name="T27" fmla="*/ 8 h 16"/>
                    <a:gd name="T28" fmla="*/ 10 w 17"/>
                    <a:gd name="T29" fmla="*/ 9 h 16"/>
                    <a:gd name="T30" fmla="*/ 4 w 17"/>
                    <a:gd name="T31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2"/>
                      </a:cubicBezTo>
                      <a:cubicBezTo>
                        <a:pt x="14" y="3"/>
                        <a:pt x="17" y="7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3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8"/>
                      </a:moveTo>
                      <a:cubicBezTo>
                        <a:pt x="3" y="10"/>
                        <a:pt x="5" y="12"/>
                        <a:pt x="7" y="13"/>
                      </a:cubicBezTo>
                      <a:cubicBezTo>
                        <a:pt x="9" y="14"/>
                        <a:pt x="12" y="12"/>
                        <a:pt x="12" y="10"/>
                      </a:cubicBezTo>
                      <a:cubicBezTo>
                        <a:pt x="13" y="8"/>
                        <a:pt x="12" y="5"/>
                        <a:pt x="9" y="5"/>
                      </a:cubicBez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6"/>
                        <a:pt x="4" y="7"/>
                        <a:pt x="4" y="8"/>
                      </a:cubicBezTo>
                      <a:cubicBezTo>
                        <a:pt x="10" y="9"/>
                        <a:pt x="10" y="9"/>
                        <a:pt x="10" y="9"/>
                      </a:cubicBez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936D6F9-D458-4BAF-9AC8-8BCD0F0DAA9F}"/>
                </a:ext>
              </a:extLst>
            </p:cNvPr>
            <p:cNvGrpSpPr/>
            <p:nvPr/>
          </p:nvGrpSpPr>
          <p:grpSpPr>
            <a:xfrm>
              <a:off x="5810422" y="4129706"/>
              <a:ext cx="2333243" cy="1730873"/>
              <a:chOff x="5327829" y="4129706"/>
              <a:chExt cx="2333243" cy="173087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98127A-5EF3-4DE9-AFB0-EA61F1384F86}"/>
                  </a:ext>
                </a:extLst>
              </p:cNvPr>
              <p:cNvSpPr/>
              <p:nvPr/>
            </p:nvSpPr>
            <p:spPr>
              <a:xfrm>
                <a:off x="6002548" y="5365614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简单的开发过程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05E7C62C-AFE2-4FCD-9D46-5AC5955B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831" y="4129706"/>
                <a:ext cx="0" cy="974857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9" name="Oval 28">
                <a:extLst>
                  <a:ext uri="{FF2B5EF4-FFF2-40B4-BE49-F238E27FC236}">
                    <a16:creationId xmlns:a16="http://schemas.microsoft.com/office/drawing/2014/main" id="{D23308F0-9815-4D5C-8B98-89940C62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829" y="5170306"/>
                <a:ext cx="690273" cy="6902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FF146CB1-68C2-467D-99E3-DED08C4C6E6E}"/>
                  </a:ext>
                </a:extLst>
              </p:cNvPr>
              <p:cNvGrpSpPr/>
              <p:nvPr/>
            </p:nvGrpSpPr>
            <p:grpSpPr>
              <a:xfrm>
                <a:off x="5471602" y="5301353"/>
                <a:ext cx="426278" cy="419121"/>
                <a:chOff x="15740063" y="5287963"/>
                <a:chExt cx="850900" cy="836612"/>
              </a:xfrm>
              <a:solidFill>
                <a:schemeClr val="bg1"/>
              </a:solidFill>
              <a:effectLst/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48FE65C7-71F9-4D0A-ACE9-1AA4E0216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634038"/>
                  <a:ext cx="708025" cy="20637"/>
                </a:xfrm>
                <a:custGeom>
                  <a:avLst/>
                  <a:gdLst>
                    <a:gd name="T0" fmla="*/ 419 w 425"/>
                    <a:gd name="T1" fmla="*/ 12 h 12"/>
                    <a:gd name="T2" fmla="*/ 6 w 425"/>
                    <a:gd name="T3" fmla="*/ 12 h 12"/>
                    <a:gd name="T4" fmla="*/ 0 w 425"/>
                    <a:gd name="T5" fmla="*/ 6 h 12"/>
                    <a:gd name="T6" fmla="*/ 6 w 425"/>
                    <a:gd name="T7" fmla="*/ 0 h 12"/>
                    <a:gd name="T8" fmla="*/ 419 w 425"/>
                    <a:gd name="T9" fmla="*/ 0 h 12"/>
                    <a:gd name="T10" fmla="*/ 425 w 425"/>
                    <a:gd name="T11" fmla="*/ 6 h 12"/>
                    <a:gd name="T12" fmla="*/ 419 w 42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12">
                      <a:moveTo>
                        <a:pt x="419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22" y="0"/>
                        <a:pt x="425" y="3"/>
                        <a:pt x="425" y="6"/>
                      </a:cubicBezTo>
                      <a:cubicBezTo>
                        <a:pt x="425" y="10"/>
                        <a:pt x="422" y="12"/>
                        <a:pt x="41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2" name="Freeform 69">
                  <a:extLst>
                    <a:ext uri="{FF2B5EF4-FFF2-40B4-BE49-F238E27FC236}">
                      <a16:creationId xmlns:a16="http://schemas.microsoft.com/office/drawing/2014/main" id="{1CEF211B-6014-43A6-BDDF-644BF25DB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9550"/>
                  <a:ext cx="20638" cy="366712"/>
                </a:xfrm>
                <a:custGeom>
                  <a:avLst/>
                  <a:gdLst>
                    <a:gd name="T0" fmla="*/ 6 w 12"/>
                    <a:gd name="T1" fmla="*/ 219 h 219"/>
                    <a:gd name="T2" fmla="*/ 0 w 12"/>
                    <a:gd name="T3" fmla="*/ 213 h 219"/>
                    <a:gd name="T4" fmla="*/ 0 w 12"/>
                    <a:gd name="T5" fmla="*/ 6 h 219"/>
                    <a:gd name="T6" fmla="*/ 6 w 12"/>
                    <a:gd name="T7" fmla="*/ 0 h 219"/>
                    <a:gd name="T8" fmla="*/ 12 w 12"/>
                    <a:gd name="T9" fmla="*/ 6 h 219"/>
                    <a:gd name="T10" fmla="*/ 12 w 12"/>
                    <a:gd name="T11" fmla="*/ 213 h 219"/>
                    <a:gd name="T12" fmla="*/ 6 w 12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9">
                      <a:moveTo>
                        <a:pt x="6" y="219"/>
                      </a:moveTo>
                      <a:cubicBezTo>
                        <a:pt x="3" y="219"/>
                        <a:pt x="0" y="216"/>
                        <a:pt x="0" y="2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13"/>
                        <a:pt x="12" y="213"/>
                        <a:pt x="12" y="213"/>
                      </a:cubicBezTo>
                      <a:cubicBezTo>
                        <a:pt x="12" y="216"/>
                        <a:pt x="10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3" name="Freeform 70">
                  <a:extLst>
                    <a:ext uri="{FF2B5EF4-FFF2-40B4-BE49-F238E27FC236}">
                      <a16:creationId xmlns:a16="http://schemas.microsoft.com/office/drawing/2014/main" id="{EE1FC6FD-E244-44E1-90A9-F25ECC1E1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289550"/>
                  <a:ext cx="708025" cy="666750"/>
                </a:xfrm>
                <a:custGeom>
                  <a:avLst/>
                  <a:gdLst>
                    <a:gd name="T0" fmla="*/ 313 w 425"/>
                    <a:gd name="T1" fmla="*/ 399 h 399"/>
                    <a:gd name="T2" fmla="*/ 308 w 425"/>
                    <a:gd name="T3" fmla="*/ 395 h 399"/>
                    <a:gd name="T4" fmla="*/ 311 w 425"/>
                    <a:gd name="T5" fmla="*/ 387 h 399"/>
                    <a:gd name="T6" fmla="*/ 413 w 425"/>
                    <a:gd name="T7" fmla="*/ 212 h 399"/>
                    <a:gd name="T8" fmla="*/ 212 w 425"/>
                    <a:gd name="T9" fmla="*/ 12 h 399"/>
                    <a:gd name="T10" fmla="*/ 12 w 425"/>
                    <a:gd name="T11" fmla="*/ 212 h 399"/>
                    <a:gd name="T12" fmla="*/ 6 w 425"/>
                    <a:gd name="T13" fmla="*/ 218 h 399"/>
                    <a:gd name="T14" fmla="*/ 0 w 425"/>
                    <a:gd name="T15" fmla="*/ 212 h 399"/>
                    <a:gd name="T16" fmla="*/ 212 w 425"/>
                    <a:gd name="T17" fmla="*/ 0 h 399"/>
                    <a:gd name="T18" fmla="*/ 425 w 425"/>
                    <a:gd name="T19" fmla="*/ 212 h 399"/>
                    <a:gd name="T20" fmla="*/ 316 w 425"/>
                    <a:gd name="T21" fmla="*/ 398 h 399"/>
                    <a:gd name="T22" fmla="*/ 313 w 425"/>
                    <a:gd name="T23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5" h="399">
                      <a:moveTo>
                        <a:pt x="313" y="399"/>
                      </a:moveTo>
                      <a:cubicBezTo>
                        <a:pt x="311" y="399"/>
                        <a:pt x="309" y="397"/>
                        <a:pt x="308" y="395"/>
                      </a:cubicBezTo>
                      <a:cubicBezTo>
                        <a:pt x="307" y="393"/>
                        <a:pt x="308" y="389"/>
                        <a:pt x="311" y="387"/>
                      </a:cubicBezTo>
                      <a:cubicBezTo>
                        <a:pt x="374" y="352"/>
                        <a:pt x="413" y="285"/>
                        <a:pt x="413" y="212"/>
                      </a:cubicBezTo>
                      <a:cubicBezTo>
                        <a:pt x="413" y="102"/>
                        <a:pt x="323" y="12"/>
                        <a:pt x="212" y="12"/>
                      </a:cubicBezTo>
                      <a:cubicBezTo>
                        <a:pt x="102" y="12"/>
                        <a:pt x="12" y="102"/>
                        <a:pt x="12" y="212"/>
                      </a:cubicBezTo>
                      <a:cubicBezTo>
                        <a:pt x="12" y="216"/>
                        <a:pt x="9" y="218"/>
                        <a:pt x="6" y="218"/>
                      </a:cubicBezTo>
                      <a:cubicBezTo>
                        <a:pt x="3" y="218"/>
                        <a:pt x="0" y="216"/>
                        <a:pt x="0" y="212"/>
                      </a:cubicBezTo>
                      <a:cubicBezTo>
                        <a:pt x="0" y="95"/>
                        <a:pt x="95" y="0"/>
                        <a:pt x="212" y="0"/>
                      </a:cubicBezTo>
                      <a:cubicBezTo>
                        <a:pt x="330" y="0"/>
                        <a:pt x="425" y="95"/>
                        <a:pt x="425" y="212"/>
                      </a:cubicBezTo>
                      <a:cubicBezTo>
                        <a:pt x="425" y="289"/>
                        <a:pt x="383" y="360"/>
                        <a:pt x="316" y="398"/>
                      </a:cubicBezTo>
                      <a:cubicBezTo>
                        <a:pt x="315" y="398"/>
                        <a:pt x="314" y="399"/>
                        <a:pt x="313" y="3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4" name="Freeform 71">
                  <a:extLst>
                    <a:ext uri="{FF2B5EF4-FFF2-40B4-BE49-F238E27FC236}">
                      <a16:creationId xmlns:a16="http://schemas.microsoft.com/office/drawing/2014/main" id="{E3FBA0B8-3DB1-4E02-A8F6-20DABC388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3275" y="5287963"/>
                  <a:ext cx="204788" cy="366712"/>
                </a:xfrm>
                <a:custGeom>
                  <a:avLst/>
                  <a:gdLst>
                    <a:gd name="T0" fmla="*/ 6 w 123"/>
                    <a:gd name="T1" fmla="*/ 219 h 219"/>
                    <a:gd name="T2" fmla="*/ 0 w 123"/>
                    <a:gd name="T3" fmla="*/ 213 h 219"/>
                    <a:gd name="T4" fmla="*/ 114 w 123"/>
                    <a:gd name="T5" fmla="*/ 1 h 219"/>
                    <a:gd name="T6" fmla="*/ 122 w 123"/>
                    <a:gd name="T7" fmla="*/ 5 h 219"/>
                    <a:gd name="T8" fmla="*/ 119 w 123"/>
                    <a:gd name="T9" fmla="*/ 12 h 219"/>
                    <a:gd name="T10" fmla="*/ 119 w 123"/>
                    <a:gd name="T11" fmla="*/ 12 h 219"/>
                    <a:gd name="T12" fmla="*/ 12 w 123"/>
                    <a:gd name="T13" fmla="*/ 213 h 219"/>
                    <a:gd name="T14" fmla="*/ 6 w 123"/>
                    <a:gd name="T15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219">
                      <a:moveTo>
                        <a:pt x="6" y="219"/>
                      </a:moveTo>
                      <a:cubicBezTo>
                        <a:pt x="2" y="219"/>
                        <a:pt x="0" y="217"/>
                        <a:pt x="0" y="213"/>
                      </a:cubicBezTo>
                      <a:cubicBezTo>
                        <a:pt x="0" y="49"/>
                        <a:pt x="113" y="2"/>
                        <a:pt x="114" y="1"/>
                      </a:cubicBezTo>
                      <a:cubicBezTo>
                        <a:pt x="117" y="0"/>
                        <a:pt x="121" y="2"/>
                        <a:pt x="122" y="5"/>
                      </a:cubicBezTo>
                      <a:cubicBezTo>
                        <a:pt x="123" y="8"/>
                        <a:pt x="122" y="11"/>
                        <a:pt x="119" y="12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14"/>
                        <a:pt x="12" y="57"/>
                        <a:pt x="12" y="213"/>
                      </a:cubicBezTo>
                      <a:cubicBezTo>
                        <a:pt x="12" y="217"/>
                        <a:pt x="9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5" name="Line 72">
                  <a:extLst>
                    <a:ext uri="{FF2B5EF4-FFF2-40B4-BE49-F238E27FC236}">
                      <a16:creationId xmlns:a16="http://schemas.microsoft.com/office/drawing/2014/main" id="{A9752B3E-06A5-42A2-A908-20916F206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2800" y="5643563"/>
                  <a:ext cx="0" cy="0"/>
                </a:xfrm>
                <a:prstGeom prst="line">
                  <a:avLst/>
                </a:prstGeom>
                <a:grpFill/>
                <a:ln w="19050" cap="rnd">
                  <a:solidFill>
                    <a:srgbClr val="34415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6" name="Freeform 73">
                  <a:extLst>
                    <a:ext uri="{FF2B5EF4-FFF2-40B4-BE49-F238E27FC236}">
                      <a16:creationId xmlns:a16="http://schemas.microsoft.com/office/drawing/2014/main" id="{40207EAC-6320-4EB7-BD43-D712CB579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7963"/>
                  <a:ext cx="204788" cy="366712"/>
                </a:xfrm>
                <a:custGeom>
                  <a:avLst/>
                  <a:gdLst>
                    <a:gd name="T0" fmla="*/ 117 w 123"/>
                    <a:gd name="T1" fmla="*/ 219 h 219"/>
                    <a:gd name="T2" fmla="*/ 111 w 123"/>
                    <a:gd name="T3" fmla="*/ 213 h 219"/>
                    <a:gd name="T4" fmla="*/ 4 w 123"/>
                    <a:gd name="T5" fmla="*/ 12 h 219"/>
                    <a:gd name="T6" fmla="*/ 1 w 123"/>
                    <a:gd name="T7" fmla="*/ 5 h 219"/>
                    <a:gd name="T8" fmla="*/ 9 w 123"/>
                    <a:gd name="T9" fmla="*/ 1 h 219"/>
                    <a:gd name="T10" fmla="*/ 123 w 123"/>
                    <a:gd name="T11" fmla="*/ 213 h 219"/>
                    <a:gd name="T12" fmla="*/ 117 w 123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219">
                      <a:moveTo>
                        <a:pt x="117" y="219"/>
                      </a:moveTo>
                      <a:cubicBezTo>
                        <a:pt x="114" y="219"/>
                        <a:pt x="111" y="217"/>
                        <a:pt x="111" y="213"/>
                      </a:cubicBezTo>
                      <a:cubicBezTo>
                        <a:pt x="111" y="57"/>
                        <a:pt x="5" y="13"/>
                        <a:pt x="4" y="12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1"/>
                      </a:cubicBezTo>
                      <a:cubicBezTo>
                        <a:pt x="10" y="2"/>
                        <a:pt x="123" y="49"/>
                        <a:pt x="123" y="213"/>
                      </a:cubicBezTo>
                      <a:cubicBezTo>
                        <a:pt x="123" y="217"/>
                        <a:pt x="121" y="219"/>
                        <a:pt x="117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7" name="Freeform 74">
                  <a:extLst>
                    <a:ext uri="{FF2B5EF4-FFF2-40B4-BE49-F238E27FC236}">
                      <a16:creationId xmlns:a16="http://schemas.microsoft.com/office/drawing/2014/main" id="{A79B30D9-0DB7-490A-BAEE-C962761CF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634038"/>
                  <a:ext cx="55563" cy="203200"/>
                </a:xfrm>
                <a:custGeom>
                  <a:avLst/>
                  <a:gdLst>
                    <a:gd name="T0" fmla="*/ 7 w 34"/>
                    <a:gd name="T1" fmla="*/ 122 h 122"/>
                    <a:gd name="T2" fmla="*/ 5 w 34"/>
                    <a:gd name="T3" fmla="*/ 121 h 122"/>
                    <a:gd name="T4" fmla="*/ 2 w 34"/>
                    <a:gd name="T5" fmla="*/ 113 h 122"/>
                    <a:gd name="T6" fmla="*/ 22 w 34"/>
                    <a:gd name="T7" fmla="*/ 6 h 122"/>
                    <a:gd name="T8" fmla="*/ 28 w 34"/>
                    <a:gd name="T9" fmla="*/ 0 h 122"/>
                    <a:gd name="T10" fmla="*/ 34 w 34"/>
                    <a:gd name="T11" fmla="*/ 6 h 122"/>
                    <a:gd name="T12" fmla="*/ 13 w 34"/>
                    <a:gd name="T13" fmla="*/ 118 h 122"/>
                    <a:gd name="T14" fmla="*/ 7 w 34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122">
                      <a:moveTo>
                        <a:pt x="7" y="122"/>
                      </a:moveTo>
                      <a:cubicBezTo>
                        <a:pt x="7" y="122"/>
                        <a:pt x="6" y="122"/>
                        <a:pt x="5" y="121"/>
                      </a:cubicBezTo>
                      <a:cubicBezTo>
                        <a:pt x="2" y="120"/>
                        <a:pt x="0" y="117"/>
                        <a:pt x="2" y="113"/>
                      </a:cubicBezTo>
                      <a:cubicBezTo>
                        <a:pt x="15" y="82"/>
                        <a:pt x="22" y="46"/>
                        <a:pt x="22" y="6"/>
                      </a:cubicBezTo>
                      <a:cubicBezTo>
                        <a:pt x="22" y="3"/>
                        <a:pt x="25" y="0"/>
                        <a:pt x="28" y="0"/>
                      </a:cubicBezTo>
                      <a:cubicBezTo>
                        <a:pt x="32" y="0"/>
                        <a:pt x="34" y="3"/>
                        <a:pt x="34" y="6"/>
                      </a:cubicBezTo>
                      <a:cubicBezTo>
                        <a:pt x="34" y="48"/>
                        <a:pt x="27" y="86"/>
                        <a:pt x="13" y="118"/>
                      </a:cubicBezTo>
                      <a:cubicBezTo>
                        <a:pt x="12" y="121"/>
                        <a:pt x="10" y="122"/>
                        <a:pt x="7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8" name="Freeform 75">
                  <a:extLst>
                    <a:ext uri="{FF2B5EF4-FFF2-40B4-BE49-F238E27FC236}">
                      <a16:creationId xmlns:a16="http://schemas.microsoft.com/office/drawing/2014/main" id="{79A20CE5-CCBE-464E-872B-E1955C7D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6125" y="5384800"/>
                  <a:ext cx="260350" cy="122237"/>
                </a:xfrm>
                <a:custGeom>
                  <a:avLst/>
                  <a:gdLst>
                    <a:gd name="T0" fmla="*/ 150 w 156"/>
                    <a:gd name="T1" fmla="*/ 73 h 73"/>
                    <a:gd name="T2" fmla="*/ 2 w 156"/>
                    <a:gd name="T3" fmla="*/ 10 h 73"/>
                    <a:gd name="T4" fmla="*/ 4 w 156"/>
                    <a:gd name="T5" fmla="*/ 2 h 73"/>
                    <a:gd name="T6" fmla="*/ 12 w 156"/>
                    <a:gd name="T7" fmla="*/ 4 h 73"/>
                    <a:gd name="T8" fmla="*/ 150 w 156"/>
                    <a:gd name="T9" fmla="*/ 61 h 73"/>
                    <a:gd name="T10" fmla="*/ 156 w 156"/>
                    <a:gd name="T11" fmla="*/ 67 h 73"/>
                    <a:gd name="T12" fmla="*/ 150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150" y="73"/>
                      </a:moveTo>
                      <a:cubicBezTo>
                        <a:pt x="34" y="73"/>
                        <a:pt x="3" y="12"/>
                        <a:pt x="2" y="10"/>
                      </a:cubicBezTo>
                      <a:cubicBezTo>
                        <a:pt x="0" y="7"/>
                        <a:pt x="1" y="3"/>
                        <a:pt x="4" y="2"/>
                      </a:cubicBezTo>
                      <a:cubicBezTo>
                        <a:pt x="7" y="0"/>
                        <a:pt x="11" y="1"/>
                        <a:pt x="12" y="4"/>
                      </a:cubicBezTo>
                      <a:cubicBezTo>
                        <a:pt x="13" y="5"/>
                        <a:pt x="42" y="61"/>
                        <a:pt x="150" y="61"/>
                      </a:cubicBezTo>
                      <a:cubicBezTo>
                        <a:pt x="154" y="61"/>
                        <a:pt x="156" y="63"/>
                        <a:pt x="156" y="67"/>
                      </a:cubicBezTo>
                      <a:cubicBezTo>
                        <a:pt x="156" y="70"/>
                        <a:pt x="154" y="73"/>
                        <a:pt x="150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9" name="Freeform 76">
                  <a:extLst>
                    <a:ext uri="{FF2B5EF4-FFF2-40B4-BE49-F238E27FC236}">
                      <a16:creationId xmlns:a16="http://schemas.microsoft.com/office/drawing/2014/main" id="{56773F7B-B9F0-4302-8638-63A35556C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7425" y="5384800"/>
                  <a:ext cx="260350" cy="122237"/>
                </a:xfrm>
                <a:custGeom>
                  <a:avLst/>
                  <a:gdLst>
                    <a:gd name="T0" fmla="*/ 6 w 156"/>
                    <a:gd name="T1" fmla="*/ 73 h 73"/>
                    <a:gd name="T2" fmla="*/ 0 w 156"/>
                    <a:gd name="T3" fmla="*/ 67 h 73"/>
                    <a:gd name="T4" fmla="*/ 6 w 156"/>
                    <a:gd name="T5" fmla="*/ 61 h 73"/>
                    <a:gd name="T6" fmla="*/ 144 w 156"/>
                    <a:gd name="T7" fmla="*/ 4 h 73"/>
                    <a:gd name="T8" fmla="*/ 152 w 156"/>
                    <a:gd name="T9" fmla="*/ 2 h 73"/>
                    <a:gd name="T10" fmla="*/ 154 w 156"/>
                    <a:gd name="T11" fmla="*/ 10 h 73"/>
                    <a:gd name="T12" fmla="*/ 6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6" y="73"/>
                      </a:moveTo>
                      <a:cubicBezTo>
                        <a:pt x="2" y="73"/>
                        <a:pt x="0" y="70"/>
                        <a:pt x="0" y="67"/>
                      </a:cubicBezTo>
                      <a:cubicBezTo>
                        <a:pt x="0" y="63"/>
                        <a:pt x="2" y="61"/>
                        <a:pt x="6" y="61"/>
                      </a:cubicBezTo>
                      <a:cubicBezTo>
                        <a:pt x="114" y="61"/>
                        <a:pt x="143" y="5"/>
                        <a:pt x="144" y="4"/>
                      </a:cubicBezTo>
                      <a:cubicBezTo>
                        <a:pt x="145" y="1"/>
                        <a:pt x="149" y="0"/>
                        <a:pt x="152" y="2"/>
                      </a:cubicBezTo>
                      <a:cubicBezTo>
                        <a:pt x="155" y="3"/>
                        <a:pt x="156" y="7"/>
                        <a:pt x="154" y="10"/>
                      </a:cubicBezTo>
                      <a:cubicBezTo>
                        <a:pt x="153" y="12"/>
                        <a:pt x="122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0" name="Freeform 77">
                  <a:extLst>
                    <a:ext uri="{FF2B5EF4-FFF2-40B4-BE49-F238E27FC236}">
                      <a16:creationId xmlns:a16="http://schemas.microsoft.com/office/drawing/2014/main" id="{824561CA-5E3D-4B0D-A289-5F78F1B1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807075"/>
                  <a:ext cx="112713" cy="95250"/>
                </a:xfrm>
                <a:custGeom>
                  <a:avLst/>
                  <a:gdLst>
                    <a:gd name="T0" fmla="*/ 61 w 68"/>
                    <a:gd name="T1" fmla="*/ 57 h 57"/>
                    <a:gd name="T2" fmla="*/ 56 w 68"/>
                    <a:gd name="T3" fmla="*/ 53 h 57"/>
                    <a:gd name="T4" fmla="*/ 4 w 68"/>
                    <a:gd name="T5" fmla="*/ 13 h 57"/>
                    <a:gd name="T6" fmla="*/ 1 w 68"/>
                    <a:gd name="T7" fmla="*/ 5 h 57"/>
                    <a:gd name="T8" fmla="*/ 9 w 68"/>
                    <a:gd name="T9" fmla="*/ 2 h 57"/>
                    <a:gd name="T10" fmla="*/ 66 w 68"/>
                    <a:gd name="T11" fmla="*/ 48 h 57"/>
                    <a:gd name="T12" fmla="*/ 64 w 68"/>
                    <a:gd name="T13" fmla="*/ 56 h 57"/>
                    <a:gd name="T14" fmla="*/ 61 w 68"/>
                    <a:gd name="T15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57">
                      <a:moveTo>
                        <a:pt x="61" y="57"/>
                      </a:moveTo>
                      <a:cubicBezTo>
                        <a:pt x="59" y="57"/>
                        <a:pt x="57" y="56"/>
                        <a:pt x="56" y="53"/>
                      </a:cubicBezTo>
                      <a:cubicBezTo>
                        <a:pt x="56" y="53"/>
                        <a:pt x="43" y="29"/>
                        <a:pt x="4" y="13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2"/>
                      </a:cubicBezTo>
                      <a:cubicBezTo>
                        <a:pt x="52" y="20"/>
                        <a:pt x="66" y="47"/>
                        <a:pt x="66" y="48"/>
                      </a:cubicBezTo>
                      <a:cubicBezTo>
                        <a:pt x="68" y="51"/>
                        <a:pt x="67" y="55"/>
                        <a:pt x="64" y="56"/>
                      </a:cubicBezTo>
                      <a:cubicBezTo>
                        <a:pt x="63" y="57"/>
                        <a:pt x="62" y="57"/>
                        <a:pt x="61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1" name="Freeform 78">
                  <a:extLst>
                    <a:ext uri="{FF2B5EF4-FFF2-40B4-BE49-F238E27FC236}">
                      <a16:creationId xmlns:a16="http://schemas.microsoft.com/office/drawing/2014/main" id="{C345471C-6113-4344-9B74-32E5F4C22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93738" cy="490537"/>
                </a:xfrm>
                <a:custGeom>
                  <a:avLst/>
                  <a:gdLst>
                    <a:gd name="T0" fmla="*/ 376 w 417"/>
                    <a:gd name="T1" fmla="*/ 290 h 294"/>
                    <a:gd name="T2" fmla="*/ 348 w 417"/>
                    <a:gd name="T3" fmla="*/ 279 h 294"/>
                    <a:gd name="T4" fmla="*/ 285 w 417"/>
                    <a:gd name="T5" fmla="*/ 216 h 294"/>
                    <a:gd name="T6" fmla="*/ 132 w 417"/>
                    <a:gd name="T7" fmla="*/ 216 h 294"/>
                    <a:gd name="T8" fmla="*/ 69 w 417"/>
                    <a:gd name="T9" fmla="*/ 279 h 294"/>
                    <a:gd name="T10" fmla="*/ 23 w 417"/>
                    <a:gd name="T11" fmla="*/ 286 h 294"/>
                    <a:gd name="T12" fmla="*/ 2 w 417"/>
                    <a:gd name="T13" fmla="*/ 245 h 294"/>
                    <a:gd name="T14" fmla="*/ 28 w 417"/>
                    <a:gd name="T15" fmla="*/ 83 h 294"/>
                    <a:gd name="T16" fmla="*/ 124 w 417"/>
                    <a:gd name="T17" fmla="*/ 0 h 294"/>
                    <a:gd name="T18" fmla="*/ 292 w 417"/>
                    <a:gd name="T19" fmla="*/ 0 h 294"/>
                    <a:gd name="T20" fmla="*/ 389 w 417"/>
                    <a:gd name="T21" fmla="*/ 83 h 294"/>
                    <a:gd name="T22" fmla="*/ 415 w 417"/>
                    <a:gd name="T23" fmla="*/ 245 h 294"/>
                    <a:gd name="T24" fmla="*/ 394 w 417"/>
                    <a:gd name="T25" fmla="*/ 286 h 294"/>
                    <a:gd name="T26" fmla="*/ 376 w 417"/>
                    <a:gd name="T27" fmla="*/ 290 h 294"/>
                    <a:gd name="T28" fmla="*/ 130 w 417"/>
                    <a:gd name="T29" fmla="*/ 204 h 294"/>
                    <a:gd name="T30" fmla="*/ 287 w 417"/>
                    <a:gd name="T31" fmla="*/ 204 h 294"/>
                    <a:gd name="T32" fmla="*/ 291 w 417"/>
                    <a:gd name="T33" fmla="*/ 205 h 294"/>
                    <a:gd name="T34" fmla="*/ 356 w 417"/>
                    <a:gd name="T35" fmla="*/ 270 h 294"/>
                    <a:gd name="T36" fmla="*/ 388 w 417"/>
                    <a:gd name="T37" fmla="*/ 275 h 294"/>
                    <a:gd name="T38" fmla="*/ 403 w 417"/>
                    <a:gd name="T39" fmla="*/ 247 h 294"/>
                    <a:gd name="T40" fmla="*/ 378 w 417"/>
                    <a:gd name="T41" fmla="*/ 85 h 294"/>
                    <a:gd name="T42" fmla="*/ 378 w 417"/>
                    <a:gd name="T43" fmla="*/ 85 h 294"/>
                    <a:gd name="T44" fmla="*/ 292 w 417"/>
                    <a:gd name="T45" fmla="*/ 12 h 294"/>
                    <a:gd name="T46" fmla="*/ 124 w 417"/>
                    <a:gd name="T47" fmla="*/ 12 h 294"/>
                    <a:gd name="T48" fmla="*/ 39 w 417"/>
                    <a:gd name="T49" fmla="*/ 85 h 294"/>
                    <a:gd name="T50" fmla="*/ 14 w 417"/>
                    <a:gd name="T51" fmla="*/ 247 h 294"/>
                    <a:gd name="T52" fmla="*/ 29 w 417"/>
                    <a:gd name="T53" fmla="*/ 275 h 294"/>
                    <a:gd name="T54" fmla="*/ 61 w 417"/>
                    <a:gd name="T55" fmla="*/ 270 h 294"/>
                    <a:gd name="T56" fmla="*/ 126 w 417"/>
                    <a:gd name="T57" fmla="*/ 205 h 294"/>
                    <a:gd name="T58" fmla="*/ 130 w 417"/>
                    <a:gd name="T59" fmla="*/ 20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7" h="294">
                      <a:moveTo>
                        <a:pt x="376" y="290"/>
                      </a:moveTo>
                      <a:cubicBezTo>
                        <a:pt x="365" y="290"/>
                        <a:pt x="356" y="286"/>
                        <a:pt x="348" y="279"/>
                      </a:cubicBezTo>
                      <a:cubicBezTo>
                        <a:pt x="285" y="216"/>
                        <a:pt x="285" y="216"/>
                        <a:pt x="285" y="216"/>
                      </a:cubicBezTo>
                      <a:cubicBezTo>
                        <a:pt x="132" y="216"/>
                        <a:pt x="132" y="216"/>
                        <a:pt x="132" y="216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57" y="291"/>
                        <a:pt x="39" y="294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415" y="245"/>
                        <a:pt x="415" y="245"/>
                        <a:pt x="415" y="245"/>
                      </a:cubicBezTo>
                      <a:cubicBezTo>
                        <a:pt x="417" y="262"/>
                        <a:pt x="409" y="278"/>
                        <a:pt x="394" y="286"/>
                      </a:cubicBezTo>
                      <a:cubicBezTo>
                        <a:pt x="388" y="289"/>
                        <a:pt x="382" y="290"/>
                        <a:pt x="376" y="290"/>
                      </a:cubicBezTo>
                      <a:close/>
                      <a:moveTo>
                        <a:pt x="130" y="204"/>
                      </a:moveTo>
                      <a:cubicBezTo>
                        <a:pt x="287" y="204"/>
                        <a:pt x="287" y="204"/>
                        <a:pt x="287" y="204"/>
                      </a:cubicBezTo>
                      <a:cubicBezTo>
                        <a:pt x="289" y="204"/>
                        <a:pt x="290" y="204"/>
                        <a:pt x="291" y="205"/>
                      </a:cubicBezTo>
                      <a:cubicBezTo>
                        <a:pt x="356" y="270"/>
                        <a:pt x="356" y="270"/>
                        <a:pt x="356" y="270"/>
                      </a:cubicBezTo>
                      <a:cubicBezTo>
                        <a:pt x="367" y="281"/>
                        <a:pt x="380" y="280"/>
                        <a:pt x="388" y="275"/>
                      </a:cubicBezTo>
                      <a:cubicBezTo>
                        <a:pt x="397" y="271"/>
                        <a:pt x="405" y="261"/>
                        <a:pt x="403" y="247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4"/>
                        <a:pt x="128" y="204"/>
                        <a:pt x="130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2" name="Freeform 79">
                  <a:extLst>
                    <a:ext uri="{FF2B5EF4-FFF2-40B4-BE49-F238E27FC236}">
                      <a16:creationId xmlns:a16="http://schemas.microsoft.com/office/drawing/2014/main" id="{D03ABDB4-3F69-455B-B7B2-DFC2C4DAA4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52463" cy="484187"/>
                </a:xfrm>
                <a:custGeom>
                  <a:avLst/>
                  <a:gdLst>
                    <a:gd name="T0" fmla="*/ 41 w 392"/>
                    <a:gd name="T1" fmla="*/ 290 h 290"/>
                    <a:gd name="T2" fmla="*/ 23 w 392"/>
                    <a:gd name="T3" fmla="*/ 286 h 290"/>
                    <a:gd name="T4" fmla="*/ 2 w 392"/>
                    <a:gd name="T5" fmla="*/ 245 h 290"/>
                    <a:gd name="T6" fmla="*/ 28 w 392"/>
                    <a:gd name="T7" fmla="*/ 83 h 290"/>
                    <a:gd name="T8" fmla="*/ 124 w 392"/>
                    <a:gd name="T9" fmla="*/ 0 h 290"/>
                    <a:gd name="T10" fmla="*/ 292 w 392"/>
                    <a:gd name="T11" fmla="*/ 0 h 290"/>
                    <a:gd name="T12" fmla="*/ 389 w 392"/>
                    <a:gd name="T13" fmla="*/ 83 h 290"/>
                    <a:gd name="T14" fmla="*/ 390 w 392"/>
                    <a:gd name="T15" fmla="*/ 92 h 290"/>
                    <a:gd name="T16" fmla="*/ 388 w 392"/>
                    <a:gd name="T17" fmla="*/ 127 h 290"/>
                    <a:gd name="T18" fmla="*/ 353 w 392"/>
                    <a:gd name="T19" fmla="*/ 173 h 290"/>
                    <a:gd name="T20" fmla="*/ 301 w 392"/>
                    <a:gd name="T21" fmla="*/ 189 h 290"/>
                    <a:gd name="T22" fmla="*/ 158 w 392"/>
                    <a:gd name="T23" fmla="*/ 189 h 290"/>
                    <a:gd name="T24" fmla="*/ 134 w 392"/>
                    <a:gd name="T25" fmla="*/ 214 h 290"/>
                    <a:gd name="T26" fmla="*/ 134 w 392"/>
                    <a:gd name="T27" fmla="*/ 214 h 290"/>
                    <a:gd name="T28" fmla="*/ 69 w 392"/>
                    <a:gd name="T29" fmla="*/ 279 h 290"/>
                    <a:gd name="T30" fmla="*/ 41 w 392"/>
                    <a:gd name="T31" fmla="*/ 290 h 290"/>
                    <a:gd name="T32" fmla="*/ 124 w 392"/>
                    <a:gd name="T33" fmla="*/ 12 h 290"/>
                    <a:gd name="T34" fmla="*/ 39 w 392"/>
                    <a:gd name="T35" fmla="*/ 85 h 290"/>
                    <a:gd name="T36" fmla="*/ 14 w 392"/>
                    <a:gd name="T37" fmla="*/ 247 h 290"/>
                    <a:gd name="T38" fmla="*/ 29 w 392"/>
                    <a:gd name="T39" fmla="*/ 275 h 290"/>
                    <a:gd name="T40" fmla="*/ 61 w 392"/>
                    <a:gd name="T41" fmla="*/ 270 h 290"/>
                    <a:gd name="T42" fmla="*/ 126 w 392"/>
                    <a:gd name="T43" fmla="*/ 205 h 290"/>
                    <a:gd name="T44" fmla="*/ 152 w 392"/>
                    <a:gd name="T45" fmla="*/ 178 h 290"/>
                    <a:gd name="T46" fmla="*/ 156 w 392"/>
                    <a:gd name="T47" fmla="*/ 177 h 290"/>
                    <a:gd name="T48" fmla="*/ 301 w 392"/>
                    <a:gd name="T49" fmla="*/ 177 h 290"/>
                    <a:gd name="T50" fmla="*/ 347 w 392"/>
                    <a:gd name="T51" fmla="*/ 163 h 290"/>
                    <a:gd name="T52" fmla="*/ 377 w 392"/>
                    <a:gd name="T53" fmla="*/ 124 h 290"/>
                    <a:gd name="T54" fmla="*/ 379 w 392"/>
                    <a:gd name="T55" fmla="*/ 93 h 290"/>
                    <a:gd name="T56" fmla="*/ 377 w 392"/>
                    <a:gd name="T57" fmla="*/ 85 h 290"/>
                    <a:gd name="T58" fmla="*/ 292 w 392"/>
                    <a:gd name="T59" fmla="*/ 12 h 290"/>
                    <a:gd name="T60" fmla="*/ 124 w 392"/>
                    <a:gd name="T61" fmla="*/ 12 h 290"/>
                    <a:gd name="T62" fmla="*/ 130 w 392"/>
                    <a:gd name="T63" fmla="*/ 210 h 290"/>
                    <a:gd name="T64" fmla="*/ 130 w 392"/>
                    <a:gd name="T65" fmla="*/ 21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2" h="290">
                      <a:moveTo>
                        <a:pt x="41" y="290"/>
                      </a:moveTo>
                      <a:cubicBezTo>
                        <a:pt x="35" y="290"/>
                        <a:pt x="29" y="289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390" y="92"/>
                        <a:pt x="390" y="92"/>
                        <a:pt x="390" y="92"/>
                      </a:cubicBezTo>
                      <a:cubicBezTo>
                        <a:pt x="392" y="104"/>
                        <a:pt x="391" y="116"/>
                        <a:pt x="388" y="127"/>
                      </a:cubicBezTo>
                      <a:cubicBezTo>
                        <a:pt x="383" y="146"/>
                        <a:pt x="372" y="161"/>
                        <a:pt x="353" y="173"/>
                      </a:cubicBezTo>
                      <a:cubicBezTo>
                        <a:pt x="338" y="183"/>
                        <a:pt x="320" y="189"/>
                        <a:pt x="301" y="189"/>
                      </a:cubicBezTo>
                      <a:cubicBezTo>
                        <a:pt x="158" y="189"/>
                        <a:pt x="158" y="189"/>
                        <a:pt x="158" y="189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61" y="286"/>
                        <a:pt x="51" y="290"/>
                        <a:pt x="41" y="290"/>
                      </a:cubicBezTo>
                      <a:close/>
                      <a:moveTo>
                        <a:pt x="124" y="12"/>
                      </a:move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52" y="178"/>
                        <a:pt x="152" y="178"/>
                        <a:pt x="152" y="178"/>
                      </a:cubicBezTo>
                      <a:cubicBezTo>
                        <a:pt x="153" y="177"/>
                        <a:pt x="154" y="177"/>
                        <a:pt x="156" y="177"/>
                      </a:cubicBezTo>
                      <a:cubicBezTo>
                        <a:pt x="301" y="177"/>
                        <a:pt x="301" y="177"/>
                        <a:pt x="301" y="177"/>
                      </a:cubicBezTo>
                      <a:cubicBezTo>
                        <a:pt x="318" y="177"/>
                        <a:pt x="334" y="172"/>
                        <a:pt x="347" y="163"/>
                      </a:cubicBezTo>
                      <a:cubicBezTo>
                        <a:pt x="363" y="152"/>
                        <a:pt x="372" y="140"/>
                        <a:pt x="377" y="124"/>
                      </a:cubicBezTo>
                      <a:cubicBezTo>
                        <a:pt x="379" y="114"/>
                        <a:pt x="380" y="104"/>
                        <a:pt x="379" y="93"/>
                      </a:cubicBezTo>
                      <a:cubicBezTo>
                        <a:pt x="377" y="85"/>
                        <a:pt x="377" y="85"/>
                        <a:pt x="377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lnTo>
                        <a:pt x="124" y="12"/>
                      </a:lnTo>
                      <a:close/>
                      <a:moveTo>
                        <a:pt x="130" y="210"/>
                      </a:moveTo>
                      <a:cubicBezTo>
                        <a:pt x="130" y="210"/>
                        <a:pt x="130" y="210"/>
                        <a:pt x="130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3" name="Freeform 80">
                  <a:extLst>
                    <a:ext uri="{FF2B5EF4-FFF2-40B4-BE49-F238E27FC236}">
                      <a16:creationId xmlns:a16="http://schemas.microsoft.com/office/drawing/2014/main" id="{8AB0C068-C7D8-40FA-BC56-A11349B8D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65475" y="5711825"/>
                  <a:ext cx="146050" cy="146050"/>
                </a:xfrm>
                <a:custGeom>
                  <a:avLst/>
                  <a:gdLst>
                    <a:gd name="T0" fmla="*/ 58 w 87"/>
                    <a:gd name="T1" fmla="*/ 87 h 87"/>
                    <a:gd name="T2" fmla="*/ 29 w 87"/>
                    <a:gd name="T3" fmla="*/ 87 h 87"/>
                    <a:gd name="T4" fmla="*/ 23 w 87"/>
                    <a:gd name="T5" fmla="*/ 81 h 87"/>
                    <a:gd name="T6" fmla="*/ 23 w 87"/>
                    <a:gd name="T7" fmla="*/ 64 h 87"/>
                    <a:gd name="T8" fmla="*/ 6 w 87"/>
                    <a:gd name="T9" fmla="*/ 64 h 87"/>
                    <a:gd name="T10" fmla="*/ 0 w 87"/>
                    <a:gd name="T11" fmla="*/ 58 h 87"/>
                    <a:gd name="T12" fmla="*/ 0 w 87"/>
                    <a:gd name="T13" fmla="*/ 28 h 87"/>
                    <a:gd name="T14" fmla="*/ 6 w 87"/>
                    <a:gd name="T15" fmla="*/ 22 h 87"/>
                    <a:gd name="T16" fmla="*/ 23 w 87"/>
                    <a:gd name="T17" fmla="*/ 22 h 87"/>
                    <a:gd name="T18" fmla="*/ 23 w 87"/>
                    <a:gd name="T19" fmla="*/ 6 h 87"/>
                    <a:gd name="T20" fmla="*/ 29 w 87"/>
                    <a:gd name="T21" fmla="*/ 0 h 87"/>
                    <a:gd name="T22" fmla="*/ 58 w 87"/>
                    <a:gd name="T23" fmla="*/ 0 h 87"/>
                    <a:gd name="T24" fmla="*/ 64 w 87"/>
                    <a:gd name="T25" fmla="*/ 6 h 87"/>
                    <a:gd name="T26" fmla="*/ 64 w 87"/>
                    <a:gd name="T27" fmla="*/ 22 h 87"/>
                    <a:gd name="T28" fmla="*/ 81 w 87"/>
                    <a:gd name="T29" fmla="*/ 22 h 87"/>
                    <a:gd name="T30" fmla="*/ 87 w 87"/>
                    <a:gd name="T31" fmla="*/ 28 h 87"/>
                    <a:gd name="T32" fmla="*/ 87 w 87"/>
                    <a:gd name="T33" fmla="*/ 58 h 87"/>
                    <a:gd name="T34" fmla="*/ 81 w 87"/>
                    <a:gd name="T35" fmla="*/ 64 h 87"/>
                    <a:gd name="T36" fmla="*/ 64 w 87"/>
                    <a:gd name="T37" fmla="*/ 64 h 87"/>
                    <a:gd name="T38" fmla="*/ 64 w 87"/>
                    <a:gd name="T39" fmla="*/ 81 h 87"/>
                    <a:gd name="T40" fmla="*/ 58 w 87"/>
                    <a:gd name="T41" fmla="*/ 87 h 87"/>
                    <a:gd name="T42" fmla="*/ 35 w 87"/>
                    <a:gd name="T43" fmla="*/ 75 h 87"/>
                    <a:gd name="T44" fmla="*/ 52 w 87"/>
                    <a:gd name="T45" fmla="*/ 75 h 87"/>
                    <a:gd name="T46" fmla="*/ 52 w 87"/>
                    <a:gd name="T47" fmla="*/ 58 h 87"/>
                    <a:gd name="T48" fmla="*/ 58 w 87"/>
                    <a:gd name="T49" fmla="*/ 52 h 87"/>
                    <a:gd name="T50" fmla="*/ 75 w 87"/>
                    <a:gd name="T51" fmla="*/ 52 h 87"/>
                    <a:gd name="T52" fmla="*/ 75 w 87"/>
                    <a:gd name="T53" fmla="*/ 34 h 87"/>
                    <a:gd name="T54" fmla="*/ 58 w 87"/>
                    <a:gd name="T55" fmla="*/ 34 h 87"/>
                    <a:gd name="T56" fmla="*/ 52 w 87"/>
                    <a:gd name="T57" fmla="*/ 28 h 87"/>
                    <a:gd name="T58" fmla="*/ 52 w 87"/>
                    <a:gd name="T59" fmla="*/ 12 h 87"/>
                    <a:gd name="T60" fmla="*/ 35 w 87"/>
                    <a:gd name="T61" fmla="*/ 12 h 87"/>
                    <a:gd name="T62" fmla="*/ 35 w 87"/>
                    <a:gd name="T63" fmla="*/ 28 h 87"/>
                    <a:gd name="T64" fmla="*/ 29 w 87"/>
                    <a:gd name="T65" fmla="*/ 34 h 87"/>
                    <a:gd name="T66" fmla="*/ 12 w 87"/>
                    <a:gd name="T67" fmla="*/ 34 h 87"/>
                    <a:gd name="T68" fmla="*/ 12 w 87"/>
                    <a:gd name="T69" fmla="*/ 52 h 87"/>
                    <a:gd name="T70" fmla="*/ 29 w 87"/>
                    <a:gd name="T71" fmla="*/ 52 h 87"/>
                    <a:gd name="T72" fmla="*/ 35 w 87"/>
                    <a:gd name="T73" fmla="*/ 58 h 87"/>
                    <a:gd name="T74" fmla="*/ 35 w 87"/>
                    <a:gd name="T75" fmla="*/ 7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7" h="87">
                      <a:moveTo>
                        <a:pt x="58" y="87"/>
                      </a:move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5" y="87"/>
                        <a:pt x="23" y="84"/>
                        <a:pt x="23" y="81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2" y="64"/>
                        <a:pt x="0" y="61"/>
                        <a:pt x="0" y="5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2" y="22"/>
                        <a:pt x="6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2"/>
                        <a:pt x="25" y="0"/>
                        <a:pt x="29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1" y="0"/>
                        <a:pt x="64" y="2"/>
                        <a:pt x="64" y="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4" y="22"/>
                        <a:pt x="87" y="25"/>
                        <a:pt x="87" y="28"/>
                      </a:cubicBezTo>
                      <a:cubicBezTo>
                        <a:pt x="87" y="58"/>
                        <a:pt x="87" y="58"/>
                        <a:pt x="87" y="58"/>
                      </a:cubicBezTo>
                      <a:cubicBezTo>
                        <a:pt x="87" y="61"/>
                        <a:pt x="84" y="64"/>
                        <a:pt x="81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64" y="84"/>
                        <a:pt x="61" y="87"/>
                        <a:pt x="58" y="87"/>
                      </a:cubicBezTo>
                      <a:close/>
                      <a:moveTo>
                        <a:pt x="35" y="75"/>
                      </a:move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5"/>
                        <a:pt x="55" y="52"/>
                        <a:pt x="58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5" y="34"/>
                        <a:pt x="52" y="32"/>
                        <a:pt x="52" y="28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2"/>
                        <a:pt x="32" y="34"/>
                        <a:pt x="29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2" y="52"/>
                        <a:pt x="35" y="55"/>
                        <a:pt x="35" y="58"/>
                      </a:cubicBezTo>
                      <a:lnTo>
                        <a:pt x="35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4" name="Freeform 81">
                  <a:extLst>
                    <a:ext uri="{FF2B5EF4-FFF2-40B4-BE49-F238E27FC236}">
                      <a16:creationId xmlns:a16="http://schemas.microsoft.com/office/drawing/2014/main" id="{8B6CBA13-B87B-47BF-AFD5-71F87CB97A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159163" y="5765800"/>
                  <a:ext cx="38100" cy="38100"/>
                </a:xfrm>
                <a:custGeom>
                  <a:avLst/>
                  <a:gdLst>
                    <a:gd name="T0" fmla="*/ 11 w 23"/>
                    <a:gd name="T1" fmla="*/ 23 h 23"/>
                    <a:gd name="T2" fmla="*/ 0 w 23"/>
                    <a:gd name="T3" fmla="*/ 11 h 23"/>
                    <a:gd name="T4" fmla="*/ 11 w 23"/>
                    <a:gd name="T5" fmla="*/ 0 h 23"/>
                    <a:gd name="T6" fmla="*/ 23 w 23"/>
                    <a:gd name="T7" fmla="*/ 11 h 23"/>
                    <a:gd name="T8" fmla="*/ 11 w 23"/>
                    <a:gd name="T9" fmla="*/ 23 h 23"/>
                    <a:gd name="T10" fmla="*/ 11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1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3" y="5"/>
                        <a:pt x="23" y="11"/>
                      </a:cubicBezTo>
                      <a:cubicBezTo>
                        <a:pt x="23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5" name="Freeform 82">
                  <a:extLst>
                    <a:ext uri="{FF2B5EF4-FFF2-40B4-BE49-F238E27FC236}">
                      <a16:creationId xmlns:a16="http://schemas.microsoft.com/office/drawing/2014/main" id="{D1DFEE72-79C6-4A9F-AD60-58C67D111F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413" y="5765800"/>
                  <a:ext cx="36513" cy="38100"/>
                </a:xfrm>
                <a:custGeom>
                  <a:avLst/>
                  <a:gdLst>
                    <a:gd name="T0" fmla="*/ 11 w 22"/>
                    <a:gd name="T1" fmla="*/ 23 h 23"/>
                    <a:gd name="T2" fmla="*/ 0 w 22"/>
                    <a:gd name="T3" fmla="*/ 11 h 23"/>
                    <a:gd name="T4" fmla="*/ 11 w 22"/>
                    <a:gd name="T5" fmla="*/ 0 h 23"/>
                    <a:gd name="T6" fmla="*/ 22 w 22"/>
                    <a:gd name="T7" fmla="*/ 11 h 23"/>
                    <a:gd name="T8" fmla="*/ 11 w 22"/>
                    <a:gd name="T9" fmla="*/ 23 h 23"/>
                    <a:gd name="T10" fmla="*/ 11 w 22"/>
                    <a:gd name="T11" fmla="*/ 11 h 23"/>
                    <a:gd name="T12" fmla="*/ 10 w 22"/>
                    <a:gd name="T13" fmla="*/ 11 h 23"/>
                    <a:gd name="T14" fmla="*/ 12 w 22"/>
                    <a:gd name="T15" fmla="*/ 11 h 23"/>
                    <a:gd name="T16" fmla="*/ 11 w 22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cubicBezTo>
                        <a:pt x="22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2"/>
                        <a:pt x="12" y="12"/>
                        <a:pt x="12" y="11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6" name="Freeform 83">
                  <a:extLst>
                    <a:ext uri="{FF2B5EF4-FFF2-40B4-BE49-F238E27FC236}">
                      <a16:creationId xmlns:a16="http://schemas.microsoft.com/office/drawing/2014/main" id="{6FAC01A7-8AA8-4CBB-B1BC-F60C4FDFAA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715000"/>
                  <a:ext cx="38100" cy="38100"/>
                </a:xfrm>
                <a:custGeom>
                  <a:avLst/>
                  <a:gdLst>
                    <a:gd name="T0" fmla="*/ 12 w 23"/>
                    <a:gd name="T1" fmla="*/ 23 h 23"/>
                    <a:gd name="T2" fmla="*/ 0 w 23"/>
                    <a:gd name="T3" fmla="*/ 11 h 23"/>
                    <a:gd name="T4" fmla="*/ 12 w 23"/>
                    <a:gd name="T5" fmla="*/ 0 h 23"/>
                    <a:gd name="T6" fmla="*/ 23 w 23"/>
                    <a:gd name="T7" fmla="*/ 11 h 23"/>
                    <a:gd name="T8" fmla="*/ 12 w 23"/>
                    <a:gd name="T9" fmla="*/ 23 h 23"/>
                    <a:gd name="T10" fmla="*/ 12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2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7" name="Freeform 84">
                  <a:extLst>
                    <a:ext uri="{FF2B5EF4-FFF2-40B4-BE49-F238E27FC236}">
                      <a16:creationId xmlns:a16="http://schemas.microsoft.com/office/drawing/2014/main" id="{1B3E3A3A-1653-4DBF-8119-6E6AF7734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818188"/>
                  <a:ext cx="38100" cy="36512"/>
                </a:xfrm>
                <a:custGeom>
                  <a:avLst/>
                  <a:gdLst>
                    <a:gd name="T0" fmla="*/ 12 w 23"/>
                    <a:gd name="T1" fmla="*/ 22 h 22"/>
                    <a:gd name="T2" fmla="*/ 0 w 23"/>
                    <a:gd name="T3" fmla="*/ 11 h 22"/>
                    <a:gd name="T4" fmla="*/ 12 w 23"/>
                    <a:gd name="T5" fmla="*/ 0 h 22"/>
                    <a:gd name="T6" fmla="*/ 23 w 23"/>
                    <a:gd name="T7" fmla="*/ 11 h 22"/>
                    <a:gd name="T8" fmla="*/ 12 w 23"/>
                    <a:gd name="T9" fmla="*/ 22 h 22"/>
                    <a:gd name="T10" fmla="*/ 12 w 23"/>
                    <a:gd name="T11" fmla="*/ 10 h 22"/>
                    <a:gd name="T12" fmla="*/ 11 w 23"/>
                    <a:gd name="T13" fmla="*/ 11 h 22"/>
                    <a:gd name="T14" fmla="*/ 12 w 23"/>
                    <a:gd name="T15" fmla="*/ 11 h 22"/>
                    <a:gd name="T16" fmla="*/ 12 w 23"/>
                    <a:gd name="T1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2">
                      <a:moveTo>
                        <a:pt x="12" y="22"/>
                      </a:move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7"/>
                        <a:pt x="18" y="22"/>
                        <a:pt x="12" y="22"/>
                      </a:cubicBezTo>
                      <a:close/>
                      <a:moveTo>
                        <a:pt x="12" y="10"/>
                      </a:move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0"/>
                        <a:pt x="1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8" name="Line 85">
                  <a:extLst>
                    <a:ext uri="{FF2B5EF4-FFF2-40B4-BE49-F238E27FC236}">
                      <a16:creationId xmlns:a16="http://schemas.microsoft.com/office/drawing/2014/main" id="{44627640-E532-4EB6-97EA-3D748F2E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9" name="Line 86">
                  <a:extLst>
                    <a:ext uri="{FF2B5EF4-FFF2-40B4-BE49-F238E27FC236}">
                      <a16:creationId xmlns:a16="http://schemas.microsoft.com/office/drawing/2014/main" id="{A61254C9-E9B3-46E1-A9DE-E52DA49D8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23CC471-2098-4E2A-A98A-ED110F7F8346}"/>
                </a:ext>
              </a:extLst>
            </p:cNvPr>
            <p:cNvGrpSpPr/>
            <p:nvPr/>
          </p:nvGrpSpPr>
          <p:grpSpPr>
            <a:xfrm>
              <a:off x="4484371" y="2804519"/>
              <a:ext cx="2209212" cy="1269825"/>
              <a:chOff x="4001778" y="2804519"/>
              <a:chExt cx="2209212" cy="1269825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7395799-3836-448A-A7E3-C2368A334F01}"/>
                  </a:ext>
                </a:extLst>
              </p:cNvPr>
              <p:cNvSpPr/>
              <p:nvPr/>
            </p:nvSpPr>
            <p:spPr>
              <a:xfrm>
                <a:off x="4552466" y="2952607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方便的环境搭建</a:t>
                </a:r>
                <a:endParaRPr lang="zh-CN" altLang="zh-CN" sz="1600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9EFDD7FE-134B-4E59-AA43-4D2D0B5C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049" y="3537019"/>
                <a:ext cx="0" cy="537325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3" name="Oval 27">
                <a:extLst>
                  <a:ext uri="{FF2B5EF4-FFF2-40B4-BE49-F238E27FC236}">
                    <a16:creationId xmlns:a16="http://schemas.microsoft.com/office/drawing/2014/main" id="{276A2F78-501A-4E7B-ABBB-AC3E0E6A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778" y="2804519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8282F56-09A7-4726-A353-47BBFF7D8E1A}"/>
                  </a:ext>
                </a:extLst>
              </p:cNvPr>
              <p:cNvGrpSpPr/>
              <p:nvPr/>
            </p:nvGrpSpPr>
            <p:grpSpPr>
              <a:xfrm>
                <a:off x="4121286" y="2935382"/>
                <a:ext cx="460280" cy="460280"/>
                <a:chOff x="8753584" y="1103853"/>
                <a:chExt cx="327968" cy="327968"/>
              </a:xfrm>
              <a:solidFill>
                <a:schemeClr val="bg1"/>
              </a:solidFill>
            </p:grpSpPr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0DD0363E-2BD7-4985-989C-2CD9AC8890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145509"/>
                  <a:ext cx="8801" cy="8800"/>
                </a:xfrm>
                <a:custGeom>
                  <a:avLst/>
                  <a:gdLst>
                    <a:gd name="T0" fmla="*/ 7 w 14"/>
                    <a:gd name="T1" fmla="*/ 14 h 14"/>
                    <a:gd name="T2" fmla="*/ 0 w 14"/>
                    <a:gd name="T3" fmla="*/ 7 h 14"/>
                    <a:gd name="T4" fmla="*/ 7 w 14"/>
                    <a:gd name="T5" fmla="*/ 0 h 14"/>
                    <a:gd name="T6" fmla="*/ 14 w 14"/>
                    <a:gd name="T7" fmla="*/ 7 h 14"/>
                    <a:gd name="T8" fmla="*/ 7 w 14"/>
                    <a:gd name="T9" fmla="*/ 14 h 14"/>
                    <a:gd name="T10" fmla="*/ 7 w 14"/>
                    <a:gd name="T11" fmla="*/ 2 h 14"/>
                    <a:gd name="T12" fmla="*/ 2 w 14"/>
                    <a:gd name="T13" fmla="*/ 7 h 14"/>
                    <a:gd name="T14" fmla="*/ 7 w 14"/>
                    <a:gd name="T15" fmla="*/ 12 h 14"/>
                    <a:gd name="T16" fmla="*/ 12 w 14"/>
                    <a:gd name="T17" fmla="*/ 7 h 14"/>
                    <a:gd name="T18" fmla="*/ 7 w 14"/>
                    <a:gd name="T1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11"/>
                        <a:pt x="11" y="14"/>
                        <a:pt x="7" y="14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9"/>
                        <a:pt x="4" y="12"/>
                        <a:pt x="7" y="12"/>
                      </a:cubicBezTo>
                      <a:cubicBezTo>
                        <a:pt x="9" y="12"/>
                        <a:pt x="12" y="9"/>
                        <a:pt x="12" y="7"/>
                      </a:cubicBezTo>
                      <a:cubicBezTo>
                        <a:pt x="12" y="4"/>
                        <a:pt x="9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6" name="Freeform 88">
                  <a:extLst>
                    <a:ext uri="{FF2B5EF4-FFF2-40B4-BE49-F238E27FC236}">
                      <a16:creationId xmlns:a16="http://schemas.microsoft.com/office/drawing/2014/main" id="{316EBB2B-412D-47F9-979B-1B07D90E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103853"/>
                  <a:ext cx="92113" cy="90939"/>
                </a:xfrm>
                <a:custGeom>
                  <a:avLst/>
                  <a:gdLst>
                    <a:gd name="T0" fmla="*/ 93 w 150"/>
                    <a:gd name="T1" fmla="*/ 148 h 148"/>
                    <a:gd name="T2" fmla="*/ 87 w 150"/>
                    <a:gd name="T3" fmla="*/ 143 h 148"/>
                    <a:gd name="T4" fmla="*/ 91 w 150"/>
                    <a:gd name="T5" fmla="*/ 136 h 148"/>
                    <a:gd name="T6" fmla="*/ 138 w 150"/>
                    <a:gd name="T7" fmla="*/ 75 h 148"/>
                    <a:gd name="T8" fmla="*/ 75 w 150"/>
                    <a:gd name="T9" fmla="*/ 12 h 148"/>
                    <a:gd name="T10" fmla="*/ 12 w 150"/>
                    <a:gd name="T11" fmla="*/ 75 h 148"/>
                    <a:gd name="T12" fmla="*/ 59 w 150"/>
                    <a:gd name="T13" fmla="*/ 136 h 148"/>
                    <a:gd name="T14" fmla="*/ 63 w 150"/>
                    <a:gd name="T15" fmla="*/ 143 h 148"/>
                    <a:gd name="T16" fmla="*/ 55 w 150"/>
                    <a:gd name="T17" fmla="*/ 147 h 148"/>
                    <a:gd name="T18" fmla="*/ 0 w 150"/>
                    <a:gd name="T19" fmla="*/ 75 h 148"/>
                    <a:gd name="T20" fmla="*/ 75 w 150"/>
                    <a:gd name="T21" fmla="*/ 0 h 148"/>
                    <a:gd name="T22" fmla="*/ 150 w 150"/>
                    <a:gd name="T23" fmla="*/ 75 h 148"/>
                    <a:gd name="T24" fmla="*/ 94 w 150"/>
                    <a:gd name="T25" fmla="*/ 147 h 148"/>
                    <a:gd name="T26" fmla="*/ 93 w 150"/>
                    <a:gd name="T27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" h="148">
                      <a:moveTo>
                        <a:pt x="93" y="148"/>
                      </a:moveTo>
                      <a:cubicBezTo>
                        <a:pt x="90" y="148"/>
                        <a:pt x="88" y="146"/>
                        <a:pt x="87" y="143"/>
                      </a:cubicBezTo>
                      <a:cubicBezTo>
                        <a:pt x="86" y="140"/>
                        <a:pt x="88" y="137"/>
                        <a:pt x="91" y="136"/>
                      </a:cubicBezTo>
                      <a:cubicBezTo>
                        <a:pt x="119" y="128"/>
                        <a:pt x="138" y="103"/>
                        <a:pt x="138" y="75"/>
                      </a:cubicBezTo>
                      <a:cubicBezTo>
                        <a:pt x="138" y="40"/>
                        <a:pt x="110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03"/>
                        <a:pt x="31" y="128"/>
                        <a:pt x="59" y="136"/>
                      </a:cubicBezTo>
                      <a:cubicBezTo>
                        <a:pt x="62" y="137"/>
                        <a:pt x="64" y="140"/>
                        <a:pt x="63" y="143"/>
                      </a:cubicBezTo>
                      <a:cubicBezTo>
                        <a:pt x="62" y="146"/>
                        <a:pt x="59" y="148"/>
                        <a:pt x="55" y="147"/>
                      </a:cubicBezTo>
                      <a:cubicBezTo>
                        <a:pt x="23" y="139"/>
                        <a:pt x="0" y="109"/>
                        <a:pt x="0" y="75"/>
                      </a:cubicBezTo>
                      <a:cubicBezTo>
                        <a:pt x="0" y="33"/>
                        <a:pt x="33" y="0"/>
                        <a:pt x="75" y="0"/>
                      </a:cubicBezTo>
                      <a:cubicBezTo>
                        <a:pt x="116" y="0"/>
                        <a:pt x="150" y="33"/>
                        <a:pt x="150" y="75"/>
                      </a:cubicBezTo>
                      <a:cubicBezTo>
                        <a:pt x="150" y="109"/>
                        <a:pt x="127" y="139"/>
                        <a:pt x="94" y="147"/>
                      </a:cubicBezTo>
                      <a:cubicBezTo>
                        <a:pt x="94" y="148"/>
                        <a:pt x="93" y="148"/>
                        <a:pt x="93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7" name="Freeform 89">
                  <a:extLst>
                    <a:ext uri="{FF2B5EF4-FFF2-40B4-BE49-F238E27FC236}">
                      <a16:creationId xmlns:a16="http://schemas.microsoft.com/office/drawing/2014/main" id="{BE84A4D4-A5D1-4BFE-A85D-FAA70B364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3584" y="1221194"/>
                  <a:ext cx="91526" cy="92699"/>
                </a:xfrm>
                <a:custGeom>
                  <a:avLst/>
                  <a:gdLst>
                    <a:gd name="T0" fmla="*/ 75 w 148"/>
                    <a:gd name="T1" fmla="*/ 150 h 150"/>
                    <a:gd name="T2" fmla="*/ 0 w 148"/>
                    <a:gd name="T3" fmla="*/ 75 h 150"/>
                    <a:gd name="T4" fmla="*/ 75 w 148"/>
                    <a:gd name="T5" fmla="*/ 0 h 150"/>
                    <a:gd name="T6" fmla="*/ 147 w 148"/>
                    <a:gd name="T7" fmla="*/ 55 h 150"/>
                    <a:gd name="T8" fmla="*/ 143 w 148"/>
                    <a:gd name="T9" fmla="*/ 63 h 150"/>
                    <a:gd name="T10" fmla="*/ 136 w 148"/>
                    <a:gd name="T11" fmla="*/ 58 h 150"/>
                    <a:gd name="T12" fmla="*/ 75 w 148"/>
                    <a:gd name="T13" fmla="*/ 12 h 150"/>
                    <a:gd name="T14" fmla="*/ 12 w 148"/>
                    <a:gd name="T15" fmla="*/ 75 h 150"/>
                    <a:gd name="T16" fmla="*/ 75 w 148"/>
                    <a:gd name="T17" fmla="*/ 138 h 150"/>
                    <a:gd name="T18" fmla="*/ 136 w 148"/>
                    <a:gd name="T19" fmla="*/ 91 h 150"/>
                    <a:gd name="T20" fmla="*/ 143 w 148"/>
                    <a:gd name="T21" fmla="*/ 87 h 150"/>
                    <a:gd name="T22" fmla="*/ 147 w 148"/>
                    <a:gd name="T23" fmla="*/ 94 h 150"/>
                    <a:gd name="T24" fmla="*/ 75 w 148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150">
                      <a:moveTo>
                        <a:pt x="75" y="150"/>
                      </a:moveTo>
                      <a:cubicBezTo>
                        <a:pt x="34" y="150"/>
                        <a:pt x="0" y="116"/>
                        <a:pt x="0" y="75"/>
                      </a:cubicBezTo>
                      <a:cubicBezTo>
                        <a:pt x="0" y="33"/>
                        <a:pt x="34" y="0"/>
                        <a:pt x="75" y="0"/>
                      </a:cubicBezTo>
                      <a:cubicBezTo>
                        <a:pt x="109" y="0"/>
                        <a:pt x="139" y="23"/>
                        <a:pt x="147" y="55"/>
                      </a:cubicBezTo>
                      <a:cubicBezTo>
                        <a:pt x="148" y="59"/>
                        <a:pt x="146" y="62"/>
                        <a:pt x="143" y="63"/>
                      </a:cubicBezTo>
                      <a:cubicBezTo>
                        <a:pt x="140" y="64"/>
                        <a:pt x="137" y="62"/>
                        <a:pt x="136" y="58"/>
                      </a:cubicBezTo>
                      <a:cubicBezTo>
                        <a:pt x="129" y="31"/>
                        <a:pt x="103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10"/>
                        <a:pt x="40" y="138"/>
                        <a:pt x="75" y="138"/>
                      </a:cubicBezTo>
                      <a:cubicBezTo>
                        <a:pt x="103" y="138"/>
                        <a:pt x="129" y="119"/>
                        <a:pt x="136" y="91"/>
                      </a:cubicBezTo>
                      <a:cubicBezTo>
                        <a:pt x="137" y="88"/>
                        <a:pt x="140" y="86"/>
                        <a:pt x="143" y="87"/>
                      </a:cubicBezTo>
                      <a:cubicBezTo>
                        <a:pt x="146" y="88"/>
                        <a:pt x="148" y="91"/>
                        <a:pt x="147" y="94"/>
                      </a:cubicBezTo>
                      <a:cubicBezTo>
                        <a:pt x="139" y="127"/>
                        <a:pt x="109" y="150"/>
                        <a:pt x="75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8" name="Freeform 90">
                  <a:extLst>
                    <a:ext uri="{FF2B5EF4-FFF2-40B4-BE49-F238E27FC236}">
                      <a16:creationId xmlns:a16="http://schemas.microsoft.com/office/drawing/2014/main" id="{C6E1580F-DB8E-4F38-ADA9-68B46DD8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339708"/>
                  <a:ext cx="92113" cy="92113"/>
                </a:xfrm>
                <a:custGeom>
                  <a:avLst/>
                  <a:gdLst>
                    <a:gd name="T0" fmla="*/ 75 w 150"/>
                    <a:gd name="T1" fmla="*/ 149 h 149"/>
                    <a:gd name="T2" fmla="*/ 0 w 150"/>
                    <a:gd name="T3" fmla="*/ 74 h 149"/>
                    <a:gd name="T4" fmla="*/ 55 w 150"/>
                    <a:gd name="T5" fmla="*/ 1 h 149"/>
                    <a:gd name="T6" fmla="*/ 63 w 150"/>
                    <a:gd name="T7" fmla="*/ 5 h 149"/>
                    <a:gd name="T8" fmla="*/ 59 w 150"/>
                    <a:gd name="T9" fmla="*/ 13 h 149"/>
                    <a:gd name="T10" fmla="*/ 12 w 150"/>
                    <a:gd name="T11" fmla="*/ 74 h 149"/>
                    <a:gd name="T12" fmla="*/ 75 w 150"/>
                    <a:gd name="T13" fmla="*/ 137 h 149"/>
                    <a:gd name="T14" fmla="*/ 138 w 150"/>
                    <a:gd name="T15" fmla="*/ 74 h 149"/>
                    <a:gd name="T16" fmla="*/ 91 w 150"/>
                    <a:gd name="T17" fmla="*/ 13 h 149"/>
                    <a:gd name="T18" fmla="*/ 87 w 150"/>
                    <a:gd name="T19" fmla="*/ 5 h 149"/>
                    <a:gd name="T20" fmla="*/ 94 w 150"/>
                    <a:gd name="T21" fmla="*/ 1 h 149"/>
                    <a:gd name="T22" fmla="*/ 150 w 150"/>
                    <a:gd name="T23" fmla="*/ 74 h 149"/>
                    <a:gd name="T24" fmla="*/ 75 w 150"/>
                    <a:gd name="T2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49">
                      <a:moveTo>
                        <a:pt x="75" y="149"/>
                      </a:moveTo>
                      <a:cubicBezTo>
                        <a:pt x="33" y="149"/>
                        <a:pt x="0" y="115"/>
                        <a:pt x="0" y="74"/>
                      </a:cubicBezTo>
                      <a:cubicBezTo>
                        <a:pt x="0" y="40"/>
                        <a:pt x="23" y="10"/>
                        <a:pt x="55" y="1"/>
                      </a:cubicBezTo>
                      <a:cubicBezTo>
                        <a:pt x="59" y="0"/>
                        <a:pt x="62" y="2"/>
                        <a:pt x="63" y="5"/>
                      </a:cubicBezTo>
                      <a:cubicBezTo>
                        <a:pt x="64" y="9"/>
                        <a:pt x="62" y="12"/>
                        <a:pt x="59" y="13"/>
                      </a:cubicBezTo>
                      <a:cubicBezTo>
                        <a:pt x="31" y="20"/>
                        <a:pt x="12" y="45"/>
                        <a:pt x="12" y="74"/>
                      </a:cubicBezTo>
                      <a:cubicBezTo>
                        <a:pt x="12" y="108"/>
                        <a:pt x="40" y="137"/>
                        <a:pt x="75" y="137"/>
                      </a:cubicBezTo>
                      <a:cubicBezTo>
                        <a:pt x="110" y="137"/>
                        <a:pt x="138" y="108"/>
                        <a:pt x="138" y="74"/>
                      </a:cubicBezTo>
                      <a:cubicBezTo>
                        <a:pt x="138" y="45"/>
                        <a:pt x="119" y="20"/>
                        <a:pt x="91" y="13"/>
                      </a:cubicBezTo>
                      <a:cubicBezTo>
                        <a:pt x="88" y="12"/>
                        <a:pt x="86" y="9"/>
                        <a:pt x="87" y="5"/>
                      </a:cubicBezTo>
                      <a:cubicBezTo>
                        <a:pt x="88" y="2"/>
                        <a:pt x="91" y="0"/>
                        <a:pt x="94" y="1"/>
                      </a:cubicBezTo>
                      <a:cubicBezTo>
                        <a:pt x="127" y="10"/>
                        <a:pt x="150" y="40"/>
                        <a:pt x="150" y="74"/>
                      </a:cubicBezTo>
                      <a:cubicBezTo>
                        <a:pt x="150" y="115"/>
                        <a:pt x="116" y="149"/>
                        <a:pt x="75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9" name="Freeform 91">
                  <a:extLst>
                    <a:ext uri="{FF2B5EF4-FFF2-40B4-BE49-F238E27FC236}">
                      <a16:creationId xmlns:a16="http://schemas.microsoft.com/office/drawing/2014/main" id="{4226C3A5-498C-48D5-AF76-4117741D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9439" y="1221194"/>
                  <a:ext cx="92113" cy="92699"/>
                </a:xfrm>
                <a:custGeom>
                  <a:avLst/>
                  <a:gdLst>
                    <a:gd name="T0" fmla="*/ 74 w 149"/>
                    <a:gd name="T1" fmla="*/ 150 h 150"/>
                    <a:gd name="T2" fmla="*/ 1 w 149"/>
                    <a:gd name="T3" fmla="*/ 94 h 150"/>
                    <a:gd name="T4" fmla="*/ 5 w 149"/>
                    <a:gd name="T5" fmla="*/ 87 h 150"/>
                    <a:gd name="T6" fmla="*/ 13 w 149"/>
                    <a:gd name="T7" fmla="*/ 91 h 150"/>
                    <a:gd name="T8" fmla="*/ 74 w 149"/>
                    <a:gd name="T9" fmla="*/ 138 h 150"/>
                    <a:gd name="T10" fmla="*/ 137 w 149"/>
                    <a:gd name="T11" fmla="*/ 75 h 150"/>
                    <a:gd name="T12" fmla="*/ 74 w 149"/>
                    <a:gd name="T13" fmla="*/ 12 h 150"/>
                    <a:gd name="T14" fmla="*/ 13 w 149"/>
                    <a:gd name="T15" fmla="*/ 58 h 150"/>
                    <a:gd name="T16" fmla="*/ 5 w 149"/>
                    <a:gd name="T17" fmla="*/ 63 h 150"/>
                    <a:gd name="T18" fmla="*/ 1 w 149"/>
                    <a:gd name="T19" fmla="*/ 55 h 150"/>
                    <a:gd name="T20" fmla="*/ 74 w 149"/>
                    <a:gd name="T21" fmla="*/ 0 h 150"/>
                    <a:gd name="T22" fmla="*/ 149 w 149"/>
                    <a:gd name="T23" fmla="*/ 75 h 150"/>
                    <a:gd name="T24" fmla="*/ 74 w 149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9" h="150">
                      <a:moveTo>
                        <a:pt x="74" y="150"/>
                      </a:moveTo>
                      <a:cubicBezTo>
                        <a:pt x="40" y="150"/>
                        <a:pt x="10" y="127"/>
                        <a:pt x="1" y="94"/>
                      </a:cubicBezTo>
                      <a:cubicBezTo>
                        <a:pt x="0" y="91"/>
                        <a:pt x="2" y="88"/>
                        <a:pt x="5" y="87"/>
                      </a:cubicBezTo>
                      <a:cubicBezTo>
                        <a:pt x="9" y="86"/>
                        <a:pt x="12" y="88"/>
                        <a:pt x="13" y="91"/>
                      </a:cubicBezTo>
                      <a:cubicBezTo>
                        <a:pt x="20" y="119"/>
                        <a:pt x="45" y="138"/>
                        <a:pt x="74" y="138"/>
                      </a:cubicBezTo>
                      <a:cubicBezTo>
                        <a:pt x="109" y="138"/>
                        <a:pt x="137" y="110"/>
                        <a:pt x="137" y="75"/>
                      </a:cubicBezTo>
                      <a:cubicBezTo>
                        <a:pt x="137" y="40"/>
                        <a:pt x="109" y="12"/>
                        <a:pt x="74" y="12"/>
                      </a:cubicBezTo>
                      <a:cubicBezTo>
                        <a:pt x="45" y="12"/>
                        <a:pt x="20" y="31"/>
                        <a:pt x="13" y="58"/>
                      </a:cubicBezTo>
                      <a:cubicBezTo>
                        <a:pt x="12" y="62"/>
                        <a:pt x="9" y="64"/>
                        <a:pt x="5" y="63"/>
                      </a:cubicBezTo>
                      <a:cubicBezTo>
                        <a:pt x="2" y="62"/>
                        <a:pt x="0" y="59"/>
                        <a:pt x="1" y="55"/>
                      </a:cubicBezTo>
                      <a:cubicBezTo>
                        <a:pt x="10" y="23"/>
                        <a:pt x="40" y="0"/>
                        <a:pt x="74" y="0"/>
                      </a:cubicBezTo>
                      <a:cubicBezTo>
                        <a:pt x="115" y="0"/>
                        <a:pt x="149" y="33"/>
                        <a:pt x="149" y="75"/>
                      </a:cubicBezTo>
                      <a:cubicBezTo>
                        <a:pt x="149" y="116"/>
                        <a:pt x="115" y="150"/>
                        <a:pt x="74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0" name="Freeform 92">
                  <a:extLst>
                    <a:ext uri="{FF2B5EF4-FFF2-40B4-BE49-F238E27FC236}">
                      <a16:creationId xmlns:a16="http://schemas.microsoft.com/office/drawing/2014/main" id="{F6D7F931-2E5E-47F2-AEE5-59B22601E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85266" y="1134949"/>
                  <a:ext cx="264604" cy="265191"/>
                </a:xfrm>
                <a:custGeom>
                  <a:avLst/>
                  <a:gdLst>
                    <a:gd name="T0" fmla="*/ 215 w 430"/>
                    <a:gd name="T1" fmla="*/ 430 h 430"/>
                    <a:gd name="T2" fmla="*/ 191 w 430"/>
                    <a:gd name="T3" fmla="*/ 406 h 430"/>
                    <a:gd name="T4" fmla="*/ 191 w 430"/>
                    <a:gd name="T5" fmla="*/ 315 h 430"/>
                    <a:gd name="T6" fmla="*/ 115 w 430"/>
                    <a:gd name="T7" fmla="*/ 239 h 430"/>
                    <a:gd name="T8" fmla="*/ 24 w 430"/>
                    <a:gd name="T9" fmla="*/ 239 h 430"/>
                    <a:gd name="T10" fmla="*/ 0 w 430"/>
                    <a:gd name="T11" fmla="*/ 215 h 430"/>
                    <a:gd name="T12" fmla="*/ 24 w 430"/>
                    <a:gd name="T13" fmla="*/ 191 h 430"/>
                    <a:gd name="T14" fmla="*/ 115 w 430"/>
                    <a:gd name="T15" fmla="*/ 191 h 430"/>
                    <a:gd name="T16" fmla="*/ 191 w 430"/>
                    <a:gd name="T17" fmla="*/ 114 h 430"/>
                    <a:gd name="T18" fmla="*/ 191 w 430"/>
                    <a:gd name="T19" fmla="*/ 24 h 430"/>
                    <a:gd name="T20" fmla="*/ 215 w 430"/>
                    <a:gd name="T21" fmla="*/ 0 h 430"/>
                    <a:gd name="T22" fmla="*/ 239 w 430"/>
                    <a:gd name="T23" fmla="*/ 24 h 430"/>
                    <a:gd name="T24" fmla="*/ 239 w 430"/>
                    <a:gd name="T25" fmla="*/ 114 h 430"/>
                    <a:gd name="T26" fmla="*/ 315 w 430"/>
                    <a:gd name="T27" fmla="*/ 191 h 430"/>
                    <a:gd name="T28" fmla="*/ 406 w 430"/>
                    <a:gd name="T29" fmla="*/ 191 h 430"/>
                    <a:gd name="T30" fmla="*/ 430 w 430"/>
                    <a:gd name="T31" fmla="*/ 215 h 430"/>
                    <a:gd name="T32" fmla="*/ 406 w 430"/>
                    <a:gd name="T33" fmla="*/ 239 h 430"/>
                    <a:gd name="T34" fmla="*/ 315 w 430"/>
                    <a:gd name="T35" fmla="*/ 239 h 430"/>
                    <a:gd name="T36" fmla="*/ 239 w 430"/>
                    <a:gd name="T37" fmla="*/ 315 h 430"/>
                    <a:gd name="T38" fmla="*/ 239 w 430"/>
                    <a:gd name="T39" fmla="*/ 406 h 430"/>
                    <a:gd name="T40" fmla="*/ 215 w 430"/>
                    <a:gd name="T41" fmla="*/ 430 h 430"/>
                    <a:gd name="T42" fmla="*/ 24 w 430"/>
                    <a:gd name="T43" fmla="*/ 203 h 430"/>
                    <a:gd name="T44" fmla="*/ 12 w 430"/>
                    <a:gd name="T45" fmla="*/ 215 h 430"/>
                    <a:gd name="T46" fmla="*/ 24 w 430"/>
                    <a:gd name="T47" fmla="*/ 227 h 430"/>
                    <a:gd name="T48" fmla="*/ 115 w 430"/>
                    <a:gd name="T49" fmla="*/ 227 h 430"/>
                    <a:gd name="T50" fmla="*/ 203 w 430"/>
                    <a:gd name="T51" fmla="*/ 315 h 430"/>
                    <a:gd name="T52" fmla="*/ 203 w 430"/>
                    <a:gd name="T53" fmla="*/ 406 h 430"/>
                    <a:gd name="T54" fmla="*/ 215 w 430"/>
                    <a:gd name="T55" fmla="*/ 418 h 430"/>
                    <a:gd name="T56" fmla="*/ 227 w 430"/>
                    <a:gd name="T57" fmla="*/ 406 h 430"/>
                    <a:gd name="T58" fmla="*/ 227 w 430"/>
                    <a:gd name="T59" fmla="*/ 315 h 430"/>
                    <a:gd name="T60" fmla="*/ 315 w 430"/>
                    <a:gd name="T61" fmla="*/ 227 h 430"/>
                    <a:gd name="T62" fmla="*/ 406 w 430"/>
                    <a:gd name="T63" fmla="*/ 227 h 430"/>
                    <a:gd name="T64" fmla="*/ 418 w 430"/>
                    <a:gd name="T65" fmla="*/ 215 h 430"/>
                    <a:gd name="T66" fmla="*/ 406 w 430"/>
                    <a:gd name="T67" fmla="*/ 203 h 430"/>
                    <a:gd name="T68" fmla="*/ 315 w 430"/>
                    <a:gd name="T69" fmla="*/ 203 h 430"/>
                    <a:gd name="T70" fmla="*/ 227 w 430"/>
                    <a:gd name="T71" fmla="*/ 114 h 430"/>
                    <a:gd name="T72" fmla="*/ 227 w 430"/>
                    <a:gd name="T73" fmla="*/ 24 h 430"/>
                    <a:gd name="T74" fmla="*/ 215 w 430"/>
                    <a:gd name="T75" fmla="*/ 12 h 430"/>
                    <a:gd name="T76" fmla="*/ 203 w 430"/>
                    <a:gd name="T77" fmla="*/ 24 h 430"/>
                    <a:gd name="T78" fmla="*/ 203 w 430"/>
                    <a:gd name="T79" fmla="*/ 114 h 430"/>
                    <a:gd name="T80" fmla="*/ 115 w 430"/>
                    <a:gd name="T81" fmla="*/ 203 h 430"/>
                    <a:gd name="T82" fmla="*/ 24 w 430"/>
                    <a:gd name="T83" fmla="*/ 203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30" h="430">
                      <a:moveTo>
                        <a:pt x="215" y="430"/>
                      </a:moveTo>
                      <a:cubicBezTo>
                        <a:pt x="202" y="430"/>
                        <a:pt x="191" y="419"/>
                        <a:pt x="191" y="406"/>
                      </a:cubicBezTo>
                      <a:cubicBezTo>
                        <a:pt x="191" y="315"/>
                        <a:pt x="191" y="315"/>
                        <a:pt x="191" y="315"/>
                      </a:cubicBezTo>
                      <a:cubicBezTo>
                        <a:pt x="191" y="273"/>
                        <a:pt x="157" y="239"/>
                        <a:pt x="115" y="239"/>
                      </a:cubicBezTo>
                      <a:cubicBezTo>
                        <a:pt x="24" y="239"/>
                        <a:pt x="24" y="239"/>
                        <a:pt x="24" y="239"/>
                      </a:cubicBezTo>
                      <a:cubicBezTo>
                        <a:pt x="11" y="239"/>
                        <a:pt x="0" y="228"/>
                        <a:pt x="0" y="215"/>
                      </a:cubicBezTo>
                      <a:cubicBezTo>
                        <a:pt x="0" y="202"/>
                        <a:pt x="11" y="191"/>
                        <a:pt x="24" y="191"/>
                      </a:cubicBezTo>
                      <a:cubicBezTo>
                        <a:pt x="115" y="191"/>
                        <a:pt x="115" y="191"/>
                        <a:pt x="115" y="191"/>
                      </a:cubicBezTo>
                      <a:cubicBezTo>
                        <a:pt x="157" y="191"/>
                        <a:pt x="191" y="157"/>
                        <a:pt x="191" y="114"/>
                      </a:cubicBezTo>
                      <a:cubicBezTo>
                        <a:pt x="191" y="24"/>
                        <a:pt x="191" y="24"/>
                        <a:pt x="191" y="24"/>
                      </a:cubicBezTo>
                      <a:cubicBezTo>
                        <a:pt x="191" y="11"/>
                        <a:pt x="202" y="0"/>
                        <a:pt x="215" y="0"/>
                      </a:cubicBezTo>
                      <a:cubicBezTo>
                        <a:pt x="228" y="0"/>
                        <a:pt x="239" y="11"/>
                        <a:pt x="239" y="24"/>
                      </a:cubicBezTo>
                      <a:cubicBezTo>
                        <a:pt x="239" y="114"/>
                        <a:pt x="239" y="114"/>
                        <a:pt x="239" y="114"/>
                      </a:cubicBezTo>
                      <a:cubicBezTo>
                        <a:pt x="239" y="157"/>
                        <a:pt x="273" y="191"/>
                        <a:pt x="315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19" y="191"/>
                        <a:pt x="430" y="202"/>
                        <a:pt x="430" y="215"/>
                      </a:cubicBezTo>
                      <a:cubicBezTo>
                        <a:pt x="430" y="228"/>
                        <a:pt x="419" y="239"/>
                        <a:pt x="406" y="239"/>
                      </a:cubicBezTo>
                      <a:cubicBezTo>
                        <a:pt x="315" y="239"/>
                        <a:pt x="315" y="239"/>
                        <a:pt x="315" y="239"/>
                      </a:cubicBezTo>
                      <a:cubicBezTo>
                        <a:pt x="273" y="239"/>
                        <a:pt x="239" y="273"/>
                        <a:pt x="239" y="315"/>
                      </a:cubicBezTo>
                      <a:cubicBezTo>
                        <a:pt x="239" y="406"/>
                        <a:pt x="239" y="406"/>
                        <a:pt x="239" y="406"/>
                      </a:cubicBezTo>
                      <a:cubicBezTo>
                        <a:pt x="239" y="419"/>
                        <a:pt x="228" y="430"/>
                        <a:pt x="215" y="430"/>
                      </a:cubicBezTo>
                      <a:close/>
                      <a:moveTo>
                        <a:pt x="24" y="203"/>
                      </a:moveTo>
                      <a:cubicBezTo>
                        <a:pt x="17" y="203"/>
                        <a:pt x="12" y="208"/>
                        <a:pt x="12" y="215"/>
                      </a:cubicBezTo>
                      <a:cubicBezTo>
                        <a:pt x="12" y="221"/>
                        <a:pt x="17" y="227"/>
                        <a:pt x="24" y="227"/>
                      </a:cubicBezTo>
                      <a:cubicBezTo>
                        <a:pt x="115" y="227"/>
                        <a:pt x="115" y="227"/>
                        <a:pt x="115" y="227"/>
                      </a:cubicBezTo>
                      <a:cubicBezTo>
                        <a:pt x="163" y="227"/>
                        <a:pt x="203" y="266"/>
                        <a:pt x="203" y="315"/>
                      </a:cubicBezTo>
                      <a:cubicBezTo>
                        <a:pt x="203" y="406"/>
                        <a:pt x="203" y="406"/>
                        <a:pt x="203" y="406"/>
                      </a:cubicBezTo>
                      <a:cubicBezTo>
                        <a:pt x="203" y="412"/>
                        <a:pt x="208" y="418"/>
                        <a:pt x="215" y="418"/>
                      </a:cubicBezTo>
                      <a:cubicBezTo>
                        <a:pt x="221" y="418"/>
                        <a:pt x="227" y="412"/>
                        <a:pt x="227" y="406"/>
                      </a:cubicBezTo>
                      <a:cubicBezTo>
                        <a:pt x="227" y="315"/>
                        <a:pt x="227" y="315"/>
                        <a:pt x="227" y="315"/>
                      </a:cubicBezTo>
                      <a:cubicBezTo>
                        <a:pt x="227" y="266"/>
                        <a:pt x="266" y="227"/>
                        <a:pt x="315" y="227"/>
                      </a:cubicBezTo>
                      <a:cubicBezTo>
                        <a:pt x="406" y="227"/>
                        <a:pt x="406" y="227"/>
                        <a:pt x="406" y="227"/>
                      </a:cubicBezTo>
                      <a:cubicBezTo>
                        <a:pt x="412" y="227"/>
                        <a:pt x="418" y="221"/>
                        <a:pt x="418" y="215"/>
                      </a:cubicBezTo>
                      <a:cubicBezTo>
                        <a:pt x="418" y="208"/>
                        <a:pt x="412" y="203"/>
                        <a:pt x="406" y="203"/>
                      </a:cubicBezTo>
                      <a:cubicBezTo>
                        <a:pt x="315" y="203"/>
                        <a:pt x="315" y="203"/>
                        <a:pt x="315" y="203"/>
                      </a:cubicBezTo>
                      <a:cubicBezTo>
                        <a:pt x="266" y="203"/>
                        <a:pt x="227" y="163"/>
                        <a:pt x="227" y="114"/>
                      </a:cubicBezTo>
                      <a:cubicBezTo>
                        <a:pt x="227" y="24"/>
                        <a:pt x="227" y="24"/>
                        <a:pt x="227" y="24"/>
                      </a:cubicBezTo>
                      <a:cubicBezTo>
                        <a:pt x="227" y="17"/>
                        <a:pt x="221" y="12"/>
                        <a:pt x="215" y="12"/>
                      </a:cubicBezTo>
                      <a:cubicBezTo>
                        <a:pt x="208" y="12"/>
                        <a:pt x="203" y="17"/>
                        <a:pt x="203" y="2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63"/>
                        <a:pt x="163" y="203"/>
                        <a:pt x="115" y="203"/>
                      </a:cubicBezTo>
                      <a:lnTo>
                        <a:pt x="24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1" name="Freeform 93">
                  <a:extLst>
                    <a:ext uri="{FF2B5EF4-FFF2-40B4-BE49-F238E27FC236}">
                      <a16:creationId xmlns:a16="http://schemas.microsoft.com/office/drawing/2014/main" id="{C3F5967F-647F-488F-A857-D388863189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1459" y="1241729"/>
                  <a:ext cx="51630" cy="51043"/>
                </a:xfrm>
                <a:custGeom>
                  <a:avLst/>
                  <a:gdLst>
                    <a:gd name="T0" fmla="*/ 42 w 83"/>
                    <a:gd name="T1" fmla="*/ 83 h 83"/>
                    <a:gd name="T2" fmla="*/ 0 w 83"/>
                    <a:gd name="T3" fmla="*/ 42 h 83"/>
                    <a:gd name="T4" fmla="*/ 42 w 83"/>
                    <a:gd name="T5" fmla="*/ 0 h 83"/>
                    <a:gd name="T6" fmla="*/ 83 w 83"/>
                    <a:gd name="T7" fmla="*/ 42 h 83"/>
                    <a:gd name="T8" fmla="*/ 42 w 83"/>
                    <a:gd name="T9" fmla="*/ 83 h 83"/>
                    <a:gd name="T10" fmla="*/ 42 w 83"/>
                    <a:gd name="T11" fmla="*/ 12 h 83"/>
                    <a:gd name="T12" fmla="*/ 12 w 83"/>
                    <a:gd name="T13" fmla="*/ 42 h 83"/>
                    <a:gd name="T14" fmla="*/ 42 w 83"/>
                    <a:gd name="T15" fmla="*/ 71 h 83"/>
                    <a:gd name="T16" fmla="*/ 71 w 83"/>
                    <a:gd name="T17" fmla="*/ 42 h 83"/>
                    <a:gd name="T18" fmla="*/ 42 w 83"/>
                    <a:gd name="T19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2" y="83"/>
                      </a:moveTo>
                      <a:cubicBezTo>
                        <a:pt x="19" y="83"/>
                        <a:pt x="0" y="65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5" y="0"/>
                        <a:pt x="83" y="19"/>
                        <a:pt x="83" y="42"/>
                      </a:cubicBezTo>
                      <a:cubicBezTo>
                        <a:pt x="83" y="65"/>
                        <a:pt x="65" y="83"/>
                        <a:pt x="42" y="83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5"/>
                        <a:pt x="12" y="42"/>
                      </a:cubicBezTo>
                      <a:cubicBezTo>
                        <a:pt x="12" y="58"/>
                        <a:pt x="25" y="71"/>
                        <a:pt x="42" y="71"/>
                      </a:cubicBezTo>
                      <a:cubicBezTo>
                        <a:pt x="58" y="71"/>
                        <a:pt x="71" y="58"/>
                        <a:pt x="71" y="42"/>
                      </a:cubicBezTo>
                      <a:cubicBezTo>
                        <a:pt x="71" y="25"/>
                        <a:pt x="58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2" name="Freeform 94">
                  <a:extLst>
                    <a:ext uri="{FF2B5EF4-FFF2-40B4-BE49-F238E27FC236}">
                      <a16:creationId xmlns:a16="http://schemas.microsoft.com/office/drawing/2014/main" id="{057FE051-6D26-4B54-BB0E-5F327E8DB4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0234" y="1260503"/>
                  <a:ext cx="14668" cy="14081"/>
                </a:xfrm>
                <a:custGeom>
                  <a:avLst/>
                  <a:gdLst>
                    <a:gd name="T0" fmla="*/ 12 w 24"/>
                    <a:gd name="T1" fmla="*/ 23 h 23"/>
                    <a:gd name="T2" fmla="*/ 0 w 24"/>
                    <a:gd name="T3" fmla="*/ 12 h 23"/>
                    <a:gd name="T4" fmla="*/ 12 w 24"/>
                    <a:gd name="T5" fmla="*/ 0 h 23"/>
                    <a:gd name="T6" fmla="*/ 24 w 24"/>
                    <a:gd name="T7" fmla="*/ 12 h 23"/>
                    <a:gd name="T8" fmla="*/ 12 w 24"/>
                    <a:gd name="T9" fmla="*/ 23 h 23"/>
                    <a:gd name="T10" fmla="*/ 12 w 24"/>
                    <a:gd name="T11" fmla="*/ 11 h 23"/>
                    <a:gd name="T12" fmla="*/ 12 w 24"/>
                    <a:gd name="T13" fmla="*/ 12 h 23"/>
                    <a:gd name="T14" fmla="*/ 12 w 24"/>
                    <a:gd name="T15" fmla="*/ 12 h 23"/>
                    <a:gd name="T16" fmla="*/ 12 w 24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4" y="5"/>
                        <a:pt x="24" y="12"/>
                      </a:cubicBezTo>
                      <a:cubicBezTo>
                        <a:pt x="24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2" y="11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3" name="Freeform 95">
                  <a:extLst>
                    <a:ext uri="{FF2B5EF4-FFF2-40B4-BE49-F238E27FC236}">
                      <a16:creationId xmlns:a16="http://schemas.microsoft.com/office/drawing/2014/main" id="{074D14E2-2DDF-46B7-84D8-CB4DE1ABD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115587"/>
                  <a:ext cx="7627" cy="26988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4" name="Freeform 96">
                  <a:extLst>
                    <a:ext uri="{FF2B5EF4-FFF2-40B4-BE49-F238E27FC236}">
                      <a16:creationId xmlns:a16="http://schemas.microsoft.com/office/drawing/2014/main" id="{F08D7D97-6FAD-4A51-9C0B-8B4B0468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146096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3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5" name="Freeform 97">
                  <a:extLst>
                    <a:ext uri="{FF2B5EF4-FFF2-40B4-BE49-F238E27FC236}">
                      <a16:creationId xmlns:a16="http://schemas.microsoft.com/office/drawing/2014/main" id="{5160363E-FB14-40C7-8A3A-517B401C0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146096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3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6" name="Freeform 98">
                  <a:extLst>
                    <a:ext uri="{FF2B5EF4-FFF2-40B4-BE49-F238E27FC236}">
                      <a16:creationId xmlns:a16="http://schemas.microsoft.com/office/drawing/2014/main" id="{F13A2A54-E88D-491F-8920-6A903C8D7F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5827" y="1262850"/>
                  <a:ext cx="8214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7" name="Freeform 99">
                  <a:extLst>
                    <a:ext uri="{FF2B5EF4-FFF2-40B4-BE49-F238E27FC236}">
                      <a16:creationId xmlns:a16="http://schemas.microsoft.com/office/drawing/2014/main" id="{A0E8DB07-F50C-4EFF-A198-E8A2930C1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5318" y="1264024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8" name="Freeform 100">
                  <a:extLst>
                    <a:ext uri="{FF2B5EF4-FFF2-40B4-BE49-F238E27FC236}">
                      <a16:creationId xmlns:a16="http://schemas.microsoft.com/office/drawing/2014/main" id="{46ADFCED-CC7D-4180-AABF-B3A3522DF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863F0794-20B6-4E4F-9715-3252FFA7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0" name="Freeform 102">
                  <a:extLst>
                    <a:ext uri="{FF2B5EF4-FFF2-40B4-BE49-F238E27FC236}">
                      <a16:creationId xmlns:a16="http://schemas.microsoft.com/office/drawing/2014/main" id="{94D9632B-09D4-45C1-8892-159A3929CB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380778"/>
                  <a:ext cx="8801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9" y="12"/>
                        <a:pt x="12" y="10"/>
                        <a:pt x="12" y="8"/>
                      </a:cubicBezTo>
                      <a:cubicBezTo>
                        <a:pt x="12" y="5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1" name="Freeform 103">
                  <a:extLst>
                    <a:ext uri="{FF2B5EF4-FFF2-40B4-BE49-F238E27FC236}">
                      <a16:creationId xmlns:a16="http://schemas.microsoft.com/office/drawing/2014/main" id="{FD1F1DA0-916E-4212-A8BB-9E9C4381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393099"/>
                  <a:ext cx="7627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2" name="Freeform 104">
                  <a:extLst>
                    <a:ext uri="{FF2B5EF4-FFF2-40B4-BE49-F238E27FC236}">
                      <a16:creationId xmlns:a16="http://schemas.microsoft.com/office/drawing/2014/main" id="{DC5F2A6B-D5EC-48E1-827C-F122D2DEA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381951"/>
                  <a:ext cx="26402" cy="7040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3" name="Freeform 105">
                  <a:extLst>
                    <a:ext uri="{FF2B5EF4-FFF2-40B4-BE49-F238E27FC236}">
                      <a16:creationId xmlns:a16="http://schemas.microsoft.com/office/drawing/2014/main" id="{D241277A-F379-4D0A-B29D-7865336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381951"/>
                  <a:ext cx="26988" cy="7040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4" name="Freeform 106">
                  <a:extLst>
                    <a:ext uri="{FF2B5EF4-FFF2-40B4-BE49-F238E27FC236}">
                      <a16:creationId xmlns:a16="http://schemas.microsoft.com/office/drawing/2014/main" id="{F09897B1-9025-4D22-BB69-05BAD9C5D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30509" y="1262850"/>
                  <a:ext cx="8801" cy="9387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5" name="Freeform 107">
                  <a:extLst>
                    <a:ext uri="{FF2B5EF4-FFF2-40B4-BE49-F238E27FC236}">
                      <a16:creationId xmlns:a16="http://schemas.microsoft.com/office/drawing/2014/main" id="{5167CF7C-235B-4998-BE0B-09056DA88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2829" y="1264024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6" name="Freeform 108">
                  <a:extLst>
                    <a:ext uri="{FF2B5EF4-FFF2-40B4-BE49-F238E27FC236}">
                      <a16:creationId xmlns:a16="http://schemas.microsoft.com/office/drawing/2014/main" id="{E02C0D9D-1C67-460F-988E-ECE3BBEF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2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7" name="Freeform 109">
                  <a:extLst>
                    <a:ext uri="{FF2B5EF4-FFF2-40B4-BE49-F238E27FC236}">
                      <a16:creationId xmlns:a16="http://schemas.microsoft.com/office/drawing/2014/main" id="{61A5947F-D544-4C28-835E-5C6532BF3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2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D798EC0-3050-4390-A631-AB9E7AB78C84}"/>
                </a:ext>
              </a:extLst>
            </p:cNvPr>
            <p:cNvGrpSpPr/>
            <p:nvPr/>
          </p:nvGrpSpPr>
          <p:grpSpPr>
            <a:xfrm>
              <a:off x="4048868" y="3944089"/>
              <a:ext cx="7472061" cy="356253"/>
              <a:chOff x="4048868" y="3944089"/>
              <a:chExt cx="7472061" cy="356253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712551C-7DCC-445E-9453-E0FD83D78AE1}"/>
                  </a:ext>
                </a:extLst>
              </p:cNvPr>
              <p:cNvSpPr/>
              <p:nvPr/>
            </p:nvSpPr>
            <p:spPr>
              <a:xfrm>
                <a:off x="4048868" y="3958657"/>
                <a:ext cx="341266" cy="3412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" name="Line 19">
                <a:extLst>
                  <a:ext uri="{FF2B5EF4-FFF2-40B4-BE49-F238E27FC236}">
                    <a16:creationId xmlns:a16="http://schemas.microsoft.com/office/drawing/2014/main" id="{2D39CF4C-3F3F-4158-99A1-1222259C4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099" y="4129705"/>
                <a:ext cx="7086601" cy="0"/>
              </a:xfrm>
              <a:prstGeom prst="line">
                <a:avLst/>
              </a:prstGeom>
              <a:noFill/>
              <a:ln w="38100" cap="rnd">
                <a:solidFill>
                  <a:schemeClr val="tx2">
                    <a:alpha val="99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" name="Oval 29">
                <a:extLst>
                  <a:ext uri="{FF2B5EF4-FFF2-40B4-BE49-F238E27FC236}">
                    <a16:creationId xmlns:a16="http://schemas.microsoft.com/office/drawing/2014/main" id="{6157A027-D161-4979-ABE7-2D1B86EC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004" y="4022445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9CAAF3EC-EB41-4137-980A-CC03CAFDD1B0}"/>
                  </a:ext>
                </a:extLst>
              </p:cNvPr>
              <p:cNvGrpSpPr/>
              <p:nvPr/>
            </p:nvGrpSpPr>
            <p:grpSpPr>
              <a:xfrm>
                <a:off x="4647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BB15A40-37DE-4759-9952-9E9606B3F725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AE4B0A3B-160E-40F0-B66F-631DD16D17A3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D28503D-F009-4E0C-A66A-54C3AAEB8A96}"/>
                  </a:ext>
                </a:extLst>
              </p:cNvPr>
              <p:cNvGrpSpPr/>
              <p:nvPr/>
            </p:nvGrpSpPr>
            <p:grpSpPr>
              <a:xfrm>
                <a:off x="5980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52068F77-F9DB-48E7-B4EB-B3D084396BC2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DD45D59-4F66-423E-BB2C-5BD096C3C56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5F2062-2E17-46C5-88F0-406DEF146C93}"/>
                  </a:ext>
                </a:extLst>
              </p:cNvPr>
              <p:cNvGrpSpPr/>
              <p:nvPr/>
            </p:nvGrpSpPr>
            <p:grpSpPr>
              <a:xfrm>
                <a:off x="7314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2A0C30F-D8F5-4B9C-8039-FCB1C50C5020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3EC94FB-D06B-425E-ABEB-57CDB6A0892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0F66BB-F964-40E7-A044-565C0FD54B4F}"/>
                  </a:ext>
                </a:extLst>
              </p:cNvPr>
              <p:cNvGrpSpPr/>
              <p:nvPr/>
            </p:nvGrpSpPr>
            <p:grpSpPr>
              <a:xfrm>
                <a:off x="8647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D3DF678-F7A9-4CB2-A27A-E7630A60A547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4BCD4E9B-D272-4847-BC42-8F3CDBC91F1E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1C5FB5BA-EA43-42E5-AC70-AA71EBF5FBFE}"/>
                  </a:ext>
                </a:extLst>
              </p:cNvPr>
              <p:cNvGrpSpPr/>
              <p:nvPr/>
            </p:nvGrpSpPr>
            <p:grpSpPr>
              <a:xfrm>
                <a:off x="9981404" y="3944089"/>
                <a:ext cx="1539525" cy="356253"/>
                <a:chOff x="8688988" y="5360179"/>
                <a:chExt cx="2224535" cy="51476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9D0632B-F400-4823-9FBD-487388B25B4D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ea"/>
                      <a:sym typeface="字魂105号-简雅黑" panose="00000500000000000000" pitchFamily="2" charset="-122"/>
                    </a:rPr>
                    <a:t>4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6C4CDC1-318A-4FB8-9E0C-3893095264E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F9AB3DE6-6452-4DF3-870E-46879B49D70B}"/>
                    </a:ext>
                  </a:extLst>
                </p:cNvPr>
                <p:cNvSpPr/>
                <p:nvPr/>
              </p:nvSpPr>
              <p:spPr>
                <a:xfrm>
                  <a:off x="10420411" y="5360179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sp>
            <p:nvSpPr>
              <p:cNvPr id="148" name="Oval 29">
                <a:extLst>
                  <a:ext uri="{FF2B5EF4-FFF2-40B4-BE49-F238E27FC236}">
                    <a16:creationId xmlns:a16="http://schemas.microsoft.com/office/drawing/2014/main" id="{2E4C802F-C7E4-43B2-BF55-AE404FFD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3035" y="4007458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3C07BC6-BB5A-40C3-9BB1-4F68A64ED45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02DACBD-0D21-4788-8F81-EBE2C5024CA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57" name="图片 156">
                <a:extLst>
                  <a:ext uri="{FF2B5EF4-FFF2-40B4-BE49-F238E27FC236}">
                    <a16:creationId xmlns:a16="http://schemas.microsoft.com/office/drawing/2014/main" id="{14B8957C-5DF9-4AC3-8347-7B453E4A8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D5BD563B-5CFA-43AD-9400-319B0911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B289116A-ABFF-403E-B0C6-68DF1F5876E2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49609"/>
              <a:chOff x="383540" y="2894112"/>
              <a:chExt cx="3958702" cy="649609"/>
            </a:xfrm>
          </p:grpSpPr>
          <p:sp>
            <p:nvSpPr>
              <p:cNvPr id="155" name="文本框 21">
                <a:extLst>
                  <a:ext uri="{FF2B5EF4-FFF2-40B4-BE49-F238E27FC236}">
                    <a16:creationId xmlns:a16="http://schemas.microsoft.com/office/drawing/2014/main" id="{73808A67-0705-47C7-A221-B7627826896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 b="1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56" name="文本框 19">
                <a:extLst>
                  <a:ext uri="{FF2B5EF4-FFF2-40B4-BE49-F238E27FC236}">
                    <a16:creationId xmlns:a16="http://schemas.microsoft.com/office/drawing/2014/main" id="{82CE8966-0E8F-4BAF-AC53-1E0EFD111A56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23526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9A326508-72F6-47AE-AF7C-1C4702AAB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3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23D7C66-ACCF-4BEC-BA7C-DBA1FCE9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1437956"/>
            <a:ext cx="6446426" cy="429761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51D8EA8-5A43-400B-8C3E-39C17A272D8A}"/>
              </a:ext>
            </a:extLst>
          </p:cNvPr>
          <p:cNvSpPr/>
          <p:nvPr/>
        </p:nvSpPr>
        <p:spPr>
          <a:xfrm>
            <a:off x="646528" y="1180716"/>
            <a:ext cx="6489832" cy="4745406"/>
          </a:xfrm>
          <a:prstGeom prst="rect">
            <a:avLst/>
          </a:prstGeom>
          <a:gradFill>
            <a:gsLst>
              <a:gs pos="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D2D3C3-814A-43AB-8297-5A51FE5938D3}"/>
              </a:ext>
            </a:extLst>
          </p:cNvPr>
          <p:cNvSpPr/>
          <p:nvPr/>
        </p:nvSpPr>
        <p:spPr>
          <a:xfrm>
            <a:off x="4593896" y="2474067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简单的开发过程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4A0F05-15B8-4035-90D5-F7E9C3A8BC38}"/>
              </a:ext>
            </a:extLst>
          </p:cNvPr>
          <p:cNvCxnSpPr/>
          <p:nvPr/>
        </p:nvCxnSpPr>
        <p:spPr>
          <a:xfrm>
            <a:off x="5056969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0DBEBD0-D9D8-4021-99D9-88371FBD90C3}"/>
              </a:ext>
            </a:extLst>
          </p:cNvPr>
          <p:cNvSpPr/>
          <p:nvPr/>
        </p:nvSpPr>
        <p:spPr>
          <a:xfrm>
            <a:off x="7237304" y="246305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丰富的组件模块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467149-CDB2-4429-93A4-86CFF15B3C9B}"/>
              </a:ext>
            </a:extLst>
          </p:cNvPr>
          <p:cNvSpPr/>
          <p:nvPr/>
        </p:nvSpPr>
        <p:spPr>
          <a:xfrm>
            <a:off x="7136360" y="2754045"/>
            <a:ext cx="206358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如多媒体类、传感器类，甚者乐高机器人组件，可以方便开发者实现创意。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817DA1-52B6-4F24-A440-5AFA4206A6D7}"/>
              </a:ext>
            </a:extLst>
          </p:cNvPr>
          <p:cNvCxnSpPr/>
          <p:nvPr/>
        </p:nvCxnSpPr>
        <p:spPr>
          <a:xfrm>
            <a:off x="7308554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9CAF0C-DFF5-463F-8B11-8F1BDF1984EC}"/>
              </a:ext>
            </a:extLst>
          </p:cNvPr>
          <p:cNvSpPr/>
          <p:nvPr/>
        </p:nvSpPr>
        <p:spPr>
          <a:xfrm>
            <a:off x="9548596" y="249973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强大的调试功能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86DC7-8548-46F5-A1A8-B8C40B779E5D}"/>
              </a:ext>
            </a:extLst>
          </p:cNvPr>
          <p:cNvSpPr/>
          <p:nvPr/>
        </p:nvSpPr>
        <p:spPr>
          <a:xfrm>
            <a:off x="9372138" y="2830332"/>
            <a:ext cx="2484566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通过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AI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伴侣进行调试，所有代码的变更会自动同步到进行调试的手机或者模拟器中，无需重装应用，就可以看到最新效果。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E0AE5B-2398-440B-8E88-CA8FAB4251AF}"/>
              </a:ext>
            </a:extLst>
          </p:cNvPr>
          <p:cNvCxnSpPr/>
          <p:nvPr/>
        </p:nvCxnSpPr>
        <p:spPr>
          <a:xfrm>
            <a:off x="9557401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5093DDE-A4D0-417E-918A-82C6895D9283}"/>
              </a:ext>
            </a:extLst>
          </p:cNvPr>
          <p:cNvSpPr/>
          <p:nvPr/>
        </p:nvSpPr>
        <p:spPr>
          <a:xfrm>
            <a:off x="4573454" y="2820051"/>
            <a:ext cx="24552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无需关注复杂的语法规则，通过图形化积木式的拖放组件来完成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开发，使没有编程基础的用户也可以开发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DBB051-3B6E-480B-9DCB-BAE1C31B28C0}"/>
              </a:ext>
            </a:extLst>
          </p:cNvPr>
          <p:cNvGrpSpPr/>
          <p:nvPr/>
        </p:nvGrpSpPr>
        <p:grpSpPr>
          <a:xfrm>
            <a:off x="2390100" y="1769818"/>
            <a:ext cx="676422" cy="610192"/>
            <a:chOff x="5795184" y="1326795"/>
            <a:chExt cx="906601" cy="817834"/>
          </a:xfrm>
        </p:grpSpPr>
        <p:sp>
          <p:nvSpPr>
            <p:cNvPr id="23" name="picture-board_72538">
              <a:extLst>
                <a:ext uri="{FF2B5EF4-FFF2-40B4-BE49-F238E27FC236}">
                  <a16:creationId xmlns:a16="http://schemas.microsoft.com/office/drawing/2014/main" id="{8C0E2C06-1F37-4B03-9BA4-14F0722295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688EF49-11EB-41B7-B894-7D545087BA87}"/>
                </a:ext>
              </a:extLst>
            </p:cNvPr>
            <p:cNvSpPr/>
            <p:nvPr/>
          </p:nvSpPr>
          <p:spPr>
            <a:xfrm>
              <a:off x="5795184" y="1326795"/>
              <a:ext cx="906601" cy="81783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663C85-5EB8-41EB-B4BF-C18706257AAA}"/>
              </a:ext>
            </a:extLst>
          </p:cNvPr>
          <p:cNvGrpSpPr/>
          <p:nvPr/>
        </p:nvGrpSpPr>
        <p:grpSpPr>
          <a:xfrm>
            <a:off x="7778329" y="1643719"/>
            <a:ext cx="676422" cy="704582"/>
            <a:chOff x="7966142" y="1223376"/>
            <a:chExt cx="906601" cy="944344"/>
          </a:xfrm>
        </p:grpSpPr>
        <p:sp>
          <p:nvSpPr>
            <p:cNvPr id="21" name="businessman_126340">
              <a:extLst>
                <a:ext uri="{FF2B5EF4-FFF2-40B4-BE49-F238E27FC236}">
                  <a16:creationId xmlns:a16="http://schemas.microsoft.com/office/drawing/2014/main" id="{025366AF-2AF4-4BD9-8BA9-3B71FC057A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0385" y="1434597"/>
              <a:ext cx="538115" cy="565033"/>
            </a:xfrm>
            <a:custGeom>
              <a:avLst/>
              <a:gdLst>
                <a:gd name="connsiteX0" fmla="*/ 510101 w 577807"/>
                <a:gd name="connsiteY0" fmla="*/ 468052 h 606710"/>
                <a:gd name="connsiteX1" fmla="*/ 466708 w 577807"/>
                <a:gd name="connsiteY1" fmla="*/ 511097 h 606710"/>
                <a:gd name="connsiteX2" fmla="*/ 448566 w 577807"/>
                <a:gd name="connsiteY2" fmla="*/ 492889 h 606710"/>
                <a:gd name="connsiteX3" fmla="*/ 429582 w 577807"/>
                <a:gd name="connsiteY3" fmla="*/ 511750 h 606710"/>
                <a:gd name="connsiteX4" fmla="*/ 447818 w 577807"/>
                <a:gd name="connsiteY4" fmla="*/ 529865 h 606710"/>
                <a:gd name="connsiteX5" fmla="*/ 466615 w 577807"/>
                <a:gd name="connsiteY5" fmla="*/ 548819 h 606710"/>
                <a:gd name="connsiteX6" fmla="*/ 485599 w 577807"/>
                <a:gd name="connsiteY6" fmla="*/ 530051 h 606710"/>
                <a:gd name="connsiteX7" fmla="*/ 528991 w 577807"/>
                <a:gd name="connsiteY7" fmla="*/ 486913 h 606710"/>
                <a:gd name="connsiteX8" fmla="*/ 479333 w 577807"/>
                <a:gd name="connsiteY8" fmla="*/ 409974 h 606710"/>
                <a:gd name="connsiteX9" fmla="*/ 577807 w 577807"/>
                <a:gd name="connsiteY9" fmla="*/ 508389 h 606710"/>
                <a:gd name="connsiteX10" fmla="*/ 479333 w 577807"/>
                <a:gd name="connsiteY10" fmla="*/ 606710 h 606710"/>
                <a:gd name="connsiteX11" fmla="*/ 380859 w 577807"/>
                <a:gd name="connsiteY11" fmla="*/ 508389 h 606710"/>
                <a:gd name="connsiteX12" fmla="*/ 479333 w 577807"/>
                <a:gd name="connsiteY12" fmla="*/ 409974 h 606710"/>
                <a:gd name="connsiteX13" fmla="*/ 156092 w 577807"/>
                <a:gd name="connsiteY13" fmla="*/ 299045 h 606710"/>
                <a:gd name="connsiteX14" fmla="*/ 201451 w 577807"/>
                <a:gd name="connsiteY14" fmla="*/ 442283 h 606710"/>
                <a:gd name="connsiteX15" fmla="*/ 207717 w 577807"/>
                <a:gd name="connsiteY15" fmla="*/ 461705 h 606710"/>
                <a:gd name="connsiteX16" fmla="*/ 228012 w 577807"/>
                <a:gd name="connsiteY16" fmla="*/ 404186 h 606710"/>
                <a:gd name="connsiteX17" fmla="*/ 240263 w 577807"/>
                <a:gd name="connsiteY17" fmla="*/ 335928 h 606710"/>
                <a:gd name="connsiteX18" fmla="*/ 240357 w 577807"/>
                <a:gd name="connsiteY18" fmla="*/ 335928 h 606710"/>
                <a:gd name="connsiteX19" fmla="*/ 240544 w 577807"/>
                <a:gd name="connsiteY19" fmla="*/ 335928 h 606710"/>
                <a:gd name="connsiteX20" fmla="*/ 240638 w 577807"/>
                <a:gd name="connsiteY20" fmla="*/ 335928 h 606710"/>
                <a:gd name="connsiteX21" fmla="*/ 240731 w 577807"/>
                <a:gd name="connsiteY21" fmla="*/ 335928 h 606710"/>
                <a:gd name="connsiteX22" fmla="*/ 252983 w 577807"/>
                <a:gd name="connsiteY22" fmla="*/ 404186 h 606710"/>
                <a:gd name="connsiteX23" fmla="*/ 273277 w 577807"/>
                <a:gd name="connsiteY23" fmla="*/ 461705 h 606710"/>
                <a:gd name="connsiteX24" fmla="*/ 279544 w 577807"/>
                <a:gd name="connsiteY24" fmla="*/ 442283 h 606710"/>
                <a:gd name="connsiteX25" fmla="*/ 324903 w 577807"/>
                <a:gd name="connsiteY25" fmla="*/ 299045 h 606710"/>
                <a:gd name="connsiteX26" fmla="*/ 419082 w 577807"/>
                <a:gd name="connsiteY26" fmla="*/ 344519 h 606710"/>
                <a:gd name="connsiteX27" fmla="*/ 462009 w 577807"/>
                <a:gd name="connsiteY27" fmla="*/ 375799 h 606710"/>
                <a:gd name="connsiteX28" fmla="*/ 343140 w 577807"/>
                <a:gd name="connsiteY28" fmla="*/ 508393 h 606710"/>
                <a:gd name="connsiteX29" fmla="*/ 343795 w 577807"/>
                <a:gd name="connsiteY29" fmla="*/ 521185 h 606710"/>
                <a:gd name="connsiteX30" fmla="*/ 240918 w 577807"/>
                <a:gd name="connsiteY30" fmla="*/ 521185 h 606710"/>
                <a:gd name="connsiteX31" fmla="*/ 240263 w 577807"/>
                <a:gd name="connsiteY31" fmla="*/ 521185 h 606710"/>
                <a:gd name="connsiteX32" fmla="*/ 0 w 577807"/>
                <a:gd name="connsiteY32" fmla="*/ 521185 h 606710"/>
                <a:gd name="connsiteX33" fmla="*/ 61913 w 577807"/>
                <a:gd name="connsiteY33" fmla="*/ 344519 h 606710"/>
                <a:gd name="connsiteX34" fmla="*/ 156092 w 577807"/>
                <a:gd name="connsiteY34" fmla="*/ 299045 h 606710"/>
                <a:gd name="connsiteX35" fmla="*/ 240564 w 577807"/>
                <a:gd name="connsiteY35" fmla="*/ 48 h 606710"/>
                <a:gd name="connsiteX36" fmla="*/ 352492 w 577807"/>
                <a:gd name="connsiteY36" fmla="*/ 114519 h 606710"/>
                <a:gd name="connsiteX37" fmla="*/ 241312 w 577807"/>
                <a:gd name="connsiteY37" fmla="*/ 289307 h 606710"/>
                <a:gd name="connsiteX38" fmla="*/ 240564 w 577807"/>
                <a:gd name="connsiteY38" fmla="*/ 289307 h 606710"/>
                <a:gd name="connsiteX39" fmla="*/ 239815 w 577807"/>
                <a:gd name="connsiteY39" fmla="*/ 289307 h 606710"/>
                <a:gd name="connsiteX40" fmla="*/ 128542 w 577807"/>
                <a:gd name="connsiteY40" fmla="*/ 114519 h 606710"/>
                <a:gd name="connsiteX41" fmla="*/ 240564 w 577807"/>
                <a:gd name="connsiteY41" fmla="*/ 48 h 60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7807" h="606710">
                  <a:moveTo>
                    <a:pt x="510101" y="468052"/>
                  </a:moveTo>
                  <a:lnTo>
                    <a:pt x="466708" y="511097"/>
                  </a:lnTo>
                  <a:lnTo>
                    <a:pt x="448566" y="492889"/>
                  </a:lnTo>
                  <a:lnTo>
                    <a:pt x="429582" y="511750"/>
                  </a:lnTo>
                  <a:lnTo>
                    <a:pt x="447818" y="529865"/>
                  </a:lnTo>
                  <a:lnTo>
                    <a:pt x="466615" y="548819"/>
                  </a:lnTo>
                  <a:lnTo>
                    <a:pt x="485599" y="530051"/>
                  </a:lnTo>
                  <a:lnTo>
                    <a:pt x="528991" y="486913"/>
                  </a:lnTo>
                  <a:close/>
                  <a:moveTo>
                    <a:pt x="479333" y="409974"/>
                  </a:moveTo>
                  <a:cubicBezTo>
                    <a:pt x="533667" y="409974"/>
                    <a:pt x="577807" y="454046"/>
                    <a:pt x="577807" y="508389"/>
                  </a:cubicBezTo>
                  <a:cubicBezTo>
                    <a:pt x="577807" y="562638"/>
                    <a:pt x="533667" y="606710"/>
                    <a:pt x="479333" y="606710"/>
                  </a:cubicBezTo>
                  <a:cubicBezTo>
                    <a:pt x="425000" y="606710"/>
                    <a:pt x="380859" y="562638"/>
                    <a:pt x="380859" y="508389"/>
                  </a:cubicBezTo>
                  <a:cubicBezTo>
                    <a:pt x="380859" y="454046"/>
                    <a:pt x="425000" y="409974"/>
                    <a:pt x="479333" y="409974"/>
                  </a:cubicBezTo>
                  <a:close/>
                  <a:moveTo>
                    <a:pt x="156092" y="299045"/>
                  </a:moveTo>
                  <a:lnTo>
                    <a:pt x="201451" y="442283"/>
                  </a:lnTo>
                  <a:lnTo>
                    <a:pt x="207717" y="461705"/>
                  </a:lnTo>
                  <a:lnTo>
                    <a:pt x="228012" y="404186"/>
                  </a:lnTo>
                  <a:cubicBezTo>
                    <a:pt x="181437" y="339010"/>
                    <a:pt x="231566" y="336022"/>
                    <a:pt x="240263" y="335928"/>
                  </a:cubicBezTo>
                  <a:lnTo>
                    <a:pt x="240357" y="335928"/>
                  </a:lnTo>
                  <a:lnTo>
                    <a:pt x="240544" y="335928"/>
                  </a:lnTo>
                  <a:lnTo>
                    <a:pt x="240638" y="335928"/>
                  </a:lnTo>
                  <a:lnTo>
                    <a:pt x="240731" y="335928"/>
                  </a:lnTo>
                  <a:cubicBezTo>
                    <a:pt x="249522" y="336022"/>
                    <a:pt x="299651" y="339196"/>
                    <a:pt x="252983" y="404186"/>
                  </a:cubicBezTo>
                  <a:lnTo>
                    <a:pt x="273277" y="461705"/>
                  </a:lnTo>
                  <a:lnTo>
                    <a:pt x="279544" y="442283"/>
                  </a:lnTo>
                  <a:lnTo>
                    <a:pt x="324903" y="299045"/>
                  </a:lnTo>
                  <a:cubicBezTo>
                    <a:pt x="324903" y="299045"/>
                    <a:pt x="360255" y="322109"/>
                    <a:pt x="419082" y="344519"/>
                  </a:cubicBezTo>
                  <a:cubicBezTo>
                    <a:pt x="439376" y="351895"/>
                    <a:pt x="452844" y="362073"/>
                    <a:pt x="462009" y="375799"/>
                  </a:cubicBezTo>
                  <a:cubicBezTo>
                    <a:pt x="395233" y="383083"/>
                    <a:pt x="343140" y="439762"/>
                    <a:pt x="343140" y="508393"/>
                  </a:cubicBezTo>
                  <a:cubicBezTo>
                    <a:pt x="343140" y="512688"/>
                    <a:pt x="343420" y="516983"/>
                    <a:pt x="343795" y="521185"/>
                  </a:cubicBezTo>
                  <a:lnTo>
                    <a:pt x="240918" y="521185"/>
                  </a:lnTo>
                  <a:lnTo>
                    <a:pt x="240263" y="521185"/>
                  </a:lnTo>
                  <a:lnTo>
                    <a:pt x="0" y="521185"/>
                  </a:lnTo>
                  <a:cubicBezTo>
                    <a:pt x="1216" y="421367"/>
                    <a:pt x="-2805" y="368049"/>
                    <a:pt x="61913" y="344519"/>
                  </a:cubicBezTo>
                  <a:cubicBezTo>
                    <a:pt x="120833" y="322109"/>
                    <a:pt x="156092" y="299045"/>
                    <a:pt x="156092" y="299045"/>
                  </a:cubicBezTo>
                  <a:close/>
                  <a:moveTo>
                    <a:pt x="240564" y="48"/>
                  </a:moveTo>
                  <a:cubicBezTo>
                    <a:pt x="250008" y="-325"/>
                    <a:pt x="347162" y="-1352"/>
                    <a:pt x="352492" y="114519"/>
                  </a:cubicBezTo>
                  <a:cubicBezTo>
                    <a:pt x="352492" y="114519"/>
                    <a:pt x="371474" y="288000"/>
                    <a:pt x="241312" y="289307"/>
                  </a:cubicBezTo>
                  <a:lnTo>
                    <a:pt x="240564" y="289307"/>
                  </a:lnTo>
                  <a:lnTo>
                    <a:pt x="239815" y="289307"/>
                  </a:lnTo>
                  <a:cubicBezTo>
                    <a:pt x="109747" y="288000"/>
                    <a:pt x="128542" y="114519"/>
                    <a:pt x="128542" y="114519"/>
                  </a:cubicBezTo>
                  <a:cubicBezTo>
                    <a:pt x="133778" y="-1352"/>
                    <a:pt x="230932" y="-325"/>
                    <a:pt x="24056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8A518E-C575-4578-AA08-DA5B62F93BCE}"/>
                </a:ext>
              </a:extLst>
            </p:cNvPr>
            <p:cNvSpPr/>
            <p:nvPr/>
          </p:nvSpPr>
          <p:spPr>
            <a:xfrm>
              <a:off x="7966142" y="1223376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FED1C4-0530-42DF-A88A-437D371A32E4}"/>
              </a:ext>
            </a:extLst>
          </p:cNvPr>
          <p:cNvGrpSpPr/>
          <p:nvPr/>
        </p:nvGrpSpPr>
        <p:grpSpPr>
          <a:xfrm>
            <a:off x="10047190" y="1643719"/>
            <a:ext cx="676422" cy="704582"/>
            <a:chOff x="10180257" y="1198194"/>
            <a:chExt cx="906601" cy="944344"/>
          </a:xfrm>
        </p:grpSpPr>
        <p:sp>
          <p:nvSpPr>
            <p:cNvPr id="22" name="cogwheel_45188">
              <a:extLst>
                <a:ext uri="{FF2B5EF4-FFF2-40B4-BE49-F238E27FC236}">
                  <a16:creationId xmlns:a16="http://schemas.microsoft.com/office/drawing/2014/main" id="{46221C17-CF97-461E-B9F5-2856C7F1DF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51041" y="1435023"/>
              <a:ext cx="565033" cy="564180"/>
            </a:xfrm>
            <a:custGeom>
              <a:avLst/>
              <a:gdLst>
                <a:gd name="T0" fmla="*/ 6383 w 7589"/>
                <a:gd name="T1" fmla="*/ 2722 h 7589"/>
                <a:gd name="T2" fmla="*/ 7034 w 7589"/>
                <a:gd name="T3" fmla="*/ 1841 h 7589"/>
                <a:gd name="T4" fmla="*/ 7034 w 7589"/>
                <a:gd name="T5" fmla="*/ 1667 h 7589"/>
                <a:gd name="T6" fmla="*/ 5834 w 7589"/>
                <a:gd name="T7" fmla="*/ 468 h 7589"/>
                <a:gd name="T8" fmla="*/ 5307 w 7589"/>
                <a:gd name="T9" fmla="*/ 996 h 7589"/>
                <a:gd name="T10" fmla="*/ 4816 w 7589"/>
                <a:gd name="T11" fmla="*/ 1171 h 7589"/>
                <a:gd name="T12" fmla="*/ 4703 w 7589"/>
                <a:gd name="T13" fmla="*/ 731 h 7589"/>
                <a:gd name="T14" fmla="*/ 4703 w 7589"/>
                <a:gd name="T15" fmla="*/ 0 h 7589"/>
                <a:gd name="T16" fmla="*/ 3008 w 7589"/>
                <a:gd name="T17" fmla="*/ 0 h 7589"/>
                <a:gd name="T18" fmla="*/ 2886 w 7589"/>
                <a:gd name="T19" fmla="*/ 122 h 7589"/>
                <a:gd name="T20" fmla="*/ 2662 w 7589"/>
                <a:gd name="T21" fmla="*/ 1217 h 7589"/>
                <a:gd name="T22" fmla="*/ 1841 w 7589"/>
                <a:gd name="T23" fmla="*/ 555 h 7589"/>
                <a:gd name="T24" fmla="*/ 1668 w 7589"/>
                <a:gd name="T25" fmla="*/ 555 h 7589"/>
                <a:gd name="T26" fmla="*/ 469 w 7589"/>
                <a:gd name="T27" fmla="*/ 1754 h 7589"/>
                <a:gd name="T28" fmla="*/ 996 w 7589"/>
                <a:gd name="T29" fmla="*/ 2282 h 7589"/>
                <a:gd name="T30" fmla="*/ 747 w 7589"/>
                <a:gd name="T31" fmla="*/ 2885 h 7589"/>
                <a:gd name="T32" fmla="*/ 0 w 7589"/>
                <a:gd name="T33" fmla="*/ 2885 h 7589"/>
                <a:gd name="T34" fmla="*/ 0 w 7589"/>
                <a:gd name="T35" fmla="*/ 4581 h 7589"/>
                <a:gd name="T36" fmla="*/ 122 w 7589"/>
                <a:gd name="T37" fmla="*/ 4703 h 7589"/>
                <a:gd name="T38" fmla="*/ 1206 w 7589"/>
                <a:gd name="T39" fmla="*/ 4866 h 7589"/>
                <a:gd name="T40" fmla="*/ 555 w 7589"/>
                <a:gd name="T41" fmla="*/ 5748 h 7589"/>
                <a:gd name="T42" fmla="*/ 555 w 7589"/>
                <a:gd name="T43" fmla="*/ 5921 h 7589"/>
                <a:gd name="T44" fmla="*/ 1754 w 7589"/>
                <a:gd name="T45" fmla="*/ 7120 h 7589"/>
                <a:gd name="T46" fmla="*/ 2282 w 7589"/>
                <a:gd name="T47" fmla="*/ 6592 h 7589"/>
                <a:gd name="T48" fmla="*/ 2886 w 7589"/>
                <a:gd name="T49" fmla="*/ 6841 h 7589"/>
                <a:gd name="T50" fmla="*/ 2886 w 7589"/>
                <a:gd name="T51" fmla="*/ 7589 h 7589"/>
                <a:gd name="T52" fmla="*/ 4581 w 7589"/>
                <a:gd name="T53" fmla="*/ 7589 h 7589"/>
                <a:gd name="T54" fmla="*/ 4704 w 7589"/>
                <a:gd name="T55" fmla="*/ 7466 h 7589"/>
                <a:gd name="T56" fmla="*/ 4704 w 7589"/>
                <a:gd name="T57" fmla="*/ 6842 h 7589"/>
                <a:gd name="T58" fmla="*/ 4926 w 7589"/>
                <a:gd name="T59" fmla="*/ 6372 h 7589"/>
                <a:gd name="T60" fmla="*/ 5748 w 7589"/>
                <a:gd name="T61" fmla="*/ 7034 h 7589"/>
                <a:gd name="T62" fmla="*/ 5921 w 7589"/>
                <a:gd name="T63" fmla="*/ 7034 h 7589"/>
                <a:gd name="T64" fmla="*/ 7120 w 7589"/>
                <a:gd name="T65" fmla="*/ 5834 h 7589"/>
                <a:gd name="T66" fmla="*/ 6592 w 7589"/>
                <a:gd name="T67" fmla="*/ 5307 h 7589"/>
                <a:gd name="T68" fmla="*/ 6843 w 7589"/>
                <a:gd name="T69" fmla="*/ 4703 h 7589"/>
                <a:gd name="T70" fmla="*/ 7589 w 7589"/>
                <a:gd name="T71" fmla="*/ 4703 h 7589"/>
                <a:gd name="T72" fmla="*/ 7589 w 7589"/>
                <a:gd name="T73" fmla="*/ 3007 h 7589"/>
                <a:gd name="T74" fmla="*/ 7466 w 7589"/>
                <a:gd name="T75" fmla="*/ 2885 h 7589"/>
                <a:gd name="T76" fmla="*/ 5508 w 7589"/>
                <a:gd name="T77" fmla="*/ 3794 h 7589"/>
                <a:gd name="T78" fmla="*/ 2081 w 7589"/>
                <a:gd name="T79" fmla="*/ 3794 h 7589"/>
                <a:gd name="T80" fmla="*/ 5508 w 7589"/>
                <a:gd name="T81" fmla="*/ 3794 h 7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89" h="7589">
                  <a:moveTo>
                    <a:pt x="6843" y="2885"/>
                  </a:moveTo>
                  <a:cubicBezTo>
                    <a:pt x="6597" y="2885"/>
                    <a:pt x="6425" y="2824"/>
                    <a:pt x="6383" y="2722"/>
                  </a:cubicBezTo>
                  <a:cubicBezTo>
                    <a:pt x="6341" y="2620"/>
                    <a:pt x="6419" y="2456"/>
                    <a:pt x="6592" y="2282"/>
                  </a:cubicBezTo>
                  <a:lnTo>
                    <a:pt x="7034" y="1841"/>
                  </a:lnTo>
                  <a:lnTo>
                    <a:pt x="7120" y="1754"/>
                  </a:lnTo>
                  <a:lnTo>
                    <a:pt x="7034" y="1667"/>
                  </a:lnTo>
                  <a:lnTo>
                    <a:pt x="5921" y="555"/>
                  </a:lnTo>
                  <a:lnTo>
                    <a:pt x="5834" y="468"/>
                  </a:lnTo>
                  <a:lnTo>
                    <a:pt x="5748" y="555"/>
                  </a:lnTo>
                  <a:lnTo>
                    <a:pt x="5307" y="996"/>
                  </a:lnTo>
                  <a:cubicBezTo>
                    <a:pt x="5114" y="1188"/>
                    <a:pt x="4986" y="1217"/>
                    <a:pt x="4926" y="1217"/>
                  </a:cubicBezTo>
                  <a:cubicBezTo>
                    <a:pt x="4882" y="1217"/>
                    <a:pt x="4847" y="1203"/>
                    <a:pt x="4816" y="1171"/>
                  </a:cubicBezTo>
                  <a:cubicBezTo>
                    <a:pt x="4774" y="1129"/>
                    <a:pt x="4704" y="1018"/>
                    <a:pt x="4704" y="747"/>
                  </a:cubicBezTo>
                  <a:cubicBezTo>
                    <a:pt x="4704" y="741"/>
                    <a:pt x="4704" y="736"/>
                    <a:pt x="4703" y="731"/>
                  </a:cubicBezTo>
                  <a:lnTo>
                    <a:pt x="4703" y="122"/>
                  </a:lnTo>
                  <a:lnTo>
                    <a:pt x="4703" y="0"/>
                  </a:lnTo>
                  <a:lnTo>
                    <a:pt x="4581" y="0"/>
                  </a:lnTo>
                  <a:lnTo>
                    <a:pt x="3008" y="0"/>
                  </a:lnTo>
                  <a:lnTo>
                    <a:pt x="2886" y="0"/>
                  </a:lnTo>
                  <a:lnTo>
                    <a:pt x="2886" y="122"/>
                  </a:lnTo>
                  <a:lnTo>
                    <a:pt x="2886" y="748"/>
                  </a:lnTo>
                  <a:cubicBezTo>
                    <a:pt x="2885" y="858"/>
                    <a:pt x="2868" y="1217"/>
                    <a:pt x="2662" y="1217"/>
                  </a:cubicBezTo>
                  <a:cubicBezTo>
                    <a:pt x="2603" y="1217"/>
                    <a:pt x="2474" y="1188"/>
                    <a:pt x="2282" y="996"/>
                  </a:cubicBezTo>
                  <a:lnTo>
                    <a:pt x="1841" y="555"/>
                  </a:lnTo>
                  <a:lnTo>
                    <a:pt x="1754" y="468"/>
                  </a:lnTo>
                  <a:lnTo>
                    <a:pt x="1668" y="555"/>
                  </a:lnTo>
                  <a:lnTo>
                    <a:pt x="555" y="1667"/>
                  </a:lnTo>
                  <a:lnTo>
                    <a:pt x="469" y="1754"/>
                  </a:lnTo>
                  <a:lnTo>
                    <a:pt x="555" y="1840"/>
                  </a:lnTo>
                  <a:lnTo>
                    <a:pt x="996" y="2282"/>
                  </a:lnTo>
                  <a:cubicBezTo>
                    <a:pt x="1170" y="2455"/>
                    <a:pt x="1248" y="2620"/>
                    <a:pt x="1206" y="2722"/>
                  </a:cubicBezTo>
                  <a:cubicBezTo>
                    <a:pt x="1164" y="2824"/>
                    <a:pt x="992" y="2885"/>
                    <a:pt x="747" y="2885"/>
                  </a:cubicBezTo>
                  <a:lnTo>
                    <a:pt x="122" y="2885"/>
                  </a:lnTo>
                  <a:lnTo>
                    <a:pt x="0" y="2885"/>
                  </a:lnTo>
                  <a:lnTo>
                    <a:pt x="0" y="3007"/>
                  </a:lnTo>
                  <a:lnTo>
                    <a:pt x="0" y="4581"/>
                  </a:lnTo>
                  <a:lnTo>
                    <a:pt x="0" y="4703"/>
                  </a:lnTo>
                  <a:lnTo>
                    <a:pt x="122" y="4703"/>
                  </a:lnTo>
                  <a:lnTo>
                    <a:pt x="747" y="4703"/>
                  </a:lnTo>
                  <a:cubicBezTo>
                    <a:pt x="992" y="4703"/>
                    <a:pt x="1164" y="4764"/>
                    <a:pt x="1206" y="4866"/>
                  </a:cubicBezTo>
                  <a:cubicBezTo>
                    <a:pt x="1248" y="4968"/>
                    <a:pt x="1170" y="5133"/>
                    <a:pt x="996" y="5307"/>
                  </a:cubicBezTo>
                  <a:lnTo>
                    <a:pt x="555" y="5748"/>
                  </a:lnTo>
                  <a:lnTo>
                    <a:pt x="469" y="5834"/>
                  </a:lnTo>
                  <a:lnTo>
                    <a:pt x="555" y="5921"/>
                  </a:lnTo>
                  <a:lnTo>
                    <a:pt x="1668" y="7034"/>
                  </a:lnTo>
                  <a:lnTo>
                    <a:pt x="1754" y="7120"/>
                  </a:lnTo>
                  <a:lnTo>
                    <a:pt x="1841" y="7034"/>
                  </a:lnTo>
                  <a:lnTo>
                    <a:pt x="2282" y="6592"/>
                  </a:lnTo>
                  <a:cubicBezTo>
                    <a:pt x="2474" y="6400"/>
                    <a:pt x="2603" y="6372"/>
                    <a:pt x="2662" y="6372"/>
                  </a:cubicBezTo>
                  <a:cubicBezTo>
                    <a:pt x="2868" y="6372"/>
                    <a:pt x="2885" y="6731"/>
                    <a:pt x="2886" y="6841"/>
                  </a:cubicBezTo>
                  <a:lnTo>
                    <a:pt x="2886" y="7466"/>
                  </a:lnTo>
                  <a:lnTo>
                    <a:pt x="2886" y="7589"/>
                  </a:lnTo>
                  <a:lnTo>
                    <a:pt x="3008" y="7589"/>
                  </a:lnTo>
                  <a:lnTo>
                    <a:pt x="4581" y="7589"/>
                  </a:lnTo>
                  <a:lnTo>
                    <a:pt x="4704" y="7589"/>
                  </a:lnTo>
                  <a:lnTo>
                    <a:pt x="4704" y="7466"/>
                  </a:lnTo>
                  <a:lnTo>
                    <a:pt x="4704" y="6858"/>
                  </a:lnTo>
                  <a:cubicBezTo>
                    <a:pt x="4704" y="6853"/>
                    <a:pt x="4704" y="6848"/>
                    <a:pt x="4704" y="6842"/>
                  </a:cubicBezTo>
                  <a:cubicBezTo>
                    <a:pt x="4704" y="6571"/>
                    <a:pt x="4774" y="6460"/>
                    <a:pt x="4816" y="6418"/>
                  </a:cubicBezTo>
                  <a:cubicBezTo>
                    <a:pt x="4847" y="6386"/>
                    <a:pt x="4882" y="6372"/>
                    <a:pt x="4926" y="6372"/>
                  </a:cubicBezTo>
                  <a:cubicBezTo>
                    <a:pt x="4986" y="6372"/>
                    <a:pt x="5115" y="6401"/>
                    <a:pt x="5307" y="6592"/>
                  </a:cubicBezTo>
                  <a:lnTo>
                    <a:pt x="5748" y="7034"/>
                  </a:lnTo>
                  <a:lnTo>
                    <a:pt x="5834" y="7120"/>
                  </a:lnTo>
                  <a:lnTo>
                    <a:pt x="5921" y="7034"/>
                  </a:lnTo>
                  <a:lnTo>
                    <a:pt x="7034" y="5921"/>
                  </a:lnTo>
                  <a:lnTo>
                    <a:pt x="7120" y="5834"/>
                  </a:lnTo>
                  <a:lnTo>
                    <a:pt x="7034" y="5748"/>
                  </a:lnTo>
                  <a:lnTo>
                    <a:pt x="6592" y="5307"/>
                  </a:lnTo>
                  <a:cubicBezTo>
                    <a:pt x="6419" y="5133"/>
                    <a:pt x="6341" y="4968"/>
                    <a:pt x="6383" y="4866"/>
                  </a:cubicBezTo>
                  <a:cubicBezTo>
                    <a:pt x="6425" y="4764"/>
                    <a:pt x="6597" y="4703"/>
                    <a:pt x="6843" y="4703"/>
                  </a:cubicBezTo>
                  <a:lnTo>
                    <a:pt x="7466" y="4703"/>
                  </a:lnTo>
                  <a:lnTo>
                    <a:pt x="7589" y="4703"/>
                  </a:lnTo>
                  <a:lnTo>
                    <a:pt x="7589" y="4581"/>
                  </a:lnTo>
                  <a:lnTo>
                    <a:pt x="7589" y="3007"/>
                  </a:lnTo>
                  <a:lnTo>
                    <a:pt x="7589" y="2885"/>
                  </a:lnTo>
                  <a:lnTo>
                    <a:pt x="7466" y="2885"/>
                  </a:lnTo>
                  <a:lnTo>
                    <a:pt x="6843" y="2885"/>
                  </a:lnTo>
                  <a:close/>
                  <a:moveTo>
                    <a:pt x="5508" y="3794"/>
                  </a:moveTo>
                  <a:cubicBezTo>
                    <a:pt x="5508" y="4739"/>
                    <a:pt x="4739" y="5508"/>
                    <a:pt x="3794" y="5508"/>
                  </a:cubicBezTo>
                  <a:cubicBezTo>
                    <a:pt x="2850" y="5508"/>
                    <a:pt x="2081" y="4739"/>
                    <a:pt x="2081" y="3794"/>
                  </a:cubicBezTo>
                  <a:cubicBezTo>
                    <a:pt x="2081" y="2850"/>
                    <a:pt x="2850" y="2081"/>
                    <a:pt x="3794" y="2081"/>
                  </a:cubicBezTo>
                  <a:cubicBezTo>
                    <a:pt x="4739" y="2081"/>
                    <a:pt x="5508" y="2850"/>
                    <a:pt x="5508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5A055A9-F04B-4D08-8CFD-3184F112B494}"/>
                </a:ext>
              </a:extLst>
            </p:cNvPr>
            <p:cNvSpPr/>
            <p:nvPr/>
          </p:nvSpPr>
          <p:spPr>
            <a:xfrm>
              <a:off x="10180257" y="1198194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197E0B-70B1-4D5B-A28C-FF8A3974C1C4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E17E5CD-4F80-497E-A685-1BBCC8D332D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D801178-1268-476E-A7B9-46CE71622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5F4BD437-BA21-423C-96DF-46506AD2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CB65D0D-4E4E-48B3-A0F0-622BD000F7E8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3" name="文本框 21">
                <a:extLst>
                  <a:ext uri="{FF2B5EF4-FFF2-40B4-BE49-F238E27FC236}">
                    <a16:creationId xmlns:a16="http://schemas.microsoft.com/office/drawing/2014/main" id="{72B83010-DFB7-448C-ABEE-81C5EAC64456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4" name="文本框 19">
                <a:extLst>
                  <a:ext uri="{FF2B5EF4-FFF2-40B4-BE49-F238E27FC236}">
                    <a16:creationId xmlns:a16="http://schemas.microsoft.com/office/drawing/2014/main" id="{CCA7C6BE-E0CA-45C2-A82E-330447631599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0782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523832E-2677-4975-8235-0D63B145337E}"/>
              </a:ext>
            </a:extLst>
          </p:cNvPr>
          <p:cNvGrpSpPr/>
          <p:nvPr/>
        </p:nvGrpSpPr>
        <p:grpSpPr>
          <a:xfrm>
            <a:off x="5208547" y="1690767"/>
            <a:ext cx="676422" cy="704582"/>
            <a:chOff x="5795184" y="1200285"/>
            <a:chExt cx="906601" cy="944344"/>
          </a:xfrm>
        </p:grpSpPr>
        <p:sp>
          <p:nvSpPr>
            <p:cNvPr id="38" name="picture-board_72538">
              <a:extLst>
                <a:ext uri="{FF2B5EF4-FFF2-40B4-BE49-F238E27FC236}">
                  <a16:creationId xmlns:a16="http://schemas.microsoft.com/office/drawing/2014/main" id="{B1A4DBC1-C6A8-4E6E-82C2-6B077F5860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C728DF5-2B65-44CB-B6F2-B089F3E0A779}"/>
                </a:ext>
              </a:extLst>
            </p:cNvPr>
            <p:cNvSpPr/>
            <p:nvPr/>
          </p:nvSpPr>
          <p:spPr>
            <a:xfrm>
              <a:off x="5795184" y="1200285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7E25C10-5A03-4FF4-A8DE-584FDB5A1288}"/>
              </a:ext>
            </a:extLst>
          </p:cNvPr>
          <p:cNvSpPr/>
          <p:nvPr/>
        </p:nvSpPr>
        <p:spPr>
          <a:xfrm>
            <a:off x="1065034" y="2715845"/>
            <a:ext cx="3419666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它采用浏览器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+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云服务模式，无需复杂软件安装。同时，所有开发代码储存在云端服务器上，方便开发者在任何一台机器上进行开发，并且保证了源代码的一致性和安全性。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AEED01-F929-4871-BB9D-0458C1AFA283}"/>
              </a:ext>
            </a:extLst>
          </p:cNvPr>
          <p:cNvCxnSpPr/>
          <p:nvPr/>
        </p:nvCxnSpPr>
        <p:spPr>
          <a:xfrm>
            <a:off x="2643404" y="3609828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8EA546A-7884-44B0-BC71-8FF7326B0EFA}"/>
              </a:ext>
            </a:extLst>
          </p:cNvPr>
          <p:cNvSpPr/>
          <p:nvPr/>
        </p:nvSpPr>
        <p:spPr>
          <a:xfrm>
            <a:off x="1779779" y="246305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方便的环境搭建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1815C-A043-45BA-BF9E-9D88C4DB4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878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访问 </a:t>
            </a:r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 2 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开发平台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4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CAEBD30-D816-4901-A9E9-FFCB4E96E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11314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A4140525-8D5D-4C46-BF35-C57611B7E95D}"/>
              </a:ext>
            </a:extLst>
          </p:cNvPr>
          <p:cNvSpPr/>
          <p:nvPr/>
        </p:nvSpPr>
        <p:spPr bwMode="auto">
          <a:xfrm>
            <a:off x="2267335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B3AD901-34AC-421E-AFD5-2BA6073377DC}"/>
              </a:ext>
            </a:extLst>
          </p:cNvPr>
          <p:cNvSpPr/>
          <p:nvPr/>
        </p:nvSpPr>
        <p:spPr bwMode="auto">
          <a:xfrm>
            <a:off x="8052812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D44BE092-2FAA-4C22-AB22-A7D12AAC6F29}"/>
              </a:ext>
            </a:extLst>
          </p:cNvPr>
          <p:cNvSpPr/>
          <p:nvPr/>
        </p:nvSpPr>
        <p:spPr bwMode="auto">
          <a:xfrm>
            <a:off x="5171505" y="1875824"/>
            <a:ext cx="1812266" cy="1553373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1060191"/>
            <a:chOff x="477086" y="440950"/>
            <a:chExt cx="4825758" cy="106019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748581" y="457586"/>
              <a:ext cx="4554263" cy="1043555"/>
              <a:chOff x="-212021" y="2851766"/>
              <a:chExt cx="4554263" cy="104355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-212021" y="2851766"/>
                <a:ext cx="4165914" cy="104355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开发环境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0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graphicFrame>
        <p:nvGraphicFramePr>
          <p:cNvPr id="26" name="内容占位符 7">
            <a:extLst>
              <a:ext uri="{FF2B5EF4-FFF2-40B4-BE49-F238E27FC236}">
                <a16:creationId xmlns:a16="http://schemas.microsoft.com/office/drawing/2014/main" id="{E85E5D1F-DD0B-4FBC-9015-207B4D608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57282"/>
              </p:ext>
            </p:extLst>
          </p:nvPr>
        </p:nvGraphicFramePr>
        <p:xfrm>
          <a:off x="2037551" y="3535899"/>
          <a:ext cx="8209981" cy="1529328"/>
        </p:xfrm>
        <a:graphic>
          <a:graphicData uri="http://schemas.openxmlformats.org/drawingml/2006/table">
            <a:tbl>
              <a:tblPr firstRow="1" firstCol="1" bandRow="1"/>
              <a:tblGrid>
                <a:gridCol w="302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操作系统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</a:t>
                      </a:r>
                      <a:r>
                        <a:rPr lang="en-US" altLang="zh-CN" sz="1500" b="0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  OS X</a:t>
                      </a:r>
                      <a:endParaRPr lang="zh-CN" alt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 OS X 10.5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 XP, Windows Vista, Windows 7 </a:t>
                      </a:r>
                      <a:r>
                        <a:rPr lang="zh-CN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</a:t>
                      </a:r>
                      <a:endParaRPr lang="zh-CN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GNU/Linux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Ubuntu 8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或更高版本，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</a:t>
                      </a:r>
                      <a:r>
                        <a:rPr lang="en-US" sz="1800" b="0" kern="12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Debian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Android Operating System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2.3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B9492F0-ECFE-4305-A4ED-87A791B8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5988"/>
              </p:ext>
            </p:extLst>
          </p:nvPr>
        </p:nvGraphicFramePr>
        <p:xfrm>
          <a:off x="2037551" y="5171929"/>
          <a:ext cx="8209981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302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浏览器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Mozilla Firefox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3.6</a:t>
                      </a:r>
                      <a:r>
                        <a:rPr lang="zh-CN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Apple Safari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5.0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Google Chrome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4.0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Microsoft Internet Explorer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暂不支持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AFE9D247-1697-4829-96C2-2140A0E35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26" y="3094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 algn="ctr"/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访问 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App Inventor 2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开发网站</a:t>
            </a:r>
            <a:endParaRPr lang="zh-CN" altLang="en-US" sz="2800" b="1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3FAB685-350D-41E4-AA3E-9EE3D9131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65" y="7763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形状 4649">
            <a:extLst>
              <a:ext uri="{FF2B5EF4-FFF2-40B4-BE49-F238E27FC236}">
                <a16:creationId xmlns:a16="http://schemas.microsoft.com/office/drawing/2014/main" id="{F0CB6AEF-323B-46DE-93A4-933607234F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93" y="3669492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1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73B656-3075-440E-8629-BF44ABEE938C}"/>
              </a:ext>
            </a:extLst>
          </p:cNvPr>
          <p:cNvGrpSpPr/>
          <p:nvPr/>
        </p:nvGrpSpPr>
        <p:grpSpPr>
          <a:xfrm>
            <a:off x="1155597" y="1790777"/>
            <a:ext cx="8898867" cy="3650759"/>
            <a:chOff x="1141083" y="1863349"/>
            <a:chExt cx="8898867" cy="3650759"/>
          </a:xfrm>
        </p:grpSpPr>
        <p:sp>
          <p:nvSpPr>
            <p:cNvPr id="4" name="PA_形状 4644">
              <a:extLst>
                <a:ext uri="{FF2B5EF4-FFF2-40B4-BE49-F238E27FC236}">
                  <a16:creationId xmlns:a16="http://schemas.microsoft.com/office/drawing/2014/main" id="{07E78795-8A7F-44DC-935C-B6F31FAEDF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ern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E23820-0E5B-4E66-B8A3-B1506531F7F7}"/>
                </a:ext>
              </a:extLst>
            </p:cNvPr>
            <p:cNvGrpSpPr/>
            <p:nvPr/>
          </p:nvGrpSpPr>
          <p:grpSpPr>
            <a:xfrm>
              <a:off x="3474515" y="3272887"/>
              <a:ext cx="637306" cy="637308"/>
              <a:chOff x="3474515" y="3272887"/>
              <a:chExt cx="637306" cy="6373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D6D8566-F74F-4BDE-A3EF-DF41DEE51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515" y="3272887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0" name="PA_任意多边形 36">
                <a:extLst>
                  <a:ext uri="{FF2B5EF4-FFF2-40B4-BE49-F238E27FC236}">
                    <a16:creationId xmlns:a16="http://schemas.microsoft.com/office/drawing/2014/main" id="{9FC46CB6-0D4B-41F9-859B-4C922D650780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65220" y="3443746"/>
                <a:ext cx="263090" cy="246910"/>
              </a:xfrm>
              <a:custGeom>
                <a:avLst/>
                <a:gdLst>
                  <a:gd name="connsiteX0" fmla="*/ 65187 w 464323"/>
                  <a:gd name="connsiteY0" fmla="*/ 348457 h 435769"/>
                  <a:gd name="connsiteX1" fmla="*/ 399141 w 464323"/>
                  <a:gd name="connsiteY1" fmla="*/ 348457 h 435769"/>
                  <a:gd name="connsiteX2" fmla="*/ 406384 w 464323"/>
                  <a:gd name="connsiteY2" fmla="*/ 355601 h 435769"/>
                  <a:gd name="connsiteX3" fmla="*/ 399141 w 464323"/>
                  <a:gd name="connsiteY3" fmla="*/ 362744 h 435769"/>
                  <a:gd name="connsiteX4" fmla="*/ 65187 w 464323"/>
                  <a:gd name="connsiteY4" fmla="*/ 362744 h 435769"/>
                  <a:gd name="connsiteX5" fmla="*/ 57944 w 464323"/>
                  <a:gd name="connsiteY5" fmla="*/ 355601 h 435769"/>
                  <a:gd name="connsiteX6" fmla="*/ 65187 w 464323"/>
                  <a:gd name="connsiteY6" fmla="*/ 348457 h 435769"/>
                  <a:gd name="connsiteX7" fmla="*/ 65187 w 464323"/>
                  <a:gd name="connsiteY7" fmla="*/ 304800 h 435769"/>
                  <a:gd name="connsiteX8" fmla="*/ 399141 w 464323"/>
                  <a:gd name="connsiteY8" fmla="*/ 304800 h 435769"/>
                  <a:gd name="connsiteX9" fmla="*/ 406384 w 464323"/>
                  <a:gd name="connsiteY9" fmla="*/ 311944 h 435769"/>
                  <a:gd name="connsiteX10" fmla="*/ 399141 w 464323"/>
                  <a:gd name="connsiteY10" fmla="*/ 319087 h 435769"/>
                  <a:gd name="connsiteX11" fmla="*/ 65187 w 464323"/>
                  <a:gd name="connsiteY11" fmla="*/ 319087 h 435769"/>
                  <a:gd name="connsiteX12" fmla="*/ 57944 w 464323"/>
                  <a:gd name="connsiteY12" fmla="*/ 311944 h 435769"/>
                  <a:gd name="connsiteX13" fmla="*/ 65187 w 464323"/>
                  <a:gd name="connsiteY13" fmla="*/ 304800 h 435769"/>
                  <a:gd name="connsiteX14" fmla="*/ 65187 w 464323"/>
                  <a:gd name="connsiteY14" fmla="*/ 261144 h 435769"/>
                  <a:gd name="connsiteX15" fmla="*/ 399141 w 464323"/>
                  <a:gd name="connsiteY15" fmla="*/ 261144 h 435769"/>
                  <a:gd name="connsiteX16" fmla="*/ 406384 w 464323"/>
                  <a:gd name="connsiteY16" fmla="*/ 268288 h 435769"/>
                  <a:gd name="connsiteX17" fmla="*/ 399141 w 464323"/>
                  <a:gd name="connsiteY17" fmla="*/ 275431 h 435769"/>
                  <a:gd name="connsiteX18" fmla="*/ 65187 w 464323"/>
                  <a:gd name="connsiteY18" fmla="*/ 275431 h 435769"/>
                  <a:gd name="connsiteX19" fmla="*/ 57944 w 464323"/>
                  <a:gd name="connsiteY19" fmla="*/ 268288 h 435769"/>
                  <a:gd name="connsiteX20" fmla="*/ 65187 w 464323"/>
                  <a:gd name="connsiteY20" fmla="*/ 261144 h 435769"/>
                  <a:gd name="connsiteX21" fmla="*/ 65187 w 464323"/>
                  <a:gd name="connsiteY21" fmla="*/ 217488 h 435769"/>
                  <a:gd name="connsiteX22" fmla="*/ 399141 w 464323"/>
                  <a:gd name="connsiteY22" fmla="*/ 217488 h 435769"/>
                  <a:gd name="connsiteX23" fmla="*/ 406384 w 464323"/>
                  <a:gd name="connsiteY23" fmla="*/ 224632 h 435769"/>
                  <a:gd name="connsiteX24" fmla="*/ 399141 w 464323"/>
                  <a:gd name="connsiteY24" fmla="*/ 231775 h 435769"/>
                  <a:gd name="connsiteX25" fmla="*/ 65187 w 464323"/>
                  <a:gd name="connsiteY25" fmla="*/ 231775 h 435769"/>
                  <a:gd name="connsiteX26" fmla="*/ 57944 w 464323"/>
                  <a:gd name="connsiteY26" fmla="*/ 224632 h 435769"/>
                  <a:gd name="connsiteX27" fmla="*/ 65187 w 464323"/>
                  <a:gd name="connsiteY27" fmla="*/ 217488 h 435769"/>
                  <a:gd name="connsiteX28" fmla="*/ 224747 w 464323"/>
                  <a:gd name="connsiteY28" fmla="*/ 173832 h 435769"/>
                  <a:gd name="connsiteX29" fmla="*/ 399133 w 464323"/>
                  <a:gd name="connsiteY29" fmla="*/ 173832 h 435769"/>
                  <a:gd name="connsiteX30" fmla="*/ 406401 w 464323"/>
                  <a:gd name="connsiteY30" fmla="*/ 181373 h 435769"/>
                  <a:gd name="connsiteX31" fmla="*/ 399133 w 464323"/>
                  <a:gd name="connsiteY31" fmla="*/ 188912 h 435769"/>
                  <a:gd name="connsiteX32" fmla="*/ 224747 w 464323"/>
                  <a:gd name="connsiteY32" fmla="*/ 188912 h 435769"/>
                  <a:gd name="connsiteX33" fmla="*/ 217488 w 464323"/>
                  <a:gd name="connsiteY33" fmla="*/ 181373 h 435769"/>
                  <a:gd name="connsiteX34" fmla="*/ 224747 w 464323"/>
                  <a:gd name="connsiteY34" fmla="*/ 173832 h 435769"/>
                  <a:gd name="connsiteX35" fmla="*/ 224764 w 464323"/>
                  <a:gd name="connsiteY35" fmla="*/ 130175 h 435769"/>
                  <a:gd name="connsiteX36" fmla="*/ 297525 w 464323"/>
                  <a:gd name="connsiteY36" fmla="*/ 130175 h 435769"/>
                  <a:gd name="connsiteX37" fmla="*/ 304801 w 464323"/>
                  <a:gd name="connsiteY37" fmla="*/ 137716 h 435769"/>
                  <a:gd name="connsiteX38" fmla="*/ 297525 w 464323"/>
                  <a:gd name="connsiteY38" fmla="*/ 145256 h 435769"/>
                  <a:gd name="connsiteX39" fmla="*/ 224764 w 464323"/>
                  <a:gd name="connsiteY39" fmla="*/ 145256 h 435769"/>
                  <a:gd name="connsiteX40" fmla="*/ 217488 w 464323"/>
                  <a:gd name="connsiteY40" fmla="*/ 137716 h 435769"/>
                  <a:gd name="connsiteX41" fmla="*/ 224764 w 464323"/>
                  <a:gd name="connsiteY41" fmla="*/ 130175 h 435769"/>
                  <a:gd name="connsiteX42" fmla="*/ 87042 w 464323"/>
                  <a:gd name="connsiteY42" fmla="*/ 101402 h 435769"/>
                  <a:gd name="connsiteX43" fmla="*/ 87042 w 464323"/>
                  <a:gd name="connsiteY43" fmla="*/ 159743 h 435769"/>
                  <a:gd name="connsiteX44" fmla="*/ 159809 w 464323"/>
                  <a:gd name="connsiteY44" fmla="*/ 159743 h 435769"/>
                  <a:gd name="connsiteX45" fmla="*/ 159809 w 464323"/>
                  <a:gd name="connsiteY45" fmla="*/ 101402 h 435769"/>
                  <a:gd name="connsiteX46" fmla="*/ 224764 w 464323"/>
                  <a:gd name="connsiteY46" fmla="*/ 86519 h 435769"/>
                  <a:gd name="connsiteX47" fmla="*/ 297525 w 464323"/>
                  <a:gd name="connsiteY47" fmla="*/ 86519 h 435769"/>
                  <a:gd name="connsiteX48" fmla="*/ 304801 w 464323"/>
                  <a:gd name="connsiteY48" fmla="*/ 94060 h 435769"/>
                  <a:gd name="connsiteX49" fmla="*/ 297525 w 464323"/>
                  <a:gd name="connsiteY49" fmla="*/ 101599 h 435769"/>
                  <a:gd name="connsiteX50" fmla="*/ 224764 w 464323"/>
                  <a:gd name="connsiteY50" fmla="*/ 101599 h 435769"/>
                  <a:gd name="connsiteX51" fmla="*/ 217488 w 464323"/>
                  <a:gd name="connsiteY51" fmla="*/ 94060 h 435769"/>
                  <a:gd name="connsiteX52" fmla="*/ 224764 w 464323"/>
                  <a:gd name="connsiteY52" fmla="*/ 86519 h 435769"/>
                  <a:gd name="connsiteX53" fmla="*/ 72490 w 464323"/>
                  <a:gd name="connsiteY53" fmla="*/ 72232 h 435769"/>
                  <a:gd name="connsiteX54" fmla="*/ 174361 w 464323"/>
                  <a:gd name="connsiteY54" fmla="*/ 72232 h 435769"/>
                  <a:gd name="connsiteX55" fmla="*/ 188907 w 464323"/>
                  <a:gd name="connsiteY55" fmla="*/ 86817 h 435769"/>
                  <a:gd name="connsiteX56" fmla="*/ 188907 w 464323"/>
                  <a:gd name="connsiteY56" fmla="*/ 174328 h 435769"/>
                  <a:gd name="connsiteX57" fmla="*/ 174361 w 464323"/>
                  <a:gd name="connsiteY57" fmla="*/ 188908 h 435769"/>
                  <a:gd name="connsiteX58" fmla="*/ 72490 w 464323"/>
                  <a:gd name="connsiteY58" fmla="*/ 188908 h 435769"/>
                  <a:gd name="connsiteX59" fmla="*/ 57944 w 464323"/>
                  <a:gd name="connsiteY59" fmla="*/ 174328 h 435769"/>
                  <a:gd name="connsiteX60" fmla="*/ 57944 w 464323"/>
                  <a:gd name="connsiteY60" fmla="*/ 86817 h 435769"/>
                  <a:gd name="connsiteX61" fmla="*/ 72490 w 464323"/>
                  <a:gd name="connsiteY61" fmla="*/ 72232 h 435769"/>
                  <a:gd name="connsiteX62" fmla="*/ 348258 w 464323"/>
                  <a:gd name="connsiteY62" fmla="*/ 29051 h 435769"/>
                  <a:gd name="connsiteX63" fmla="*/ 348258 w 464323"/>
                  <a:gd name="connsiteY63" fmla="*/ 87154 h 435769"/>
                  <a:gd name="connsiteX64" fmla="*/ 348215 w 464323"/>
                  <a:gd name="connsiteY64" fmla="*/ 87154 h 435769"/>
                  <a:gd name="connsiteX65" fmla="*/ 377237 w 464323"/>
                  <a:gd name="connsiteY65" fmla="*/ 116205 h 435769"/>
                  <a:gd name="connsiteX66" fmla="*/ 391747 w 464323"/>
                  <a:gd name="connsiteY66" fmla="*/ 116205 h 435769"/>
                  <a:gd name="connsiteX67" fmla="*/ 435323 w 464323"/>
                  <a:gd name="connsiteY67" fmla="*/ 116205 h 435769"/>
                  <a:gd name="connsiteX68" fmla="*/ 43511 w 464323"/>
                  <a:gd name="connsiteY68" fmla="*/ 29051 h 435769"/>
                  <a:gd name="connsiteX69" fmla="*/ 29000 w 464323"/>
                  <a:gd name="connsiteY69" fmla="*/ 43577 h 435769"/>
                  <a:gd name="connsiteX70" fmla="*/ 29000 w 464323"/>
                  <a:gd name="connsiteY70" fmla="*/ 392192 h 435769"/>
                  <a:gd name="connsiteX71" fmla="*/ 43511 w 464323"/>
                  <a:gd name="connsiteY71" fmla="*/ 406718 h 435769"/>
                  <a:gd name="connsiteX72" fmla="*/ 420812 w 464323"/>
                  <a:gd name="connsiteY72" fmla="*/ 406718 h 435769"/>
                  <a:gd name="connsiteX73" fmla="*/ 435323 w 464323"/>
                  <a:gd name="connsiteY73" fmla="*/ 392192 h 435769"/>
                  <a:gd name="connsiteX74" fmla="*/ 435323 w 464323"/>
                  <a:gd name="connsiteY74" fmla="*/ 130731 h 435769"/>
                  <a:gd name="connsiteX75" fmla="*/ 391747 w 464323"/>
                  <a:gd name="connsiteY75" fmla="*/ 130731 h 435769"/>
                  <a:gd name="connsiteX76" fmla="*/ 377237 w 464323"/>
                  <a:gd name="connsiteY76" fmla="*/ 130731 h 435769"/>
                  <a:gd name="connsiteX77" fmla="*/ 333704 w 464323"/>
                  <a:gd name="connsiteY77" fmla="*/ 87154 h 435769"/>
                  <a:gd name="connsiteX78" fmla="*/ 333747 w 464323"/>
                  <a:gd name="connsiteY78" fmla="*/ 87154 h 435769"/>
                  <a:gd name="connsiteX79" fmla="*/ 333747 w 464323"/>
                  <a:gd name="connsiteY79" fmla="*/ 29051 h 435769"/>
                  <a:gd name="connsiteX80" fmla="*/ 43511 w 464323"/>
                  <a:gd name="connsiteY80" fmla="*/ 0 h 435769"/>
                  <a:gd name="connsiteX81" fmla="*/ 348258 w 464323"/>
                  <a:gd name="connsiteY81" fmla="*/ 0 h 435769"/>
                  <a:gd name="connsiteX82" fmla="*/ 368767 w 464323"/>
                  <a:gd name="connsiteY82" fmla="*/ 8493 h 435769"/>
                  <a:gd name="connsiteX83" fmla="*/ 455831 w 464323"/>
                  <a:gd name="connsiteY83" fmla="*/ 95647 h 435769"/>
                  <a:gd name="connsiteX84" fmla="*/ 464323 w 464323"/>
                  <a:gd name="connsiteY84" fmla="*/ 116205 h 435769"/>
                  <a:gd name="connsiteX85" fmla="*/ 464323 w 464323"/>
                  <a:gd name="connsiteY85" fmla="*/ 392192 h 435769"/>
                  <a:gd name="connsiteX86" fmla="*/ 420812 w 464323"/>
                  <a:gd name="connsiteY86" fmla="*/ 435769 h 435769"/>
                  <a:gd name="connsiteX87" fmla="*/ 43511 w 464323"/>
                  <a:gd name="connsiteY87" fmla="*/ 435769 h 435769"/>
                  <a:gd name="connsiteX88" fmla="*/ 0 w 464323"/>
                  <a:gd name="connsiteY88" fmla="*/ 392192 h 435769"/>
                  <a:gd name="connsiteX89" fmla="*/ 0 w 464323"/>
                  <a:gd name="connsiteY89" fmla="*/ 43577 h 435769"/>
                  <a:gd name="connsiteX90" fmla="*/ 43511 w 464323"/>
                  <a:gd name="connsiteY90" fmla="*/ 0 h 43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4323" h="435769">
                    <a:moveTo>
                      <a:pt x="65187" y="348457"/>
                    </a:moveTo>
                    <a:lnTo>
                      <a:pt x="399141" y="348457"/>
                    </a:lnTo>
                    <a:cubicBezTo>
                      <a:pt x="403125" y="348457"/>
                      <a:pt x="406384" y="351652"/>
                      <a:pt x="406384" y="355601"/>
                    </a:cubicBezTo>
                    <a:cubicBezTo>
                      <a:pt x="406384" y="359536"/>
                      <a:pt x="403125" y="362744"/>
                      <a:pt x="399141" y="362744"/>
                    </a:cubicBezTo>
                    <a:lnTo>
                      <a:pt x="65187" y="362744"/>
                    </a:lnTo>
                    <a:cubicBezTo>
                      <a:pt x="61187" y="362744"/>
                      <a:pt x="57944" y="359536"/>
                      <a:pt x="57944" y="355601"/>
                    </a:cubicBezTo>
                    <a:cubicBezTo>
                      <a:pt x="57944" y="351652"/>
                      <a:pt x="61187" y="348457"/>
                      <a:pt x="65187" y="348457"/>
                    </a:cubicBezTo>
                    <a:close/>
                    <a:moveTo>
                      <a:pt x="65187" y="304800"/>
                    </a:moveTo>
                    <a:lnTo>
                      <a:pt x="399141" y="304800"/>
                    </a:lnTo>
                    <a:cubicBezTo>
                      <a:pt x="403125" y="304800"/>
                      <a:pt x="406384" y="307995"/>
                      <a:pt x="406384" y="311944"/>
                    </a:cubicBezTo>
                    <a:cubicBezTo>
                      <a:pt x="406384" y="315879"/>
                      <a:pt x="403125" y="319087"/>
                      <a:pt x="399141" y="319087"/>
                    </a:cubicBezTo>
                    <a:lnTo>
                      <a:pt x="65187" y="319087"/>
                    </a:lnTo>
                    <a:cubicBezTo>
                      <a:pt x="61187" y="319087"/>
                      <a:pt x="57944" y="315879"/>
                      <a:pt x="57944" y="311944"/>
                    </a:cubicBezTo>
                    <a:cubicBezTo>
                      <a:pt x="57944" y="307995"/>
                      <a:pt x="61187" y="304800"/>
                      <a:pt x="65187" y="304800"/>
                    </a:cubicBezTo>
                    <a:close/>
                    <a:moveTo>
                      <a:pt x="65187" y="261144"/>
                    </a:moveTo>
                    <a:lnTo>
                      <a:pt x="399141" y="261144"/>
                    </a:lnTo>
                    <a:cubicBezTo>
                      <a:pt x="403125" y="261144"/>
                      <a:pt x="406384" y="264339"/>
                      <a:pt x="406384" y="268288"/>
                    </a:cubicBezTo>
                    <a:cubicBezTo>
                      <a:pt x="406384" y="272223"/>
                      <a:pt x="403125" y="275431"/>
                      <a:pt x="399141" y="275431"/>
                    </a:cubicBezTo>
                    <a:lnTo>
                      <a:pt x="65187" y="275431"/>
                    </a:lnTo>
                    <a:cubicBezTo>
                      <a:pt x="61187" y="275431"/>
                      <a:pt x="57944" y="272223"/>
                      <a:pt x="57944" y="268288"/>
                    </a:cubicBezTo>
                    <a:cubicBezTo>
                      <a:pt x="57944" y="264339"/>
                      <a:pt x="61187" y="261144"/>
                      <a:pt x="65187" y="261144"/>
                    </a:cubicBezTo>
                    <a:close/>
                    <a:moveTo>
                      <a:pt x="65187" y="217488"/>
                    </a:moveTo>
                    <a:lnTo>
                      <a:pt x="399141" y="217488"/>
                    </a:lnTo>
                    <a:cubicBezTo>
                      <a:pt x="403125" y="217488"/>
                      <a:pt x="406384" y="220683"/>
                      <a:pt x="406384" y="224632"/>
                    </a:cubicBezTo>
                    <a:cubicBezTo>
                      <a:pt x="406384" y="228580"/>
                      <a:pt x="403125" y="231775"/>
                      <a:pt x="399141" y="231775"/>
                    </a:cubicBezTo>
                    <a:lnTo>
                      <a:pt x="65187" y="231775"/>
                    </a:lnTo>
                    <a:cubicBezTo>
                      <a:pt x="61187" y="231775"/>
                      <a:pt x="57944" y="228580"/>
                      <a:pt x="57944" y="224632"/>
                    </a:cubicBezTo>
                    <a:cubicBezTo>
                      <a:pt x="57944" y="220683"/>
                      <a:pt x="61187" y="217488"/>
                      <a:pt x="65187" y="217488"/>
                    </a:cubicBezTo>
                    <a:close/>
                    <a:moveTo>
                      <a:pt x="224747" y="173832"/>
                    </a:moveTo>
                    <a:lnTo>
                      <a:pt x="399133" y="173832"/>
                    </a:lnTo>
                    <a:cubicBezTo>
                      <a:pt x="403130" y="173832"/>
                      <a:pt x="406401" y="177204"/>
                      <a:pt x="406401" y="181373"/>
                    </a:cubicBezTo>
                    <a:cubicBezTo>
                      <a:pt x="406401" y="185540"/>
                      <a:pt x="403130" y="188912"/>
                      <a:pt x="399133" y="188912"/>
                    </a:cubicBezTo>
                    <a:lnTo>
                      <a:pt x="224747" y="188912"/>
                    </a:lnTo>
                    <a:cubicBezTo>
                      <a:pt x="220715" y="188912"/>
                      <a:pt x="217488" y="185540"/>
                      <a:pt x="217488" y="181373"/>
                    </a:cubicBezTo>
                    <a:cubicBezTo>
                      <a:pt x="217488" y="177204"/>
                      <a:pt x="220715" y="173832"/>
                      <a:pt x="224747" y="173832"/>
                    </a:cubicBezTo>
                    <a:close/>
                    <a:moveTo>
                      <a:pt x="224764" y="130175"/>
                    </a:moveTo>
                    <a:lnTo>
                      <a:pt x="297525" y="130175"/>
                    </a:lnTo>
                    <a:cubicBezTo>
                      <a:pt x="301531" y="130175"/>
                      <a:pt x="304801" y="133548"/>
                      <a:pt x="304801" y="137716"/>
                    </a:cubicBezTo>
                    <a:cubicBezTo>
                      <a:pt x="304801" y="141884"/>
                      <a:pt x="301531" y="145256"/>
                      <a:pt x="297525" y="145256"/>
                    </a:cubicBezTo>
                    <a:lnTo>
                      <a:pt x="224764" y="145256"/>
                    </a:lnTo>
                    <a:cubicBezTo>
                      <a:pt x="220726" y="145256"/>
                      <a:pt x="217488" y="141884"/>
                      <a:pt x="217488" y="137716"/>
                    </a:cubicBezTo>
                    <a:cubicBezTo>
                      <a:pt x="217488" y="133548"/>
                      <a:pt x="220726" y="130175"/>
                      <a:pt x="224764" y="130175"/>
                    </a:cubicBezTo>
                    <a:close/>
                    <a:moveTo>
                      <a:pt x="87042" y="101402"/>
                    </a:moveTo>
                    <a:cubicBezTo>
                      <a:pt x="87042" y="101402"/>
                      <a:pt x="87042" y="159743"/>
                      <a:pt x="87042" y="159743"/>
                    </a:cubicBezTo>
                    <a:lnTo>
                      <a:pt x="159809" y="159743"/>
                    </a:lnTo>
                    <a:lnTo>
                      <a:pt x="159809" y="101402"/>
                    </a:lnTo>
                    <a:close/>
                    <a:moveTo>
                      <a:pt x="224764" y="86519"/>
                    </a:moveTo>
                    <a:lnTo>
                      <a:pt x="297525" y="86519"/>
                    </a:lnTo>
                    <a:cubicBezTo>
                      <a:pt x="301531" y="86519"/>
                      <a:pt x="304801" y="89891"/>
                      <a:pt x="304801" y="94060"/>
                    </a:cubicBezTo>
                    <a:cubicBezTo>
                      <a:pt x="304801" y="98227"/>
                      <a:pt x="301531" y="101599"/>
                      <a:pt x="297525" y="101599"/>
                    </a:cubicBezTo>
                    <a:lnTo>
                      <a:pt x="224764" y="101599"/>
                    </a:lnTo>
                    <a:cubicBezTo>
                      <a:pt x="220726" y="101599"/>
                      <a:pt x="217488" y="98227"/>
                      <a:pt x="217488" y="94060"/>
                    </a:cubicBezTo>
                    <a:cubicBezTo>
                      <a:pt x="217488" y="89891"/>
                      <a:pt x="220726" y="86519"/>
                      <a:pt x="224764" y="86519"/>
                    </a:cubicBezTo>
                    <a:close/>
                    <a:moveTo>
                      <a:pt x="72490" y="72232"/>
                    </a:moveTo>
                    <a:lnTo>
                      <a:pt x="174361" y="72232"/>
                    </a:lnTo>
                    <a:cubicBezTo>
                      <a:pt x="182401" y="72232"/>
                      <a:pt x="188907" y="78752"/>
                      <a:pt x="188907" y="86817"/>
                    </a:cubicBezTo>
                    <a:lnTo>
                      <a:pt x="188907" y="174328"/>
                    </a:lnTo>
                    <a:cubicBezTo>
                      <a:pt x="188907" y="182388"/>
                      <a:pt x="182401" y="188908"/>
                      <a:pt x="174361" y="188908"/>
                    </a:cubicBezTo>
                    <a:lnTo>
                      <a:pt x="72490" y="188908"/>
                    </a:lnTo>
                    <a:cubicBezTo>
                      <a:pt x="64450" y="188908"/>
                      <a:pt x="57944" y="182388"/>
                      <a:pt x="57944" y="174328"/>
                    </a:cubicBezTo>
                    <a:lnTo>
                      <a:pt x="57944" y="86817"/>
                    </a:lnTo>
                    <a:cubicBezTo>
                      <a:pt x="57944" y="78752"/>
                      <a:pt x="64450" y="72232"/>
                      <a:pt x="72490" y="72232"/>
                    </a:cubicBezTo>
                    <a:close/>
                    <a:moveTo>
                      <a:pt x="348258" y="29051"/>
                    </a:moveTo>
                    <a:lnTo>
                      <a:pt x="348258" y="87154"/>
                    </a:lnTo>
                    <a:lnTo>
                      <a:pt x="348215" y="87154"/>
                    </a:lnTo>
                    <a:cubicBezTo>
                      <a:pt x="348215" y="103172"/>
                      <a:pt x="361242" y="116205"/>
                      <a:pt x="377237" y="116205"/>
                    </a:cubicBezTo>
                    <a:lnTo>
                      <a:pt x="391747" y="116205"/>
                    </a:lnTo>
                    <a:cubicBezTo>
                      <a:pt x="391747" y="116205"/>
                      <a:pt x="435323" y="116205"/>
                      <a:pt x="435323" y="116205"/>
                    </a:cubicBezTo>
                    <a:close/>
                    <a:moveTo>
                      <a:pt x="43511" y="29051"/>
                    </a:moveTo>
                    <a:cubicBezTo>
                      <a:pt x="35492" y="29051"/>
                      <a:pt x="29000" y="35547"/>
                      <a:pt x="29000" y="43577"/>
                    </a:cubicBezTo>
                    <a:lnTo>
                      <a:pt x="29000" y="392192"/>
                    </a:lnTo>
                    <a:cubicBezTo>
                      <a:pt x="29000" y="400202"/>
                      <a:pt x="35492" y="406718"/>
                      <a:pt x="43511" y="406718"/>
                    </a:cubicBezTo>
                    <a:lnTo>
                      <a:pt x="420812" y="406718"/>
                    </a:lnTo>
                    <a:cubicBezTo>
                      <a:pt x="428830" y="406718"/>
                      <a:pt x="435323" y="400202"/>
                      <a:pt x="435323" y="392192"/>
                    </a:cubicBezTo>
                    <a:cubicBezTo>
                      <a:pt x="435323" y="392192"/>
                      <a:pt x="435323" y="130731"/>
                      <a:pt x="435323" y="130731"/>
                    </a:cubicBezTo>
                    <a:lnTo>
                      <a:pt x="391747" y="130731"/>
                    </a:lnTo>
                    <a:lnTo>
                      <a:pt x="377237" y="130731"/>
                    </a:lnTo>
                    <a:cubicBezTo>
                      <a:pt x="353202" y="130731"/>
                      <a:pt x="333704" y="111222"/>
                      <a:pt x="333704" y="87154"/>
                    </a:cubicBezTo>
                    <a:lnTo>
                      <a:pt x="333747" y="87154"/>
                    </a:lnTo>
                    <a:lnTo>
                      <a:pt x="333747" y="29051"/>
                    </a:lnTo>
                    <a:close/>
                    <a:moveTo>
                      <a:pt x="43511" y="0"/>
                    </a:moveTo>
                    <a:lnTo>
                      <a:pt x="348258" y="0"/>
                    </a:lnTo>
                    <a:cubicBezTo>
                      <a:pt x="355933" y="0"/>
                      <a:pt x="363328" y="3046"/>
                      <a:pt x="368767" y="8493"/>
                    </a:cubicBezTo>
                    <a:lnTo>
                      <a:pt x="455831" y="95647"/>
                    </a:lnTo>
                    <a:cubicBezTo>
                      <a:pt x="461270" y="101094"/>
                      <a:pt x="464323" y="108498"/>
                      <a:pt x="464323" y="116205"/>
                    </a:cubicBezTo>
                    <a:lnTo>
                      <a:pt x="464323" y="392192"/>
                    </a:lnTo>
                    <a:cubicBezTo>
                      <a:pt x="464323" y="416220"/>
                      <a:pt x="444803" y="435769"/>
                      <a:pt x="420812" y="435769"/>
                    </a:cubicBezTo>
                    <a:lnTo>
                      <a:pt x="43511" y="435769"/>
                    </a:lnTo>
                    <a:cubicBezTo>
                      <a:pt x="19520" y="435769"/>
                      <a:pt x="0" y="416220"/>
                      <a:pt x="0" y="392192"/>
                    </a:cubicBezTo>
                    <a:lnTo>
                      <a:pt x="0" y="43577"/>
                    </a:lnTo>
                    <a:cubicBezTo>
                      <a:pt x="0" y="1952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5C9210-CF85-4F4B-942F-64B302655C30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B5368FE-3CB6-4B36-8E75-782033F78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PA_任意多边形 38">
                <a:extLst>
                  <a:ext uri="{FF2B5EF4-FFF2-40B4-BE49-F238E27FC236}">
                    <a16:creationId xmlns:a16="http://schemas.microsoft.com/office/drawing/2014/main" id="{9B8D87E4-8C76-46C2-93DB-6595DEE31F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C1395C-F125-4686-BB91-418E2FECBC6A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AB99E42-9DEE-4F3F-894A-FD07B2F0C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PA_任意多边形 40">
                <a:extLst>
                  <a:ext uri="{FF2B5EF4-FFF2-40B4-BE49-F238E27FC236}">
                    <a16:creationId xmlns:a16="http://schemas.microsoft.com/office/drawing/2014/main" id="{5D18F330-B05A-4297-A755-37F797E99209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53242" y="5088414"/>
                <a:ext cx="263090" cy="214078"/>
              </a:xfrm>
              <a:custGeom>
                <a:avLst/>
                <a:gdLst>
                  <a:gd name="connsiteX0" fmla="*/ 348258 w 464323"/>
                  <a:gd name="connsiteY0" fmla="*/ 290628 h 377825"/>
                  <a:gd name="connsiteX1" fmla="*/ 319237 w 464323"/>
                  <a:gd name="connsiteY1" fmla="*/ 319682 h 377825"/>
                  <a:gd name="connsiteX2" fmla="*/ 348258 w 464323"/>
                  <a:gd name="connsiteY2" fmla="*/ 348754 h 377825"/>
                  <a:gd name="connsiteX3" fmla="*/ 377279 w 464323"/>
                  <a:gd name="connsiteY3" fmla="*/ 319682 h 377825"/>
                  <a:gd name="connsiteX4" fmla="*/ 348258 w 464323"/>
                  <a:gd name="connsiteY4" fmla="*/ 290628 h 377825"/>
                  <a:gd name="connsiteX5" fmla="*/ 159618 w 464323"/>
                  <a:gd name="connsiteY5" fmla="*/ 290628 h 377825"/>
                  <a:gd name="connsiteX6" fmla="*/ 130597 w 464323"/>
                  <a:gd name="connsiteY6" fmla="*/ 319682 h 377825"/>
                  <a:gd name="connsiteX7" fmla="*/ 159618 w 464323"/>
                  <a:gd name="connsiteY7" fmla="*/ 348754 h 377825"/>
                  <a:gd name="connsiteX8" fmla="*/ 188640 w 464323"/>
                  <a:gd name="connsiteY8" fmla="*/ 319682 h 377825"/>
                  <a:gd name="connsiteX9" fmla="*/ 159618 w 464323"/>
                  <a:gd name="connsiteY9" fmla="*/ 290628 h 377825"/>
                  <a:gd name="connsiteX10" fmla="*/ 333640 w 464323"/>
                  <a:gd name="connsiteY10" fmla="*/ 130472 h 377825"/>
                  <a:gd name="connsiteX11" fmla="*/ 333640 w 464323"/>
                  <a:gd name="connsiteY11" fmla="*/ 217983 h 377825"/>
                  <a:gd name="connsiteX12" fmla="*/ 391845 w 464323"/>
                  <a:gd name="connsiteY12" fmla="*/ 217983 h 377825"/>
                  <a:gd name="connsiteX13" fmla="*/ 391845 w 464323"/>
                  <a:gd name="connsiteY13" fmla="*/ 196105 h 377825"/>
                  <a:gd name="connsiteX14" fmla="*/ 348192 w 464323"/>
                  <a:gd name="connsiteY14" fmla="*/ 130472 h 377825"/>
                  <a:gd name="connsiteX15" fmla="*/ 333640 w 464323"/>
                  <a:gd name="connsiteY15" fmla="*/ 115887 h 377825"/>
                  <a:gd name="connsiteX16" fmla="*/ 348192 w 464323"/>
                  <a:gd name="connsiteY16" fmla="*/ 115887 h 377825"/>
                  <a:gd name="connsiteX17" fmla="*/ 360299 w 464323"/>
                  <a:gd name="connsiteY17" fmla="*/ 122380 h 377825"/>
                  <a:gd name="connsiteX18" fmla="*/ 403955 w 464323"/>
                  <a:gd name="connsiteY18" fmla="*/ 188013 h 377825"/>
                  <a:gd name="connsiteX19" fmla="*/ 406401 w 464323"/>
                  <a:gd name="connsiteY19" fmla="*/ 196105 h 377825"/>
                  <a:gd name="connsiteX20" fmla="*/ 406401 w 464323"/>
                  <a:gd name="connsiteY20" fmla="*/ 217983 h 377825"/>
                  <a:gd name="connsiteX21" fmla="*/ 391845 w 464323"/>
                  <a:gd name="connsiteY21" fmla="*/ 232563 h 377825"/>
                  <a:gd name="connsiteX22" fmla="*/ 333640 w 464323"/>
                  <a:gd name="connsiteY22" fmla="*/ 232563 h 377825"/>
                  <a:gd name="connsiteX23" fmla="*/ 319088 w 464323"/>
                  <a:gd name="connsiteY23" fmla="*/ 217983 h 377825"/>
                  <a:gd name="connsiteX24" fmla="*/ 319088 w 464323"/>
                  <a:gd name="connsiteY24" fmla="*/ 130472 h 377825"/>
                  <a:gd name="connsiteX25" fmla="*/ 333640 w 464323"/>
                  <a:gd name="connsiteY25" fmla="*/ 115887 h 377825"/>
                  <a:gd name="connsiteX26" fmla="*/ 304726 w 464323"/>
                  <a:gd name="connsiteY26" fmla="*/ 101716 h 377825"/>
                  <a:gd name="connsiteX27" fmla="*/ 304726 w 464323"/>
                  <a:gd name="connsiteY27" fmla="*/ 203431 h 377825"/>
                  <a:gd name="connsiteX28" fmla="*/ 261193 w 464323"/>
                  <a:gd name="connsiteY28" fmla="*/ 247038 h 377825"/>
                  <a:gd name="connsiteX29" fmla="*/ 72554 w 464323"/>
                  <a:gd name="connsiteY29" fmla="*/ 247038 h 377825"/>
                  <a:gd name="connsiteX30" fmla="*/ 72554 w 464323"/>
                  <a:gd name="connsiteY30" fmla="*/ 290628 h 377825"/>
                  <a:gd name="connsiteX31" fmla="*/ 87065 w 464323"/>
                  <a:gd name="connsiteY31" fmla="*/ 305164 h 377825"/>
                  <a:gd name="connsiteX32" fmla="*/ 103617 w 464323"/>
                  <a:gd name="connsiteY32" fmla="*/ 305164 h 377825"/>
                  <a:gd name="connsiteX33" fmla="*/ 159618 w 464323"/>
                  <a:gd name="connsiteY33" fmla="*/ 261557 h 377825"/>
                  <a:gd name="connsiteX34" fmla="*/ 215597 w 464323"/>
                  <a:gd name="connsiteY34" fmla="*/ 305164 h 377825"/>
                  <a:gd name="connsiteX35" fmla="*/ 292257 w 464323"/>
                  <a:gd name="connsiteY35" fmla="*/ 305164 h 377825"/>
                  <a:gd name="connsiteX36" fmla="*/ 348258 w 464323"/>
                  <a:gd name="connsiteY36" fmla="*/ 261557 h 377825"/>
                  <a:gd name="connsiteX37" fmla="*/ 404216 w 464323"/>
                  <a:gd name="connsiteY37" fmla="*/ 305164 h 377825"/>
                  <a:gd name="connsiteX38" fmla="*/ 420812 w 464323"/>
                  <a:gd name="connsiteY38" fmla="*/ 305164 h 377825"/>
                  <a:gd name="connsiteX39" fmla="*/ 435323 w 464323"/>
                  <a:gd name="connsiteY39" fmla="*/ 290628 h 377825"/>
                  <a:gd name="connsiteX40" fmla="*/ 435323 w 464323"/>
                  <a:gd name="connsiteY40" fmla="*/ 203431 h 377825"/>
                  <a:gd name="connsiteX41" fmla="*/ 432872 w 464323"/>
                  <a:gd name="connsiteY41" fmla="*/ 195367 h 377825"/>
                  <a:gd name="connsiteX42" fmla="*/ 374829 w 464323"/>
                  <a:gd name="connsiteY42" fmla="*/ 108188 h 377825"/>
                  <a:gd name="connsiteX43" fmla="*/ 362769 w 464323"/>
                  <a:gd name="connsiteY43" fmla="*/ 101716 h 377825"/>
                  <a:gd name="connsiteX44" fmla="*/ 43511 w 464323"/>
                  <a:gd name="connsiteY44" fmla="*/ 29054 h 377825"/>
                  <a:gd name="connsiteX45" fmla="*/ 29000 w 464323"/>
                  <a:gd name="connsiteY45" fmla="*/ 43590 h 377825"/>
                  <a:gd name="connsiteX46" fmla="*/ 29000 w 464323"/>
                  <a:gd name="connsiteY46" fmla="*/ 203431 h 377825"/>
                  <a:gd name="connsiteX47" fmla="*/ 43511 w 464323"/>
                  <a:gd name="connsiteY47" fmla="*/ 217967 h 377825"/>
                  <a:gd name="connsiteX48" fmla="*/ 261193 w 464323"/>
                  <a:gd name="connsiteY48" fmla="*/ 217967 h 377825"/>
                  <a:gd name="connsiteX49" fmla="*/ 275704 w 464323"/>
                  <a:gd name="connsiteY49" fmla="*/ 203431 h 377825"/>
                  <a:gd name="connsiteX50" fmla="*/ 275704 w 464323"/>
                  <a:gd name="connsiteY50" fmla="*/ 101716 h 377825"/>
                  <a:gd name="connsiteX51" fmla="*/ 275704 w 464323"/>
                  <a:gd name="connsiteY51" fmla="*/ 72644 h 377825"/>
                  <a:gd name="connsiteX52" fmla="*/ 275704 w 464323"/>
                  <a:gd name="connsiteY52" fmla="*/ 43590 h 377825"/>
                  <a:gd name="connsiteX53" fmla="*/ 261193 w 464323"/>
                  <a:gd name="connsiteY53" fmla="*/ 29054 h 377825"/>
                  <a:gd name="connsiteX54" fmla="*/ 43511 w 464323"/>
                  <a:gd name="connsiteY54" fmla="*/ 0 h 377825"/>
                  <a:gd name="connsiteX55" fmla="*/ 261193 w 464323"/>
                  <a:gd name="connsiteY55" fmla="*/ 0 h 377825"/>
                  <a:gd name="connsiteX56" fmla="*/ 304726 w 464323"/>
                  <a:gd name="connsiteY56" fmla="*/ 43590 h 377825"/>
                  <a:gd name="connsiteX57" fmla="*/ 304726 w 464323"/>
                  <a:gd name="connsiteY57" fmla="*/ 72644 h 377825"/>
                  <a:gd name="connsiteX58" fmla="*/ 362769 w 464323"/>
                  <a:gd name="connsiteY58" fmla="*/ 72644 h 377825"/>
                  <a:gd name="connsiteX59" fmla="*/ 398970 w 464323"/>
                  <a:gd name="connsiteY59" fmla="*/ 92060 h 377825"/>
                  <a:gd name="connsiteX60" fmla="*/ 457013 w 464323"/>
                  <a:gd name="connsiteY60" fmla="*/ 179257 h 377825"/>
                  <a:gd name="connsiteX61" fmla="*/ 464323 w 464323"/>
                  <a:gd name="connsiteY61" fmla="*/ 203431 h 377825"/>
                  <a:gd name="connsiteX62" fmla="*/ 464323 w 464323"/>
                  <a:gd name="connsiteY62" fmla="*/ 290628 h 377825"/>
                  <a:gd name="connsiteX63" fmla="*/ 420812 w 464323"/>
                  <a:gd name="connsiteY63" fmla="*/ 334218 h 377825"/>
                  <a:gd name="connsiteX64" fmla="*/ 404216 w 464323"/>
                  <a:gd name="connsiteY64" fmla="*/ 334218 h 377825"/>
                  <a:gd name="connsiteX65" fmla="*/ 348258 w 464323"/>
                  <a:gd name="connsiteY65" fmla="*/ 377825 h 377825"/>
                  <a:gd name="connsiteX66" fmla="*/ 292257 w 464323"/>
                  <a:gd name="connsiteY66" fmla="*/ 334218 h 377825"/>
                  <a:gd name="connsiteX67" fmla="*/ 215597 w 464323"/>
                  <a:gd name="connsiteY67" fmla="*/ 334218 h 377825"/>
                  <a:gd name="connsiteX68" fmla="*/ 159618 w 464323"/>
                  <a:gd name="connsiteY68" fmla="*/ 377825 h 377825"/>
                  <a:gd name="connsiteX69" fmla="*/ 103617 w 464323"/>
                  <a:gd name="connsiteY69" fmla="*/ 334218 h 377825"/>
                  <a:gd name="connsiteX70" fmla="*/ 87065 w 464323"/>
                  <a:gd name="connsiteY70" fmla="*/ 334218 h 377825"/>
                  <a:gd name="connsiteX71" fmla="*/ 43532 w 464323"/>
                  <a:gd name="connsiteY71" fmla="*/ 290628 h 377825"/>
                  <a:gd name="connsiteX72" fmla="*/ 43532 w 464323"/>
                  <a:gd name="connsiteY72" fmla="*/ 247038 h 377825"/>
                  <a:gd name="connsiteX73" fmla="*/ 43511 w 464323"/>
                  <a:gd name="connsiteY73" fmla="*/ 247038 h 377825"/>
                  <a:gd name="connsiteX74" fmla="*/ 0 w 464323"/>
                  <a:gd name="connsiteY74" fmla="*/ 203431 h 377825"/>
                  <a:gd name="connsiteX75" fmla="*/ 0 w 464323"/>
                  <a:gd name="connsiteY75" fmla="*/ 43590 h 377825"/>
                  <a:gd name="connsiteX76" fmla="*/ 43511 w 464323"/>
                  <a:gd name="connsiteY76" fmla="*/ 0 h 37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64323" h="377825">
                    <a:moveTo>
                      <a:pt x="348258" y="290628"/>
                    </a:moveTo>
                    <a:cubicBezTo>
                      <a:pt x="332221" y="290628"/>
                      <a:pt x="319237" y="303660"/>
                      <a:pt x="319237" y="319682"/>
                    </a:cubicBezTo>
                    <a:cubicBezTo>
                      <a:pt x="319237" y="335722"/>
                      <a:pt x="332221" y="348754"/>
                      <a:pt x="348258" y="348754"/>
                    </a:cubicBezTo>
                    <a:cubicBezTo>
                      <a:pt x="364274" y="348754"/>
                      <a:pt x="377279" y="335722"/>
                      <a:pt x="377279" y="319682"/>
                    </a:cubicBezTo>
                    <a:cubicBezTo>
                      <a:pt x="377279" y="303660"/>
                      <a:pt x="364274" y="290628"/>
                      <a:pt x="348258" y="290628"/>
                    </a:cubicBezTo>
                    <a:close/>
                    <a:moveTo>
                      <a:pt x="159618" y="290628"/>
                    </a:moveTo>
                    <a:cubicBezTo>
                      <a:pt x="143581" y="290628"/>
                      <a:pt x="130597" y="303660"/>
                      <a:pt x="130597" y="319682"/>
                    </a:cubicBezTo>
                    <a:cubicBezTo>
                      <a:pt x="130597" y="335722"/>
                      <a:pt x="143581" y="348754"/>
                      <a:pt x="159618" y="348754"/>
                    </a:cubicBezTo>
                    <a:cubicBezTo>
                      <a:pt x="175634" y="348754"/>
                      <a:pt x="188640" y="335722"/>
                      <a:pt x="188640" y="319682"/>
                    </a:cubicBezTo>
                    <a:cubicBezTo>
                      <a:pt x="188640" y="303660"/>
                      <a:pt x="175634" y="290628"/>
                      <a:pt x="159618" y="290628"/>
                    </a:cubicBezTo>
                    <a:close/>
                    <a:moveTo>
                      <a:pt x="333640" y="130472"/>
                    </a:moveTo>
                    <a:lnTo>
                      <a:pt x="333640" y="217983"/>
                    </a:lnTo>
                    <a:lnTo>
                      <a:pt x="391845" y="217983"/>
                    </a:lnTo>
                    <a:cubicBezTo>
                      <a:pt x="391845" y="217983"/>
                      <a:pt x="391845" y="196105"/>
                      <a:pt x="391845" y="196105"/>
                    </a:cubicBezTo>
                    <a:lnTo>
                      <a:pt x="348192" y="130472"/>
                    </a:lnTo>
                    <a:close/>
                    <a:moveTo>
                      <a:pt x="333640" y="115887"/>
                    </a:moveTo>
                    <a:lnTo>
                      <a:pt x="348192" y="115887"/>
                    </a:lnTo>
                    <a:cubicBezTo>
                      <a:pt x="353051" y="115887"/>
                      <a:pt x="357599" y="118318"/>
                      <a:pt x="360299" y="122380"/>
                    </a:cubicBezTo>
                    <a:cubicBezTo>
                      <a:pt x="360299" y="122380"/>
                      <a:pt x="403955" y="188013"/>
                      <a:pt x="403955" y="188013"/>
                    </a:cubicBezTo>
                    <a:cubicBezTo>
                      <a:pt x="405548" y="190406"/>
                      <a:pt x="406401" y="193226"/>
                      <a:pt x="406401" y="196105"/>
                    </a:cubicBezTo>
                    <a:lnTo>
                      <a:pt x="406401" y="217983"/>
                    </a:lnTo>
                    <a:cubicBezTo>
                      <a:pt x="406401" y="226043"/>
                      <a:pt x="399889" y="232563"/>
                      <a:pt x="391845" y="232563"/>
                    </a:cubicBezTo>
                    <a:lnTo>
                      <a:pt x="333640" y="232563"/>
                    </a:lnTo>
                    <a:cubicBezTo>
                      <a:pt x="325596" y="232563"/>
                      <a:pt x="319088" y="226043"/>
                      <a:pt x="319088" y="217983"/>
                    </a:cubicBezTo>
                    <a:lnTo>
                      <a:pt x="319088" y="130472"/>
                    </a:lnTo>
                    <a:cubicBezTo>
                      <a:pt x="319088" y="122407"/>
                      <a:pt x="325596" y="115887"/>
                      <a:pt x="333640" y="115887"/>
                    </a:cubicBezTo>
                    <a:close/>
                    <a:moveTo>
                      <a:pt x="304726" y="101716"/>
                    </a:moveTo>
                    <a:lnTo>
                      <a:pt x="304726" y="203431"/>
                    </a:lnTo>
                    <a:cubicBezTo>
                      <a:pt x="304726" y="227482"/>
                      <a:pt x="285185" y="247038"/>
                      <a:pt x="261193" y="247038"/>
                    </a:cubicBezTo>
                    <a:lnTo>
                      <a:pt x="72554" y="247038"/>
                    </a:lnTo>
                    <a:lnTo>
                      <a:pt x="72554" y="290628"/>
                    </a:lnTo>
                    <a:cubicBezTo>
                      <a:pt x="72554" y="298657"/>
                      <a:pt x="79046" y="305164"/>
                      <a:pt x="87065" y="305164"/>
                    </a:cubicBezTo>
                    <a:lnTo>
                      <a:pt x="103617" y="305164"/>
                    </a:lnTo>
                    <a:cubicBezTo>
                      <a:pt x="110110" y="280150"/>
                      <a:pt x="132639" y="261557"/>
                      <a:pt x="159618" y="261557"/>
                    </a:cubicBezTo>
                    <a:cubicBezTo>
                      <a:pt x="186576" y="261557"/>
                      <a:pt x="209105" y="280150"/>
                      <a:pt x="215597" y="305164"/>
                    </a:cubicBezTo>
                    <a:lnTo>
                      <a:pt x="292257" y="305164"/>
                    </a:lnTo>
                    <a:cubicBezTo>
                      <a:pt x="298749" y="280150"/>
                      <a:pt x="321279" y="261557"/>
                      <a:pt x="348258" y="261557"/>
                    </a:cubicBezTo>
                    <a:cubicBezTo>
                      <a:pt x="375194" y="261557"/>
                      <a:pt x="397724" y="280150"/>
                      <a:pt x="404216" y="305164"/>
                    </a:cubicBezTo>
                    <a:lnTo>
                      <a:pt x="420812" y="305164"/>
                    </a:lnTo>
                    <a:cubicBezTo>
                      <a:pt x="428830" y="305164"/>
                      <a:pt x="435323" y="298657"/>
                      <a:pt x="435323" y="290628"/>
                    </a:cubicBezTo>
                    <a:cubicBezTo>
                      <a:pt x="435323" y="290628"/>
                      <a:pt x="435323" y="203431"/>
                      <a:pt x="435323" y="203431"/>
                    </a:cubicBezTo>
                    <a:cubicBezTo>
                      <a:pt x="435323" y="200562"/>
                      <a:pt x="434463" y="197764"/>
                      <a:pt x="432872" y="195367"/>
                    </a:cubicBezTo>
                    <a:lnTo>
                      <a:pt x="374829" y="108188"/>
                    </a:lnTo>
                    <a:cubicBezTo>
                      <a:pt x="372142" y="104147"/>
                      <a:pt x="367606" y="101716"/>
                      <a:pt x="362769" y="101716"/>
                    </a:cubicBezTo>
                    <a:close/>
                    <a:moveTo>
                      <a:pt x="43511" y="29054"/>
                    </a:moveTo>
                    <a:cubicBezTo>
                      <a:pt x="35514" y="29054"/>
                      <a:pt x="29000" y="35561"/>
                      <a:pt x="29000" y="43590"/>
                    </a:cubicBezTo>
                    <a:lnTo>
                      <a:pt x="29000" y="203431"/>
                    </a:lnTo>
                    <a:cubicBezTo>
                      <a:pt x="29000" y="211460"/>
                      <a:pt x="35514" y="217967"/>
                      <a:pt x="43511" y="217967"/>
                    </a:cubicBezTo>
                    <a:cubicBezTo>
                      <a:pt x="43511" y="217967"/>
                      <a:pt x="261193" y="217967"/>
                      <a:pt x="261193" y="217967"/>
                    </a:cubicBezTo>
                    <a:cubicBezTo>
                      <a:pt x="269212" y="217967"/>
                      <a:pt x="275704" y="211460"/>
                      <a:pt x="275704" y="203431"/>
                    </a:cubicBezTo>
                    <a:lnTo>
                      <a:pt x="275704" y="101716"/>
                    </a:lnTo>
                    <a:lnTo>
                      <a:pt x="275704" y="72644"/>
                    </a:lnTo>
                    <a:lnTo>
                      <a:pt x="275704" y="43590"/>
                    </a:lnTo>
                    <a:cubicBezTo>
                      <a:pt x="275704" y="35561"/>
                      <a:pt x="269212" y="29054"/>
                      <a:pt x="261193" y="29054"/>
                    </a:cubicBezTo>
                    <a:close/>
                    <a:moveTo>
                      <a:pt x="43511" y="0"/>
                    </a:moveTo>
                    <a:lnTo>
                      <a:pt x="261193" y="0"/>
                    </a:lnTo>
                    <a:cubicBezTo>
                      <a:pt x="285185" y="0"/>
                      <a:pt x="304726" y="19539"/>
                      <a:pt x="304726" y="43590"/>
                    </a:cubicBezTo>
                    <a:lnTo>
                      <a:pt x="304726" y="72644"/>
                    </a:lnTo>
                    <a:lnTo>
                      <a:pt x="362769" y="72644"/>
                    </a:lnTo>
                    <a:cubicBezTo>
                      <a:pt x="377323" y="72644"/>
                      <a:pt x="390866" y="79903"/>
                      <a:pt x="398970" y="92060"/>
                    </a:cubicBezTo>
                    <a:lnTo>
                      <a:pt x="457013" y="179257"/>
                    </a:lnTo>
                    <a:cubicBezTo>
                      <a:pt x="461807" y="186429"/>
                      <a:pt x="464323" y="194808"/>
                      <a:pt x="464323" y="203431"/>
                    </a:cubicBezTo>
                    <a:lnTo>
                      <a:pt x="464323" y="290628"/>
                    </a:lnTo>
                    <a:cubicBezTo>
                      <a:pt x="464323" y="314662"/>
                      <a:pt x="444803" y="334218"/>
                      <a:pt x="420812" y="334218"/>
                    </a:cubicBezTo>
                    <a:lnTo>
                      <a:pt x="404216" y="334218"/>
                    </a:lnTo>
                    <a:cubicBezTo>
                      <a:pt x="397724" y="359231"/>
                      <a:pt x="375194" y="377825"/>
                      <a:pt x="348258" y="377825"/>
                    </a:cubicBezTo>
                    <a:cubicBezTo>
                      <a:pt x="321279" y="377825"/>
                      <a:pt x="298749" y="359231"/>
                      <a:pt x="292257" y="334218"/>
                    </a:cubicBezTo>
                    <a:lnTo>
                      <a:pt x="215597" y="334218"/>
                    </a:lnTo>
                    <a:cubicBezTo>
                      <a:pt x="209105" y="359231"/>
                      <a:pt x="186576" y="377825"/>
                      <a:pt x="159618" y="377825"/>
                    </a:cubicBezTo>
                    <a:cubicBezTo>
                      <a:pt x="132639" y="377825"/>
                      <a:pt x="110110" y="359231"/>
                      <a:pt x="103617" y="334218"/>
                    </a:cubicBezTo>
                    <a:lnTo>
                      <a:pt x="87065" y="334218"/>
                    </a:lnTo>
                    <a:cubicBezTo>
                      <a:pt x="63052" y="334218"/>
                      <a:pt x="43532" y="314662"/>
                      <a:pt x="43532" y="290628"/>
                    </a:cubicBezTo>
                    <a:lnTo>
                      <a:pt x="43532" y="247038"/>
                    </a:lnTo>
                    <a:lnTo>
                      <a:pt x="43511" y="247038"/>
                    </a:lnTo>
                    <a:cubicBezTo>
                      <a:pt x="19520" y="247038"/>
                      <a:pt x="0" y="227482"/>
                      <a:pt x="0" y="203431"/>
                    </a:cubicBezTo>
                    <a:lnTo>
                      <a:pt x="0" y="43590"/>
                    </a:lnTo>
                    <a:cubicBezTo>
                      <a:pt x="0" y="1953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A7F654-8085-41B1-87F9-FFCFCA23011B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950CDB-8DC4-43C6-93C3-0E4FBB734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4" name="PA_任意多边形 42">
                <a:extLst>
                  <a:ext uri="{FF2B5EF4-FFF2-40B4-BE49-F238E27FC236}">
                    <a16:creationId xmlns:a16="http://schemas.microsoft.com/office/drawing/2014/main" id="{007C2CE2-B525-4383-9A9A-BE27D8CE9B1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16985" y="3937268"/>
                <a:ext cx="263552" cy="246900"/>
              </a:xfrm>
              <a:custGeom>
                <a:avLst/>
                <a:gdLst>
                  <a:gd name="connsiteX0" fmla="*/ 73207 w 465138"/>
                  <a:gd name="connsiteY0" fmla="*/ 72480 h 435749"/>
                  <a:gd name="connsiteX1" fmla="*/ 73207 w 465138"/>
                  <a:gd name="connsiteY1" fmla="*/ 276031 h 435749"/>
                  <a:gd name="connsiteX2" fmla="*/ 391898 w 465138"/>
                  <a:gd name="connsiteY2" fmla="*/ 276031 h 435749"/>
                  <a:gd name="connsiteX3" fmla="*/ 391898 w 465138"/>
                  <a:gd name="connsiteY3" fmla="*/ 72480 h 435749"/>
                  <a:gd name="connsiteX4" fmla="*/ 391898 w 465138"/>
                  <a:gd name="connsiteY4" fmla="*/ 57944 h 435749"/>
                  <a:gd name="connsiteX5" fmla="*/ 406400 w 465138"/>
                  <a:gd name="connsiteY5" fmla="*/ 72480 h 435749"/>
                  <a:gd name="connsiteX6" fmla="*/ 406400 w 465138"/>
                  <a:gd name="connsiteY6" fmla="*/ 275967 h 435749"/>
                  <a:gd name="connsiteX7" fmla="*/ 391898 w 465138"/>
                  <a:gd name="connsiteY7" fmla="*/ 290502 h 435749"/>
                  <a:gd name="connsiteX8" fmla="*/ 73207 w 465138"/>
                  <a:gd name="connsiteY8" fmla="*/ 290502 h 435749"/>
                  <a:gd name="connsiteX9" fmla="*/ 58737 w 465138"/>
                  <a:gd name="connsiteY9" fmla="*/ 275967 h 435749"/>
                  <a:gd name="connsiteX10" fmla="*/ 58737 w 465138"/>
                  <a:gd name="connsiteY10" fmla="*/ 72480 h 435749"/>
                  <a:gd name="connsiteX11" fmla="*/ 73207 w 465138"/>
                  <a:gd name="connsiteY11" fmla="*/ 57998 h 435749"/>
                  <a:gd name="connsiteX12" fmla="*/ 43585 w 465138"/>
                  <a:gd name="connsiteY12" fmla="*/ 29051 h 435749"/>
                  <a:gd name="connsiteX13" fmla="*/ 29050 w 465138"/>
                  <a:gd name="connsiteY13" fmla="*/ 43577 h 435749"/>
                  <a:gd name="connsiteX14" fmla="*/ 29050 w 465138"/>
                  <a:gd name="connsiteY14" fmla="*/ 334130 h 435749"/>
                  <a:gd name="connsiteX15" fmla="*/ 43585 w 465138"/>
                  <a:gd name="connsiteY15" fmla="*/ 348656 h 435749"/>
                  <a:gd name="connsiteX16" fmla="*/ 174405 w 465138"/>
                  <a:gd name="connsiteY16" fmla="*/ 348656 h 435749"/>
                  <a:gd name="connsiteX17" fmla="*/ 290690 w 465138"/>
                  <a:gd name="connsiteY17" fmla="*/ 348656 h 435749"/>
                  <a:gd name="connsiteX18" fmla="*/ 421532 w 465138"/>
                  <a:gd name="connsiteY18" fmla="*/ 348656 h 435749"/>
                  <a:gd name="connsiteX19" fmla="*/ 436046 w 465138"/>
                  <a:gd name="connsiteY19" fmla="*/ 334130 h 435749"/>
                  <a:gd name="connsiteX20" fmla="*/ 436046 w 465138"/>
                  <a:gd name="connsiteY20" fmla="*/ 43577 h 435749"/>
                  <a:gd name="connsiteX21" fmla="*/ 421532 w 465138"/>
                  <a:gd name="connsiteY21" fmla="*/ 29051 h 435749"/>
                  <a:gd name="connsiteX22" fmla="*/ 43585 w 465138"/>
                  <a:gd name="connsiteY22" fmla="*/ 0 h 435749"/>
                  <a:gd name="connsiteX23" fmla="*/ 421532 w 465138"/>
                  <a:gd name="connsiteY23" fmla="*/ 0 h 435749"/>
                  <a:gd name="connsiteX24" fmla="*/ 465138 w 465138"/>
                  <a:gd name="connsiteY24" fmla="*/ 43577 h 435749"/>
                  <a:gd name="connsiteX25" fmla="*/ 465138 w 465138"/>
                  <a:gd name="connsiteY25" fmla="*/ 334130 h 435749"/>
                  <a:gd name="connsiteX26" fmla="*/ 421661 w 465138"/>
                  <a:gd name="connsiteY26" fmla="*/ 377687 h 435749"/>
                  <a:gd name="connsiteX27" fmla="*/ 276154 w 465138"/>
                  <a:gd name="connsiteY27" fmla="*/ 377687 h 435749"/>
                  <a:gd name="connsiteX28" fmla="*/ 276154 w 465138"/>
                  <a:gd name="connsiteY28" fmla="*/ 395360 h 435749"/>
                  <a:gd name="connsiteX29" fmla="*/ 366899 w 465138"/>
                  <a:gd name="connsiteY29" fmla="*/ 407142 h 435749"/>
                  <a:gd name="connsiteX30" fmla="*/ 377903 w 465138"/>
                  <a:gd name="connsiteY30" fmla="*/ 421223 h 435749"/>
                  <a:gd name="connsiteX31" fmla="*/ 363368 w 465138"/>
                  <a:gd name="connsiteY31" fmla="*/ 435749 h 435749"/>
                  <a:gd name="connsiteX32" fmla="*/ 101728 w 465138"/>
                  <a:gd name="connsiteY32" fmla="*/ 435749 h 435749"/>
                  <a:gd name="connsiteX33" fmla="*/ 87192 w 465138"/>
                  <a:gd name="connsiteY33" fmla="*/ 421223 h 435749"/>
                  <a:gd name="connsiteX34" fmla="*/ 98218 w 465138"/>
                  <a:gd name="connsiteY34" fmla="*/ 407142 h 435749"/>
                  <a:gd name="connsiteX35" fmla="*/ 188941 w 465138"/>
                  <a:gd name="connsiteY35" fmla="*/ 395360 h 435749"/>
                  <a:gd name="connsiteX36" fmla="*/ 188941 w 465138"/>
                  <a:gd name="connsiteY36" fmla="*/ 377687 h 435749"/>
                  <a:gd name="connsiteX37" fmla="*/ 43456 w 465138"/>
                  <a:gd name="connsiteY37" fmla="*/ 377687 h 435749"/>
                  <a:gd name="connsiteX38" fmla="*/ 0 w 465138"/>
                  <a:gd name="connsiteY38" fmla="*/ 334130 h 435749"/>
                  <a:gd name="connsiteX39" fmla="*/ 0 w 465138"/>
                  <a:gd name="connsiteY39" fmla="*/ 43577 h 435749"/>
                  <a:gd name="connsiteX40" fmla="*/ 43585 w 465138"/>
                  <a:gd name="connsiteY40" fmla="*/ 0 h 43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65138" h="435749">
                    <a:moveTo>
                      <a:pt x="73207" y="72480"/>
                    </a:moveTo>
                    <a:lnTo>
                      <a:pt x="73207" y="276031"/>
                    </a:lnTo>
                    <a:lnTo>
                      <a:pt x="391898" y="276031"/>
                    </a:lnTo>
                    <a:cubicBezTo>
                      <a:pt x="391898" y="276031"/>
                      <a:pt x="391898" y="72480"/>
                      <a:pt x="391898" y="72480"/>
                    </a:cubicBezTo>
                    <a:close/>
                    <a:moveTo>
                      <a:pt x="391898" y="57944"/>
                    </a:moveTo>
                    <a:cubicBezTo>
                      <a:pt x="399914" y="57944"/>
                      <a:pt x="406400" y="64437"/>
                      <a:pt x="406400" y="72480"/>
                    </a:cubicBezTo>
                    <a:lnTo>
                      <a:pt x="406400" y="275967"/>
                    </a:lnTo>
                    <a:cubicBezTo>
                      <a:pt x="406400" y="284010"/>
                      <a:pt x="399914" y="290502"/>
                      <a:pt x="391898" y="290502"/>
                    </a:cubicBezTo>
                    <a:lnTo>
                      <a:pt x="73207" y="290502"/>
                    </a:lnTo>
                    <a:cubicBezTo>
                      <a:pt x="65208" y="290502"/>
                      <a:pt x="58737" y="284010"/>
                      <a:pt x="58737" y="275967"/>
                    </a:cubicBezTo>
                    <a:lnTo>
                      <a:pt x="58737" y="72480"/>
                    </a:lnTo>
                    <a:cubicBezTo>
                      <a:pt x="58737" y="64437"/>
                      <a:pt x="65208" y="57998"/>
                      <a:pt x="73207" y="57998"/>
                    </a:cubicBezTo>
                    <a:close/>
                    <a:moveTo>
                      <a:pt x="43585" y="29051"/>
                    </a:moveTo>
                    <a:cubicBezTo>
                      <a:pt x="35553" y="29051"/>
                      <a:pt x="29050" y="35548"/>
                      <a:pt x="29050" y="43577"/>
                    </a:cubicBezTo>
                    <a:lnTo>
                      <a:pt x="29050" y="334130"/>
                    </a:lnTo>
                    <a:cubicBezTo>
                      <a:pt x="29050" y="342139"/>
                      <a:pt x="35553" y="348656"/>
                      <a:pt x="43585" y="348656"/>
                    </a:cubicBezTo>
                    <a:lnTo>
                      <a:pt x="174405" y="348656"/>
                    </a:lnTo>
                    <a:lnTo>
                      <a:pt x="290690" y="348656"/>
                    </a:lnTo>
                    <a:lnTo>
                      <a:pt x="421532" y="348656"/>
                    </a:lnTo>
                    <a:cubicBezTo>
                      <a:pt x="429521" y="348656"/>
                      <a:pt x="436046" y="342139"/>
                      <a:pt x="436046" y="334130"/>
                    </a:cubicBezTo>
                    <a:cubicBezTo>
                      <a:pt x="436046" y="334130"/>
                      <a:pt x="436046" y="43577"/>
                      <a:pt x="436046" y="43577"/>
                    </a:cubicBezTo>
                    <a:cubicBezTo>
                      <a:pt x="436046" y="35548"/>
                      <a:pt x="429521" y="29051"/>
                      <a:pt x="421532" y="29051"/>
                    </a:cubicBezTo>
                    <a:close/>
                    <a:moveTo>
                      <a:pt x="43585" y="0"/>
                    </a:moveTo>
                    <a:lnTo>
                      <a:pt x="421532" y="0"/>
                    </a:lnTo>
                    <a:cubicBezTo>
                      <a:pt x="445585" y="0"/>
                      <a:pt x="465138" y="19489"/>
                      <a:pt x="465138" y="43577"/>
                    </a:cubicBezTo>
                    <a:lnTo>
                      <a:pt x="465138" y="334130"/>
                    </a:lnTo>
                    <a:cubicBezTo>
                      <a:pt x="465138" y="358158"/>
                      <a:pt x="445671" y="377626"/>
                      <a:pt x="421661" y="377687"/>
                    </a:cubicBezTo>
                    <a:lnTo>
                      <a:pt x="276154" y="377687"/>
                    </a:lnTo>
                    <a:lnTo>
                      <a:pt x="276154" y="395360"/>
                    </a:lnTo>
                    <a:lnTo>
                      <a:pt x="366899" y="407142"/>
                    </a:lnTo>
                    <a:cubicBezTo>
                      <a:pt x="373381" y="408776"/>
                      <a:pt x="377903" y="414566"/>
                      <a:pt x="377903" y="421223"/>
                    </a:cubicBezTo>
                    <a:cubicBezTo>
                      <a:pt x="377903" y="429253"/>
                      <a:pt x="371422" y="435749"/>
                      <a:pt x="363368" y="435749"/>
                    </a:cubicBezTo>
                    <a:lnTo>
                      <a:pt x="101728" y="435749"/>
                    </a:lnTo>
                    <a:cubicBezTo>
                      <a:pt x="93695" y="435749"/>
                      <a:pt x="87192" y="429253"/>
                      <a:pt x="87192" y="421223"/>
                    </a:cubicBezTo>
                    <a:cubicBezTo>
                      <a:pt x="87192" y="414566"/>
                      <a:pt x="91736" y="408776"/>
                      <a:pt x="98218" y="407142"/>
                    </a:cubicBezTo>
                    <a:lnTo>
                      <a:pt x="188941" y="395360"/>
                    </a:lnTo>
                    <a:lnTo>
                      <a:pt x="188941" y="377687"/>
                    </a:lnTo>
                    <a:lnTo>
                      <a:pt x="43456" y="377687"/>
                    </a:lnTo>
                    <a:cubicBezTo>
                      <a:pt x="19446" y="377626"/>
                      <a:pt x="0" y="358158"/>
                      <a:pt x="0" y="334130"/>
                    </a:cubicBezTo>
                    <a:lnTo>
                      <a:pt x="0" y="43577"/>
                    </a:lnTo>
                    <a:cubicBezTo>
                      <a:pt x="0" y="19489"/>
                      <a:pt x="19489" y="0"/>
                      <a:pt x="435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90E145-7462-4CC9-92BF-B6DAC3EE9A6C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E3831E-DD66-4609-8FBE-922A9EC8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2" name="PA_AutoShape 4">
                <a:extLst>
                  <a:ext uri="{FF2B5EF4-FFF2-40B4-BE49-F238E27FC236}">
                    <a16:creationId xmlns:a16="http://schemas.microsoft.com/office/drawing/2014/main" id="{C9758CA9-7DAD-4405-A9A7-59F437D855F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112830" y="2687706"/>
                <a:ext cx="254556" cy="255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D17868-563A-43E8-BB5F-D53F19FB7B91}"/>
              </a:ext>
            </a:extLst>
          </p:cNvPr>
          <p:cNvGrpSpPr/>
          <p:nvPr/>
        </p:nvGrpSpPr>
        <p:grpSpPr>
          <a:xfrm>
            <a:off x="7333856" y="2931546"/>
            <a:ext cx="2248912" cy="607140"/>
            <a:chOff x="3389687" y="2343753"/>
            <a:chExt cx="2248912" cy="60714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4B72A-AEA8-499C-A976-28524BADB3D9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B3BFEB-45FD-49B2-8F5B-F5296C98475B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2AC93E-335A-400D-A2B8-536233E91A7B}"/>
              </a:ext>
            </a:extLst>
          </p:cNvPr>
          <p:cNvGrpSpPr/>
          <p:nvPr/>
        </p:nvGrpSpPr>
        <p:grpSpPr>
          <a:xfrm>
            <a:off x="6352684" y="2575666"/>
            <a:ext cx="2248912" cy="607140"/>
            <a:chOff x="3389687" y="2343753"/>
            <a:chExt cx="2248912" cy="60714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6FD57-889F-4D77-B558-0518CF77672D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9DBF0-5CD7-492B-8395-76A78F90B19F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7C62F1-AFF9-42B9-B91D-09F9F2020F9C}"/>
              </a:ext>
            </a:extLst>
          </p:cNvPr>
          <p:cNvGrpSpPr/>
          <p:nvPr/>
        </p:nvGrpSpPr>
        <p:grpSpPr>
          <a:xfrm>
            <a:off x="7462340" y="5036946"/>
            <a:ext cx="2248912" cy="607140"/>
            <a:chOff x="3389687" y="2343753"/>
            <a:chExt cx="2248912" cy="60714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0C9135-5207-4755-A094-46F071BA208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09D490-8C84-4772-BE0F-9A74B81D23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A4EE6-9D9C-4B18-90C4-2B349C372B40}"/>
              </a:ext>
            </a:extLst>
          </p:cNvPr>
          <p:cNvGrpSpPr/>
          <p:nvPr/>
        </p:nvGrpSpPr>
        <p:grpSpPr>
          <a:xfrm>
            <a:off x="3973823" y="5264811"/>
            <a:ext cx="2248912" cy="607140"/>
            <a:chOff x="3389687" y="2343753"/>
            <a:chExt cx="2248912" cy="60714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5C8BA-254D-4B4E-B8D7-8F85AE84244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7B0231E-1945-4D34-A373-9AA417A866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EB1201-4C07-47C7-96FB-5EBF373BD312}"/>
              </a:ext>
            </a:extLst>
          </p:cNvPr>
          <p:cNvGrpSpPr/>
          <p:nvPr/>
        </p:nvGrpSpPr>
        <p:grpSpPr>
          <a:xfrm>
            <a:off x="3057180" y="2067407"/>
            <a:ext cx="2248912" cy="607140"/>
            <a:chOff x="3389687" y="2343753"/>
            <a:chExt cx="2248912" cy="60714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80C045-16E1-4224-98D3-B80813706BAA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ED67C93-BB6F-411F-8B35-7D6379362CC4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334831"/>
            <a:ext cx="5459081" cy="1233799"/>
            <a:chOff x="477086" y="334831"/>
            <a:chExt cx="5459081" cy="123379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082044" y="334831"/>
              <a:ext cx="4854123" cy="1233799"/>
              <a:chOff x="121442" y="2729011"/>
              <a:chExt cx="4854123" cy="1233799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121442" y="2729011"/>
                <a:ext cx="4854123" cy="12337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访问 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开发网站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4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22CFAFE-A422-4878-AE0D-0E9E3168D1A6}"/>
              </a:ext>
            </a:extLst>
          </p:cNvPr>
          <p:cNvSpPr txBox="1"/>
          <p:nvPr/>
        </p:nvSpPr>
        <p:spPr>
          <a:xfrm>
            <a:off x="1344142" y="1205767"/>
            <a:ext cx="438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服务器：</a:t>
            </a:r>
            <a:endParaRPr lang="en-US" altLang="zh-CN" sz="2800" b="1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hlinkClick r:id="rId14" action="ppaction://hlinkfile"/>
              </a:rPr>
              <a:t>172.18.176.201:8888</a:t>
            </a:r>
            <a:endParaRPr lang="zh-CN" altLang="en-US" sz="28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029F4C2-2F82-4953-AC09-C21EE75ACB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7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397</Words>
  <Application>Microsoft Office PowerPoint</Application>
  <PresentationFormat>宽屏</PresentationFormat>
  <Paragraphs>67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华文楷体</vt:lpstr>
      <vt:lpstr>隶书</vt:lpstr>
      <vt:lpstr>Microsoft YaHei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鱼w 小</cp:lastModifiedBy>
  <cp:revision>64</cp:revision>
  <dcterms:created xsi:type="dcterms:W3CDTF">2019-02-15T09:03:40Z</dcterms:created>
  <dcterms:modified xsi:type="dcterms:W3CDTF">2019-12-25T07:20:47Z</dcterms:modified>
</cp:coreProperties>
</file>