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5.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6.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82" r:id="rId2"/>
    <p:sldId id="257" r:id="rId3"/>
    <p:sldId id="279" r:id="rId4"/>
    <p:sldId id="258" r:id="rId5"/>
    <p:sldId id="259" r:id="rId6"/>
    <p:sldId id="273" r:id="rId7"/>
    <p:sldId id="266" r:id="rId8"/>
    <p:sldId id="283" r:id="rId9"/>
    <p:sldId id="284" r:id="rId10"/>
    <p:sldId id="285" r:id="rId11"/>
    <p:sldId id="286" r:id="rId12"/>
    <p:sldId id="287" r:id="rId13"/>
    <p:sldId id="288" r:id="rId14"/>
    <p:sldId id="289" r:id="rId15"/>
    <p:sldId id="274" r:id="rId16"/>
    <p:sldId id="269" r:id="rId17"/>
    <p:sldId id="290" r:id="rId18"/>
    <p:sldId id="280" r:id="rId19"/>
    <p:sldId id="281" r:id="rId20"/>
    <p:sldId id="291" r:id="rId21"/>
    <p:sldId id="275" r:id="rId22"/>
    <p:sldId id="260" r:id="rId23"/>
    <p:sldId id="276" r:id="rId24"/>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45335C8F-165D-4AEE-8FBC-B536108EB638}">
          <p14:sldIdLst>
            <p14:sldId id="282"/>
            <p14:sldId id="257"/>
            <p14:sldId id="279"/>
            <p14:sldId id="258"/>
            <p14:sldId id="259"/>
            <p14:sldId id="273"/>
            <p14:sldId id="266"/>
            <p14:sldId id="283"/>
            <p14:sldId id="284"/>
            <p14:sldId id="285"/>
            <p14:sldId id="286"/>
            <p14:sldId id="287"/>
            <p14:sldId id="288"/>
            <p14:sldId id="289"/>
            <p14:sldId id="274"/>
            <p14:sldId id="269"/>
            <p14:sldId id="290"/>
            <p14:sldId id="280"/>
            <p14:sldId id="281"/>
            <p14:sldId id="291"/>
            <p14:sldId id="275"/>
            <p14:sldId id="260"/>
            <p14:sldId id="276"/>
          </p14:sldIdLst>
        </p14:section>
      </p14:sectionLst>
    </p:ext>
    <p:ext uri="{EFAFB233-063F-42B5-8137-9DF3F51BA10A}">
      <p15:sldGuideLst xmlns:p15="http://schemas.microsoft.com/office/powerpoint/2012/main">
        <p15:guide id="1" orient="horz" pos="2160" userDrawn="1">
          <p15:clr>
            <a:srgbClr val="A4A3A4"/>
          </p15:clr>
        </p15:guide>
        <p15:guide id="2" pos="40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E998"/>
    <a:srgbClr val="D5A848"/>
    <a:srgbClr val="CD9C3F"/>
    <a:srgbClr val="D6A5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4" d="100"/>
          <a:sy n="84" d="100"/>
        </p:scale>
        <p:origin x="96" y="110"/>
      </p:cViewPr>
      <p:guideLst>
        <p:guide orient="horz" pos="2160"/>
        <p:guide pos="408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08312EE-9BDC-41EB-BC65-B2E754BFF8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顶顶顶</a:t>
            </a:r>
          </a:p>
        </p:txBody>
      </p:sp>
      <p:sp>
        <p:nvSpPr>
          <p:cNvPr id="3" name="日期占位符 2">
            <a:extLst>
              <a:ext uri="{FF2B5EF4-FFF2-40B4-BE49-F238E27FC236}">
                <a16:creationId xmlns:a16="http://schemas.microsoft.com/office/drawing/2014/main" id="{6F575EA2-44EF-43A3-8C7D-70371DB446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DD97A-8514-44E5-BB9D-38008B1E36CA}" type="datetimeFigureOut">
              <a:rPr lang="zh-CN" altLang="en-US" smtClean="0"/>
              <a:t>2019/12/23</a:t>
            </a:fld>
            <a:endParaRPr lang="zh-CN" altLang="en-US"/>
          </a:p>
        </p:txBody>
      </p:sp>
      <p:sp>
        <p:nvSpPr>
          <p:cNvPr id="4" name="页脚占位符 3">
            <a:extLst>
              <a:ext uri="{FF2B5EF4-FFF2-40B4-BE49-F238E27FC236}">
                <a16:creationId xmlns:a16="http://schemas.microsoft.com/office/drawing/2014/main" id="{F4BE063E-2D2F-4D5D-8C44-D0FD803144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F5F953A-0AAD-4839-AF71-3598581673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485FF5-B7CA-433D-982D-76653CB142E7}" type="slidenum">
              <a:rPr lang="zh-CN" altLang="en-US" smtClean="0"/>
              <a:t>‹#›</a:t>
            </a:fld>
            <a:endParaRPr lang="zh-CN" altLang="en-US"/>
          </a:p>
        </p:txBody>
      </p:sp>
    </p:spTree>
    <p:extLst>
      <p:ext uri="{BB962C8B-B14F-4D97-AF65-F5344CB8AC3E}">
        <p14:creationId xmlns:p14="http://schemas.microsoft.com/office/powerpoint/2010/main" val="298109202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顶顶顶</a:t>
            </a: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3FF77-E1F1-4256-A9EB-34DD0ECE5FF7}" type="datetimeFigureOut">
              <a:rPr lang="zh-CN" altLang="en-US" smtClean="0"/>
              <a:t>2019/12/23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377E4-AA64-4515-AD0A-969166BA7F5D}" type="slidenum">
              <a:rPr lang="zh-CN" altLang="en-US" smtClean="0"/>
              <a:t>‹#›</a:t>
            </a:fld>
            <a:endParaRPr lang="zh-CN" altLang="en-US"/>
          </a:p>
        </p:txBody>
      </p:sp>
    </p:spTree>
    <p:extLst>
      <p:ext uri="{BB962C8B-B14F-4D97-AF65-F5344CB8AC3E}">
        <p14:creationId xmlns:p14="http://schemas.microsoft.com/office/powerpoint/2010/main" val="51221383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a:extLst>
              <a:ext uri="{FF2B5EF4-FFF2-40B4-BE49-F238E27FC236}">
                <a16:creationId xmlns:a16="http://schemas.microsoft.com/office/drawing/2014/main" id="{6727D48F-44D1-40BB-A5B4-0A1931B215CE}"/>
              </a:ext>
            </a:extLst>
          </p:cNvPr>
          <p:cNvSpPr>
            <a:spLocks noGrp="1"/>
          </p:cNvSpPr>
          <p:nvPr>
            <p:ph type="hdr" sz="quarter"/>
          </p:nvPr>
        </p:nvSpPr>
        <p:spPr/>
        <p:txBody>
          <a:bodyPr/>
          <a:lstStyle/>
          <a:p>
            <a:r>
              <a:rPr lang="zh-CN" altLang="en-US"/>
              <a:t>顶顶顶</a:t>
            </a:r>
          </a:p>
        </p:txBody>
      </p:sp>
    </p:spTree>
    <p:extLst>
      <p:ext uri="{BB962C8B-B14F-4D97-AF65-F5344CB8AC3E}">
        <p14:creationId xmlns:p14="http://schemas.microsoft.com/office/powerpoint/2010/main" val="3854140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a:extLst>
              <a:ext uri="{FF2B5EF4-FFF2-40B4-BE49-F238E27FC236}">
                <a16:creationId xmlns:a16="http://schemas.microsoft.com/office/drawing/2014/main" id="{F9699540-F4C6-43A8-A935-919ADF977267}"/>
              </a:ext>
            </a:extLst>
          </p:cNvPr>
          <p:cNvSpPr>
            <a:spLocks noGrp="1"/>
          </p:cNvSpPr>
          <p:nvPr>
            <p:ph type="hdr" sz="quarter"/>
          </p:nvPr>
        </p:nvSpPr>
        <p:spPr/>
        <p:txBody>
          <a:bodyPr/>
          <a:lstStyle/>
          <a:p>
            <a:r>
              <a:rPr lang="zh-CN" altLang="en-US"/>
              <a:t>顶顶顶</a:t>
            </a:r>
          </a:p>
        </p:txBody>
      </p:sp>
    </p:spTree>
    <p:extLst>
      <p:ext uri="{BB962C8B-B14F-4D97-AF65-F5344CB8AC3E}">
        <p14:creationId xmlns:p14="http://schemas.microsoft.com/office/powerpoint/2010/main" val="824277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a:extLst>
              <a:ext uri="{FF2B5EF4-FFF2-40B4-BE49-F238E27FC236}">
                <a16:creationId xmlns:a16="http://schemas.microsoft.com/office/drawing/2014/main" id="{F9699540-F4C6-43A8-A935-919ADF977267}"/>
              </a:ext>
            </a:extLst>
          </p:cNvPr>
          <p:cNvSpPr>
            <a:spLocks noGrp="1"/>
          </p:cNvSpPr>
          <p:nvPr>
            <p:ph type="hdr" sz="quarter"/>
          </p:nvPr>
        </p:nvSpPr>
        <p:spPr/>
        <p:txBody>
          <a:bodyPr/>
          <a:lstStyle/>
          <a:p>
            <a:r>
              <a:rPr lang="zh-CN" altLang="en-US"/>
              <a:t>顶顶顶</a:t>
            </a:r>
          </a:p>
        </p:txBody>
      </p:sp>
    </p:spTree>
    <p:extLst>
      <p:ext uri="{BB962C8B-B14F-4D97-AF65-F5344CB8AC3E}">
        <p14:creationId xmlns:p14="http://schemas.microsoft.com/office/powerpoint/2010/main" val="3707212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a:extLst>
              <a:ext uri="{FF2B5EF4-FFF2-40B4-BE49-F238E27FC236}">
                <a16:creationId xmlns:a16="http://schemas.microsoft.com/office/drawing/2014/main" id="{49854614-1A9F-43D8-A37C-6BDBDECD77B1}"/>
              </a:ext>
            </a:extLst>
          </p:cNvPr>
          <p:cNvSpPr>
            <a:spLocks noGrp="1"/>
          </p:cNvSpPr>
          <p:nvPr>
            <p:ph type="hdr" sz="quarter"/>
          </p:nvPr>
        </p:nvSpPr>
        <p:spPr/>
        <p:txBody>
          <a:bodyPr/>
          <a:lstStyle/>
          <a:p>
            <a:r>
              <a:rPr lang="zh-CN" altLang="en-US"/>
              <a:t>顶顶顶</a:t>
            </a:r>
          </a:p>
        </p:txBody>
      </p:sp>
    </p:spTree>
    <p:extLst>
      <p:ext uri="{BB962C8B-B14F-4D97-AF65-F5344CB8AC3E}">
        <p14:creationId xmlns:p14="http://schemas.microsoft.com/office/powerpoint/2010/main" val="3016099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a:extLst>
              <a:ext uri="{FF2B5EF4-FFF2-40B4-BE49-F238E27FC236}">
                <a16:creationId xmlns:a16="http://schemas.microsoft.com/office/drawing/2014/main" id="{2E237141-6017-4649-B320-167D8F052505}"/>
              </a:ext>
            </a:extLst>
          </p:cNvPr>
          <p:cNvSpPr>
            <a:spLocks noGrp="1"/>
          </p:cNvSpPr>
          <p:nvPr>
            <p:ph type="hdr" sz="quarter"/>
          </p:nvPr>
        </p:nvSpPr>
        <p:spPr/>
        <p:txBody>
          <a:bodyPr/>
          <a:lstStyle/>
          <a:p>
            <a:r>
              <a:rPr lang="zh-CN" altLang="en-US"/>
              <a:t>顶顶顶</a:t>
            </a:r>
          </a:p>
        </p:txBody>
      </p:sp>
    </p:spTree>
    <p:extLst>
      <p:ext uri="{BB962C8B-B14F-4D97-AF65-F5344CB8AC3E}">
        <p14:creationId xmlns:p14="http://schemas.microsoft.com/office/powerpoint/2010/main" val="1930325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a:extLst>
              <a:ext uri="{FF2B5EF4-FFF2-40B4-BE49-F238E27FC236}">
                <a16:creationId xmlns:a16="http://schemas.microsoft.com/office/drawing/2014/main" id="{00D36F10-A647-4578-B15D-3699FC0A6E66}"/>
              </a:ext>
            </a:extLst>
          </p:cNvPr>
          <p:cNvSpPr>
            <a:spLocks noGrp="1"/>
          </p:cNvSpPr>
          <p:nvPr>
            <p:ph type="hdr" sz="quarter"/>
          </p:nvPr>
        </p:nvSpPr>
        <p:spPr/>
        <p:txBody>
          <a:bodyPr/>
          <a:lstStyle/>
          <a:p>
            <a:r>
              <a:rPr lang="zh-CN" altLang="en-US"/>
              <a:t>顶顶顶</a:t>
            </a:r>
          </a:p>
        </p:txBody>
      </p:sp>
    </p:spTree>
    <p:extLst>
      <p:ext uri="{BB962C8B-B14F-4D97-AF65-F5344CB8AC3E}">
        <p14:creationId xmlns:p14="http://schemas.microsoft.com/office/powerpoint/2010/main" val="2719358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a:extLst>
              <a:ext uri="{FF2B5EF4-FFF2-40B4-BE49-F238E27FC236}">
                <a16:creationId xmlns:a16="http://schemas.microsoft.com/office/drawing/2014/main" id="{E496A707-5EBB-4E9C-968D-F5CB003E4CB8}"/>
              </a:ext>
            </a:extLst>
          </p:cNvPr>
          <p:cNvSpPr>
            <a:spLocks noGrp="1"/>
          </p:cNvSpPr>
          <p:nvPr>
            <p:ph type="hdr" sz="quarter"/>
          </p:nvPr>
        </p:nvSpPr>
        <p:spPr/>
        <p:txBody>
          <a:bodyPr/>
          <a:lstStyle/>
          <a:p>
            <a:r>
              <a:rPr lang="zh-CN" altLang="en-US"/>
              <a:t>顶顶顶</a:t>
            </a:r>
          </a:p>
        </p:txBody>
      </p:sp>
    </p:spTree>
    <p:extLst>
      <p:ext uri="{BB962C8B-B14F-4D97-AF65-F5344CB8AC3E}">
        <p14:creationId xmlns:p14="http://schemas.microsoft.com/office/powerpoint/2010/main" val="4132954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a:extLst>
              <a:ext uri="{FF2B5EF4-FFF2-40B4-BE49-F238E27FC236}">
                <a16:creationId xmlns:a16="http://schemas.microsoft.com/office/drawing/2014/main" id="{1FD7390F-C845-420E-AF5B-86B2ED2D581C}"/>
              </a:ext>
            </a:extLst>
          </p:cNvPr>
          <p:cNvSpPr>
            <a:spLocks noGrp="1"/>
          </p:cNvSpPr>
          <p:nvPr>
            <p:ph type="hdr" sz="quarter"/>
          </p:nvPr>
        </p:nvSpPr>
        <p:spPr/>
        <p:txBody>
          <a:bodyPr/>
          <a:lstStyle/>
          <a:p>
            <a:r>
              <a:rPr lang="zh-CN" altLang="en-US"/>
              <a:t>顶顶顶</a:t>
            </a:r>
          </a:p>
        </p:txBody>
      </p:sp>
    </p:spTree>
    <p:extLst>
      <p:ext uri="{BB962C8B-B14F-4D97-AF65-F5344CB8AC3E}">
        <p14:creationId xmlns:p14="http://schemas.microsoft.com/office/powerpoint/2010/main" val="3814501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a:extLst>
              <a:ext uri="{FF2B5EF4-FFF2-40B4-BE49-F238E27FC236}">
                <a16:creationId xmlns:a16="http://schemas.microsoft.com/office/drawing/2014/main" id="{5D55DF53-1F96-4EDE-91DD-A95C9B88B3C9}"/>
              </a:ext>
            </a:extLst>
          </p:cNvPr>
          <p:cNvSpPr>
            <a:spLocks noGrp="1"/>
          </p:cNvSpPr>
          <p:nvPr>
            <p:ph type="hdr" sz="quarter"/>
          </p:nvPr>
        </p:nvSpPr>
        <p:spPr/>
        <p:txBody>
          <a:bodyPr/>
          <a:lstStyle/>
          <a:p>
            <a:r>
              <a:rPr lang="zh-CN" altLang="en-US"/>
              <a:t>顶顶顶</a:t>
            </a:r>
          </a:p>
        </p:txBody>
      </p:sp>
    </p:spTree>
    <p:extLst>
      <p:ext uri="{BB962C8B-B14F-4D97-AF65-F5344CB8AC3E}">
        <p14:creationId xmlns:p14="http://schemas.microsoft.com/office/powerpoint/2010/main" val="2266287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23</a:t>
            </a:fld>
            <a:endParaRPr lang="zh-CN" altLang="en-US"/>
          </a:p>
        </p:txBody>
      </p:sp>
    </p:spTree>
    <p:extLst>
      <p:ext uri="{BB962C8B-B14F-4D97-AF65-F5344CB8AC3E}">
        <p14:creationId xmlns:p14="http://schemas.microsoft.com/office/powerpoint/2010/main" val="3292052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a:extLst>
              <a:ext uri="{FF2B5EF4-FFF2-40B4-BE49-F238E27FC236}">
                <a16:creationId xmlns:a16="http://schemas.microsoft.com/office/drawing/2014/main" id="{0A2A9639-ADCF-4A5A-AC2F-37A2E40D6A31}"/>
              </a:ext>
            </a:extLst>
          </p:cNvPr>
          <p:cNvSpPr>
            <a:spLocks noGrp="1"/>
          </p:cNvSpPr>
          <p:nvPr>
            <p:ph type="hdr" sz="quarter"/>
          </p:nvPr>
        </p:nvSpPr>
        <p:spPr/>
        <p:txBody>
          <a:bodyPr/>
          <a:lstStyle/>
          <a:p>
            <a:r>
              <a:rPr lang="zh-CN" altLang="en-US"/>
              <a:t>顶顶顶</a:t>
            </a:r>
          </a:p>
        </p:txBody>
      </p:sp>
    </p:spTree>
    <p:extLst>
      <p:ext uri="{BB962C8B-B14F-4D97-AF65-F5344CB8AC3E}">
        <p14:creationId xmlns:p14="http://schemas.microsoft.com/office/powerpoint/2010/main" val="143891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a:extLst>
              <a:ext uri="{FF2B5EF4-FFF2-40B4-BE49-F238E27FC236}">
                <a16:creationId xmlns:a16="http://schemas.microsoft.com/office/drawing/2014/main" id="{0B4C6F71-2E3A-4D76-8E98-71E700476E33}"/>
              </a:ext>
            </a:extLst>
          </p:cNvPr>
          <p:cNvSpPr>
            <a:spLocks noGrp="1"/>
          </p:cNvSpPr>
          <p:nvPr>
            <p:ph type="hdr" sz="quarter"/>
          </p:nvPr>
        </p:nvSpPr>
        <p:spPr/>
        <p:txBody>
          <a:bodyPr/>
          <a:lstStyle/>
          <a:p>
            <a:r>
              <a:rPr lang="zh-CN" altLang="en-US"/>
              <a:t>顶顶顶</a:t>
            </a:r>
          </a:p>
        </p:txBody>
      </p:sp>
    </p:spTree>
    <p:extLst>
      <p:ext uri="{BB962C8B-B14F-4D97-AF65-F5344CB8AC3E}">
        <p14:creationId xmlns:p14="http://schemas.microsoft.com/office/powerpoint/2010/main" val="4182462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a:extLst>
              <a:ext uri="{FF2B5EF4-FFF2-40B4-BE49-F238E27FC236}">
                <a16:creationId xmlns:a16="http://schemas.microsoft.com/office/drawing/2014/main" id="{10C5C3CF-AAC0-45B3-B9A4-C9435B8B3D8C}"/>
              </a:ext>
            </a:extLst>
          </p:cNvPr>
          <p:cNvSpPr>
            <a:spLocks noGrp="1"/>
          </p:cNvSpPr>
          <p:nvPr>
            <p:ph type="hdr" sz="quarter"/>
          </p:nvPr>
        </p:nvSpPr>
        <p:spPr/>
        <p:txBody>
          <a:bodyPr/>
          <a:lstStyle/>
          <a:p>
            <a:r>
              <a:rPr lang="zh-CN" altLang="en-US"/>
              <a:t>顶顶顶</a:t>
            </a:r>
          </a:p>
        </p:txBody>
      </p:sp>
    </p:spTree>
    <p:extLst>
      <p:ext uri="{BB962C8B-B14F-4D97-AF65-F5344CB8AC3E}">
        <p14:creationId xmlns:p14="http://schemas.microsoft.com/office/powerpoint/2010/main" val="2291285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a:extLst>
              <a:ext uri="{FF2B5EF4-FFF2-40B4-BE49-F238E27FC236}">
                <a16:creationId xmlns:a16="http://schemas.microsoft.com/office/drawing/2014/main" id="{48362B04-3E00-49F5-8978-DA6C4C1EAA73}"/>
              </a:ext>
            </a:extLst>
          </p:cNvPr>
          <p:cNvSpPr>
            <a:spLocks noGrp="1"/>
          </p:cNvSpPr>
          <p:nvPr>
            <p:ph type="hdr" sz="quarter"/>
          </p:nvPr>
        </p:nvSpPr>
        <p:spPr/>
        <p:txBody>
          <a:bodyPr/>
          <a:lstStyle/>
          <a:p>
            <a:r>
              <a:rPr lang="zh-CN" altLang="en-US"/>
              <a:t>顶顶顶</a:t>
            </a:r>
          </a:p>
        </p:txBody>
      </p:sp>
    </p:spTree>
    <p:extLst>
      <p:ext uri="{BB962C8B-B14F-4D97-AF65-F5344CB8AC3E}">
        <p14:creationId xmlns:p14="http://schemas.microsoft.com/office/powerpoint/2010/main" val="3597026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a:extLst>
              <a:ext uri="{FF2B5EF4-FFF2-40B4-BE49-F238E27FC236}">
                <a16:creationId xmlns:a16="http://schemas.microsoft.com/office/drawing/2014/main" id="{EA3BCCB4-C9FD-407D-9D45-3675720EC94F}"/>
              </a:ext>
            </a:extLst>
          </p:cNvPr>
          <p:cNvSpPr>
            <a:spLocks noGrp="1"/>
          </p:cNvSpPr>
          <p:nvPr>
            <p:ph type="hdr" sz="quarter"/>
          </p:nvPr>
        </p:nvSpPr>
        <p:spPr/>
        <p:txBody>
          <a:bodyPr/>
          <a:lstStyle/>
          <a:p>
            <a:r>
              <a:rPr lang="zh-CN" altLang="en-US"/>
              <a:t>顶顶顶</a:t>
            </a:r>
          </a:p>
        </p:txBody>
      </p:sp>
    </p:spTree>
    <p:extLst>
      <p:ext uri="{BB962C8B-B14F-4D97-AF65-F5344CB8AC3E}">
        <p14:creationId xmlns:p14="http://schemas.microsoft.com/office/powerpoint/2010/main" val="2449035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a:extLst>
              <a:ext uri="{FF2B5EF4-FFF2-40B4-BE49-F238E27FC236}">
                <a16:creationId xmlns:a16="http://schemas.microsoft.com/office/drawing/2014/main" id="{AD8FD559-F7FA-43A9-BBEE-AC8904D6A778}"/>
              </a:ext>
            </a:extLst>
          </p:cNvPr>
          <p:cNvSpPr>
            <a:spLocks noGrp="1"/>
          </p:cNvSpPr>
          <p:nvPr>
            <p:ph type="hdr" sz="quarter"/>
          </p:nvPr>
        </p:nvSpPr>
        <p:spPr/>
        <p:txBody>
          <a:bodyPr/>
          <a:lstStyle/>
          <a:p>
            <a:r>
              <a:rPr lang="zh-CN" altLang="en-US"/>
              <a:t>顶顶顶</a:t>
            </a:r>
          </a:p>
        </p:txBody>
      </p:sp>
    </p:spTree>
    <p:extLst>
      <p:ext uri="{BB962C8B-B14F-4D97-AF65-F5344CB8AC3E}">
        <p14:creationId xmlns:p14="http://schemas.microsoft.com/office/powerpoint/2010/main" val="1919118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a:extLst>
              <a:ext uri="{FF2B5EF4-FFF2-40B4-BE49-F238E27FC236}">
                <a16:creationId xmlns:a16="http://schemas.microsoft.com/office/drawing/2014/main" id="{F9699540-F4C6-43A8-A935-919ADF977267}"/>
              </a:ext>
            </a:extLst>
          </p:cNvPr>
          <p:cNvSpPr>
            <a:spLocks noGrp="1"/>
          </p:cNvSpPr>
          <p:nvPr>
            <p:ph type="hdr" sz="quarter"/>
          </p:nvPr>
        </p:nvSpPr>
        <p:spPr/>
        <p:txBody>
          <a:bodyPr/>
          <a:lstStyle/>
          <a:p>
            <a:r>
              <a:rPr lang="zh-CN" altLang="en-US"/>
              <a:t>顶顶顶</a:t>
            </a:r>
          </a:p>
        </p:txBody>
      </p:sp>
    </p:spTree>
    <p:extLst>
      <p:ext uri="{BB962C8B-B14F-4D97-AF65-F5344CB8AC3E}">
        <p14:creationId xmlns:p14="http://schemas.microsoft.com/office/powerpoint/2010/main" val="2714160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a:extLst>
              <a:ext uri="{FF2B5EF4-FFF2-40B4-BE49-F238E27FC236}">
                <a16:creationId xmlns:a16="http://schemas.microsoft.com/office/drawing/2014/main" id="{F9699540-F4C6-43A8-A935-919ADF977267}"/>
              </a:ext>
            </a:extLst>
          </p:cNvPr>
          <p:cNvSpPr>
            <a:spLocks noGrp="1"/>
          </p:cNvSpPr>
          <p:nvPr>
            <p:ph type="hdr" sz="quarter"/>
          </p:nvPr>
        </p:nvSpPr>
        <p:spPr/>
        <p:txBody>
          <a:bodyPr/>
          <a:lstStyle/>
          <a:p>
            <a:r>
              <a:rPr lang="zh-CN" altLang="en-US"/>
              <a:t>顶顶顶</a:t>
            </a:r>
          </a:p>
        </p:txBody>
      </p:sp>
    </p:spTree>
    <p:extLst>
      <p:ext uri="{BB962C8B-B14F-4D97-AF65-F5344CB8AC3E}">
        <p14:creationId xmlns:p14="http://schemas.microsoft.com/office/powerpoint/2010/main" val="355563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CE45E3-F364-4D89-AC12-FB800F1CE21E}"/>
              </a:ext>
            </a:extLst>
          </p:cNvPr>
          <p:cNvSpPr>
            <a:spLocks noGrp="1"/>
          </p:cNvSpPr>
          <p:nvPr>
            <p:ph type="dt" sz="half" idx="10"/>
          </p:nvPr>
        </p:nvSpPr>
        <p:spPr/>
        <p:txBody>
          <a:bodyPr/>
          <a:lstStyle/>
          <a:p>
            <a:fld id="{566A4BE8-77FE-4CD6-9733-A84A79002F0B}" type="datetimeFigureOut">
              <a:rPr lang="zh-CN" altLang="en-US" smtClean="0"/>
              <a:t>2019/12/23</a:t>
            </a:fld>
            <a:endParaRPr lang="zh-CN" altLang="en-US"/>
          </a:p>
        </p:txBody>
      </p:sp>
      <p:sp>
        <p:nvSpPr>
          <p:cNvPr id="3" name="页脚占位符 2">
            <a:extLst>
              <a:ext uri="{FF2B5EF4-FFF2-40B4-BE49-F238E27FC236}">
                <a16:creationId xmlns:a16="http://schemas.microsoft.com/office/drawing/2014/main" id="{08D78CA1-0ACF-46A5-9335-DB19A2321B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2C77B7-3915-4D2D-AA20-6A106E398166}"/>
              </a:ext>
            </a:extLst>
          </p:cNvPr>
          <p:cNvSpPr>
            <a:spLocks noGrp="1"/>
          </p:cNvSpPr>
          <p:nvPr>
            <p:ph type="sldNum" sz="quarter" idx="12"/>
          </p:nvPr>
        </p:nvSpPr>
        <p:spPr/>
        <p:txBody>
          <a:bodyPr/>
          <a:lstStyle/>
          <a:p>
            <a:fld id="{9BF02D07-F8B2-4C68-885F-AEF19BA69E60}" type="slidenum">
              <a:rPr lang="zh-CN" altLang="en-US" smtClean="0"/>
              <a:t>‹#›</a:t>
            </a:fld>
            <a:endParaRPr lang="zh-CN" altLang="en-US"/>
          </a:p>
        </p:txBody>
      </p:sp>
    </p:spTree>
    <p:extLst>
      <p:ext uri="{BB962C8B-B14F-4D97-AF65-F5344CB8AC3E}">
        <p14:creationId xmlns:p14="http://schemas.microsoft.com/office/powerpoint/2010/main" val="33066560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D2ED686-AF76-444A-B172-C3A4BE76D0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3E873CE-B713-4429-B91F-C75D383DC8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B2C6B8-ABE0-4587-842F-6ED46CE1E8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A4BE8-77FE-4CD6-9733-A84A79002F0B}" type="datetimeFigureOut">
              <a:rPr lang="zh-CN" altLang="en-US" smtClean="0"/>
              <a:t>2019/12/23</a:t>
            </a:fld>
            <a:endParaRPr lang="zh-CN" altLang="en-US"/>
          </a:p>
        </p:txBody>
      </p:sp>
      <p:sp>
        <p:nvSpPr>
          <p:cNvPr id="5" name="页脚占位符 4">
            <a:extLst>
              <a:ext uri="{FF2B5EF4-FFF2-40B4-BE49-F238E27FC236}">
                <a16:creationId xmlns:a16="http://schemas.microsoft.com/office/drawing/2014/main" id="{0D5C0A41-6DD5-4BA1-BBC5-4499A5EF8C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57BF309-D331-402E-A595-2F93D45D04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02D07-F8B2-4C68-885F-AEF19BA69E60}" type="slidenum">
              <a:rPr lang="zh-CN" altLang="en-US" smtClean="0"/>
              <a:t>‹#›</a:t>
            </a:fld>
            <a:endParaRPr lang="zh-CN" altLang="en-US"/>
          </a:p>
        </p:txBody>
      </p:sp>
    </p:spTree>
    <p:extLst>
      <p:ext uri="{BB962C8B-B14F-4D97-AF65-F5344CB8AC3E}">
        <p14:creationId xmlns:p14="http://schemas.microsoft.com/office/powerpoint/2010/main" val="1197579612"/>
      </p:ext>
    </p:extLst>
  </p:cSld>
  <p:clrMap bg1="lt1" tx1="dk1" bg2="lt2" tx2="dk2" accent1="accent1" accent2="accent2" accent3="accent3" accent4="accent4" accent5="accent5" accent6="accent6" hlink="hlink" folHlink="folHlink"/>
  <p:sldLayoutIdLst>
    <p:sldLayoutId id="2147483655" r:id="rId1"/>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3.xml"/><Relationship Id="rId7"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hemeOverride" Target="../theme/themeOverride5.xml"/><Relationship Id="rId6" Type="http://schemas.openxmlformats.org/officeDocument/2006/relationships/image" Target="../media/image7.jp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3.png"/><Relationship Id="rId7"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2.xml"/><Relationship Id="rId7"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7.jpg"/><Relationship Id="rId4" Type="http://schemas.openxmlformats.org/officeDocument/2006/relationships/image" Target="../media/image8.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7.jp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hemeOverride" Target="../theme/themeOverride6.xml"/><Relationship Id="rId6" Type="http://schemas.openxmlformats.org/officeDocument/2006/relationships/image" Target="../media/image7.jp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6.png"/><Relationship Id="rId9"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jpg"/><Relationship Id="rId2" Type="http://schemas.openxmlformats.org/officeDocument/2006/relationships/slideLayout" Target="../slideLayouts/slideLayout1.xml"/><Relationship Id="rId1" Type="http://schemas.openxmlformats.org/officeDocument/2006/relationships/themeOverride" Target="../theme/themeOverride3.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hemeOverride" Target="../theme/themeOverride4.xml"/><Relationship Id="rId6" Type="http://schemas.openxmlformats.org/officeDocument/2006/relationships/image" Target="../media/image7.jp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1307BC95-46D3-45DC-BD41-F76294CF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463" y="4775199"/>
            <a:ext cx="3059365" cy="3655845"/>
          </a:xfrm>
          <a:prstGeom prst="rect">
            <a:avLst/>
          </a:prstGeom>
        </p:spPr>
      </p:pic>
      <p:pic>
        <p:nvPicPr>
          <p:cNvPr id="23" name="图片 22">
            <a:extLst>
              <a:ext uri="{FF2B5EF4-FFF2-40B4-BE49-F238E27FC236}">
                <a16:creationId xmlns:a16="http://schemas.microsoft.com/office/drawing/2014/main" id="{9441CB09-F4FF-4C17-8E97-2BE59F7F23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414836">
            <a:off x="9016829" y="3626901"/>
            <a:ext cx="5896200" cy="3256697"/>
          </a:xfrm>
          <a:prstGeom prst="rect">
            <a:avLst/>
          </a:prstGeom>
        </p:spPr>
      </p:pic>
      <p:pic>
        <p:nvPicPr>
          <p:cNvPr id="25" name="图片 24">
            <a:extLst>
              <a:ext uri="{FF2B5EF4-FFF2-40B4-BE49-F238E27FC236}">
                <a16:creationId xmlns:a16="http://schemas.microsoft.com/office/drawing/2014/main" id="{524755F5-A136-4671-AFDB-DF2D8B2410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862" y="4613699"/>
            <a:ext cx="2368347" cy="2991595"/>
          </a:xfrm>
          <a:prstGeom prst="rect">
            <a:avLst/>
          </a:prstGeom>
        </p:spPr>
      </p:pic>
      <p:pic>
        <p:nvPicPr>
          <p:cNvPr id="27" name="图片 26">
            <a:extLst>
              <a:ext uri="{FF2B5EF4-FFF2-40B4-BE49-F238E27FC236}">
                <a16:creationId xmlns:a16="http://schemas.microsoft.com/office/drawing/2014/main" id="{BB00F67A-93EF-4D9D-995A-791CA96386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1298" y="0"/>
            <a:ext cx="3242596" cy="2803493"/>
          </a:xfrm>
          <a:prstGeom prst="rect">
            <a:avLst/>
          </a:prstGeom>
        </p:spPr>
      </p:pic>
      <p:pic>
        <p:nvPicPr>
          <p:cNvPr id="11" name="图片 10">
            <a:extLst>
              <a:ext uri="{FF2B5EF4-FFF2-40B4-BE49-F238E27FC236}">
                <a16:creationId xmlns:a16="http://schemas.microsoft.com/office/drawing/2014/main" id="{ACD4C2DE-6BE8-482B-905B-4357899C5F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93816" y="1668808"/>
            <a:ext cx="3143632" cy="4256329"/>
          </a:xfrm>
          <a:prstGeom prst="rect">
            <a:avLst/>
          </a:prstGeom>
        </p:spPr>
      </p:pic>
      <p:pic>
        <p:nvPicPr>
          <p:cNvPr id="30" name="图片 29">
            <a:extLst>
              <a:ext uri="{FF2B5EF4-FFF2-40B4-BE49-F238E27FC236}">
                <a16:creationId xmlns:a16="http://schemas.microsoft.com/office/drawing/2014/main" id="{B861FCEB-3B6E-4DD7-96A7-2083F79092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4276" y="548564"/>
            <a:ext cx="9681780" cy="5576283"/>
          </a:xfrm>
          <a:prstGeom prst="rect">
            <a:avLst/>
          </a:prstGeom>
        </p:spPr>
      </p:pic>
      <p:sp>
        <p:nvSpPr>
          <p:cNvPr id="10" name="文本框 9">
            <a:extLst>
              <a:ext uri="{FF2B5EF4-FFF2-40B4-BE49-F238E27FC236}">
                <a16:creationId xmlns:a16="http://schemas.microsoft.com/office/drawing/2014/main" id="{2ED11F21-AD62-4A43-B503-68139DB85379}"/>
              </a:ext>
            </a:extLst>
          </p:cNvPr>
          <p:cNvSpPr txBox="1"/>
          <p:nvPr/>
        </p:nvSpPr>
        <p:spPr>
          <a:xfrm>
            <a:off x="3039926" y="2172791"/>
            <a:ext cx="5913574" cy="98488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800" b="1" i="0" u="none" strike="noStrike" kern="1200" cap="none" spc="-30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App Inventor</a:t>
            </a:r>
            <a:endParaRPr kumimoji="0" lang="zh-CN" altLang="en-US" sz="5800" b="1" i="0" u="none" strike="noStrike" kern="1200" cap="none" spc="-30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 name="文本框 12">
            <a:extLst>
              <a:ext uri="{FF2B5EF4-FFF2-40B4-BE49-F238E27FC236}">
                <a16:creationId xmlns:a16="http://schemas.microsoft.com/office/drawing/2014/main" id="{7ED89BD8-CEA9-48CD-9F5A-29EAC4E4A4C4}"/>
              </a:ext>
            </a:extLst>
          </p:cNvPr>
          <p:cNvSpPr txBox="1"/>
          <p:nvPr/>
        </p:nvSpPr>
        <p:spPr>
          <a:xfrm>
            <a:off x="4824910" y="3775716"/>
            <a:ext cx="2251937"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400" spc="-300"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涂鸦画板</a:t>
            </a:r>
            <a:endParaRPr kumimoji="0" lang="zh-CN" altLang="en-US" sz="2400" b="0" i="0" u="none" strike="noStrike" kern="1200" cap="none" spc="-30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4" name="组合 13">
            <a:extLst>
              <a:ext uri="{FF2B5EF4-FFF2-40B4-BE49-F238E27FC236}">
                <a16:creationId xmlns:a16="http://schemas.microsoft.com/office/drawing/2014/main" id="{2606159D-85E1-427E-8EB2-2FA9F96E2800}"/>
              </a:ext>
            </a:extLst>
          </p:cNvPr>
          <p:cNvGrpSpPr/>
          <p:nvPr/>
        </p:nvGrpSpPr>
        <p:grpSpPr>
          <a:xfrm>
            <a:off x="3305132" y="3969906"/>
            <a:ext cx="1369574" cy="72380"/>
            <a:chOff x="3580448" y="3392810"/>
            <a:chExt cx="1369574" cy="72380"/>
          </a:xfrm>
        </p:grpSpPr>
        <p:cxnSp>
          <p:nvCxnSpPr>
            <p:cNvPr id="20" name="直接连接符 19">
              <a:extLst>
                <a:ext uri="{FF2B5EF4-FFF2-40B4-BE49-F238E27FC236}">
                  <a16:creationId xmlns:a16="http://schemas.microsoft.com/office/drawing/2014/main" id="{5EDDF8A7-5CBA-4DAA-B33A-EB6006C4B6AA}"/>
                </a:ext>
              </a:extLst>
            </p:cNvPr>
            <p:cNvCxnSpPr>
              <a:cxnSpLocks/>
            </p:cNvCxnSpPr>
            <p:nvPr/>
          </p:nvCxnSpPr>
          <p:spPr>
            <a:xfrm flipH="1" flipV="1">
              <a:off x="3580448" y="3416271"/>
              <a:ext cx="1329690" cy="12729"/>
            </a:xfrm>
            <a:prstGeom prst="line">
              <a:avLst/>
            </a:prstGeom>
            <a:ln w="6350" cap="rnd">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BD026DE6-B0B4-48D1-9FD5-B59EEBBE5063}"/>
                </a:ext>
              </a:extLst>
            </p:cNvPr>
            <p:cNvSpPr/>
            <p:nvPr/>
          </p:nvSpPr>
          <p:spPr>
            <a:xfrm>
              <a:off x="4877642" y="3392810"/>
              <a:ext cx="72380" cy="723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5">
                    <a:lumMod val="50000"/>
                  </a:scheme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4" name="组合 23">
            <a:extLst>
              <a:ext uri="{FF2B5EF4-FFF2-40B4-BE49-F238E27FC236}">
                <a16:creationId xmlns:a16="http://schemas.microsoft.com/office/drawing/2014/main" id="{FC8972CA-A362-459C-8E55-931EAD5F261E}"/>
              </a:ext>
            </a:extLst>
          </p:cNvPr>
          <p:cNvGrpSpPr/>
          <p:nvPr/>
        </p:nvGrpSpPr>
        <p:grpSpPr>
          <a:xfrm>
            <a:off x="7227051" y="3957177"/>
            <a:ext cx="1473396" cy="72380"/>
            <a:chOff x="7436657" y="3772204"/>
            <a:chExt cx="1473396" cy="72380"/>
          </a:xfrm>
        </p:grpSpPr>
        <p:cxnSp>
          <p:nvCxnSpPr>
            <p:cNvPr id="26" name="直接连接符 25">
              <a:extLst>
                <a:ext uri="{FF2B5EF4-FFF2-40B4-BE49-F238E27FC236}">
                  <a16:creationId xmlns:a16="http://schemas.microsoft.com/office/drawing/2014/main" id="{E2D20918-B1F3-4EED-9E7A-F328E25B0DC4}"/>
                </a:ext>
              </a:extLst>
            </p:cNvPr>
            <p:cNvCxnSpPr>
              <a:cxnSpLocks/>
            </p:cNvCxnSpPr>
            <p:nvPr/>
          </p:nvCxnSpPr>
          <p:spPr>
            <a:xfrm>
              <a:off x="7476541" y="3817918"/>
              <a:ext cx="1433512" cy="1101"/>
            </a:xfrm>
            <a:prstGeom prst="line">
              <a:avLst/>
            </a:prstGeom>
            <a:ln w="6350" cap="rnd">
              <a:solidFill>
                <a:srgbClr val="002060"/>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C4EECCB6-8E58-415E-8CE2-9DA121D130C3}"/>
                </a:ext>
              </a:extLst>
            </p:cNvPr>
            <p:cNvSpPr/>
            <p:nvPr/>
          </p:nvSpPr>
          <p:spPr>
            <a:xfrm flipH="1" flipV="1">
              <a:off x="7436657" y="3772204"/>
              <a:ext cx="72380" cy="723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5">
                    <a:lumMod val="50000"/>
                  </a:scheme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pic>
        <p:nvPicPr>
          <p:cNvPr id="29" name="图片 28">
            <a:extLst>
              <a:ext uri="{FF2B5EF4-FFF2-40B4-BE49-F238E27FC236}">
                <a16:creationId xmlns:a16="http://schemas.microsoft.com/office/drawing/2014/main" id="{AE60800B-C103-4594-9672-8CD9746E48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0555" y="-301464"/>
            <a:ext cx="3143632" cy="4256329"/>
          </a:xfrm>
          <a:prstGeom prst="rect">
            <a:avLst/>
          </a:prstGeom>
        </p:spPr>
      </p:pic>
      <p:pic>
        <p:nvPicPr>
          <p:cNvPr id="21" name="图片 20">
            <a:extLst>
              <a:ext uri="{FF2B5EF4-FFF2-40B4-BE49-F238E27FC236}">
                <a16:creationId xmlns:a16="http://schemas.microsoft.com/office/drawing/2014/main" id="{87BFC03F-29CF-4282-9787-5280714133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spTree>
    <p:extLst>
      <p:ext uri="{BB962C8B-B14F-4D97-AF65-F5344CB8AC3E}">
        <p14:creationId xmlns:p14="http://schemas.microsoft.com/office/powerpoint/2010/main" val="2965507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90480A70-0221-46D0-81D2-262764DEF440}"/>
              </a:ext>
            </a:extLst>
          </p:cNvPr>
          <p:cNvGrpSpPr/>
          <p:nvPr/>
        </p:nvGrpSpPr>
        <p:grpSpPr>
          <a:xfrm>
            <a:off x="477086" y="440950"/>
            <a:ext cx="4825758" cy="739766"/>
            <a:chOff x="477086" y="440950"/>
            <a:chExt cx="4825758" cy="739766"/>
          </a:xfrm>
        </p:grpSpPr>
        <p:grpSp>
          <p:nvGrpSpPr>
            <p:cNvPr id="37" name="组合 36">
              <a:extLst>
                <a:ext uri="{FF2B5EF4-FFF2-40B4-BE49-F238E27FC236}">
                  <a16:creationId xmlns:a16="http://schemas.microsoft.com/office/drawing/2014/main" id="{E252369D-FA2C-4482-8AC1-EC595A995467}"/>
                </a:ext>
              </a:extLst>
            </p:cNvPr>
            <p:cNvGrpSpPr/>
            <p:nvPr/>
          </p:nvGrpSpPr>
          <p:grpSpPr>
            <a:xfrm>
              <a:off x="477086" y="440950"/>
              <a:ext cx="785657" cy="739766"/>
              <a:chOff x="4047600" y="12678"/>
              <a:chExt cx="3444796" cy="3243581"/>
            </a:xfrm>
          </p:grpSpPr>
          <p:pic>
            <p:nvPicPr>
              <p:cNvPr id="41" name="图片 40">
                <a:extLst>
                  <a:ext uri="{FF2B5EF4-FFF2-40B4-BE49-F238E27FC236}">
                    <a16:creationId xmlns:a16="http://schemas.microsoft.com/office/drawing/2014/main" id="{F519FD32-5732-47A9-9523-9E11D1F556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42" name="图片 41">
                <a:extLst>
                  <a:ext uri="{FF2B5EF4-FFF2-40B4-BE49-F238E27FC236}">
                    <a16:creationId xmlns:a16="http://schemas.microsoft.com/office/drawing/2014/main" id="{AE267898-918C-49F9-A511-C4B612463E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grpSp>
          <p:nvGrpSpPr>
            <p:cNvPr id="38" name="组合 37">
              <a:extLst>
                <a:ext uri="{FF2B5EF4-FFF2-40B4-BE49-F238E27FC236}">
                  <a16:creationId xmlns:a16="http://schemas.microsoft.com/office/drawing/2014/main" id="{C73686F0-01F2-442F-B5CA-8D84448BBBCD}"/>
                </a:ext>
              </a:extLst>
            </p:cNvPr>
            <p:cNvGrpSpPr/>
            <p:nvPr/>
          </p:nvGrpSpPr>
          <p:grpSpPr>
            <a:xfrm>
              <a:off x="1344142" y="499932"/>
              <a:ext cx="3958702" cy="626526"/>
              <a:chOff x="383540" y="2894112"/>
              <a:chExt cx="3958702" cy="626526"/>
            </a:xfrm>
          </p:grpSpPr>
          <p:sp>
            <p:nvSpPr>
              <p:cNvPr id="39" name="文本框 21">
                <a:extLst>
                  <a:ext uri="{FF2B5EF4-FFF2-40B4-BE49-F238E27FC236}">
                    <a16:creationId xmlns:a16="http://schemas.microsoft.com/office/drawing/2014/main" id="{F29C26C1-B7AF-4A7E-ADDD-5670FB4434C8}"/>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50" dirty="0">
                  <a:solidFill>
                    <a:schemeClr val="bg1">
                      <a:lumMod val="5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0" name="文本框 19">
                <a:extLst>
                  <a:ext uri="{FF2B5EF4-FFF2-40B4-BE49-F238E27FC236}">
                    <a16:creationId xmlns:a16="http://schemas.microsoft.com/office/drawing/2014/main" id="{99A2F995-07B0-40CA-AC0C-AFF4FD8A86A3}"/>
                  </a:ext>
                </a:extLst>
              </p:cNvPr>
              <p:cNvSpPr txBox="1"/>
              <p:nvPr/>
            </p:nvSpPr>
            <p:spPr>
              <a:xfrm>
                <a:off x="408010" y="2894112"/>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组件设计</a:t>
                </a:r>
              </a:p>
            </p:txBody>
          </p:sp>
        </p:grpSp>
      </p:grpSp>
      <p:pic>
        <p:nvPicPr>
          <p:cNvPr id="13" name="图片 12">
            <a:extLst>
              <a:ext uri="{FF2B5EF4-FFF2-40B4-BE49-F238E27FC236}">
                <a16:creationId xmlns:a16="http://schemas.microsoft.com/office/drawing/2014/main" id="{D67EE0E8-25F7-4984-B052-46AC2D04BE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graphicFrame>
        <p:nvGraphicFramePr>
          <p:cNvPr id="14" name="表格 2">
            <a:extLst>
              <a:ext uri="{FF2B5EF4-FFF2-40B4-BE49-F238E27FC236}">
                <a16:creationId xmlns:a16="http://schemas.microsoft.com/office/drawing/2014/main" id="{563581AA-125E-4CDF-8E48-7365C0275FB3}"/>
              </a:ext>
            </a:extLst>
          </p:cNvPr>
          <p:cNvGraphicFramePr>
            <a:graphicFrameLocks noGrp="1"/>
          </p:cNvGraphicFramePr>
          <p:nvPr>
            <p:extLst>
              <p:ext uri="{D42A27DB-BD31-4B8C-83A1-F6EECF244321}">
                <p14:modId xmlns:p14="http://schemas.microsoft.com/office/powerpoint/2010/main" val="2262356564"/>
              </p:ext>
            </p:extLst>
          </p:nvPr>
        </p:nvGraphicFramePr>
        <p:xfrm>
          <a:off x="376177" y="1126458"/>
          <a:ext cx="11439645" cy="5646871"/>
        </p:xfrm>
        <a:graphic>
          <a:graphicData uri="http://schemas.openxmlformats.org/drawingml/2006/table">
            <a:tbl>
              <a:tblPr firstRow="1" bandRow="1">
                <a:tableStyleId>{5C22544A-7EE6-4342-B048-85BDC9FD1C3A}</a:tableStyleId>
              </a:tblPr>
              <a:tblGrid>
                <a:gridCol w="1738373">
                  <a:extLst>
                    <a:ext uri="{9D8B030D-6E8A-4147-A177-3AD203B41FA5}">
                      <a16:colId xmlns:a16="http://schemas.microsoft.com/office/drawing/2014/main" val="2372497532"/>
                    </a:ext>
                  </a:extLst>
                </a:gridCol>
                <a:gridCol w="2524464">
                  <a:extLst>
                    <a:ext uri="{9D8B030D-6E8A-4147-A177-3AD203B41FA5}">
                      <a16:colId xmlns:a16="http://schemas.microsoft.com/office/drawing/2014/main" val="612908156"/>
                    </a:ext>
                  </a:extLst>
                </a:gridCol>
                <a:gridCol w="2571411">
                  <a:extLst>
                    <a:ext uri="{9D8B030D-6E8A-4147-A177-3AD203B41FA5}">
                      <a16:colId xmlns:a16="http://schemas.microsoft.com/office/drawing/2014/main" val="3572936572"/>
                    </a:ext>
                  </a:extLst>
                </a:gridCol>
                <a:gridCol w="1876768">
                  <a:extLst>
                    <a:ext uri="{9D8B030D-6E8A-4147-A177-3AD203B41FA5}">
                      <a16:colId xmlns:a16="http://schemas.microsoft.com/office/drawing/2014/main" val="168357171"/>
                    </a:ext>
                  </a:extLst>
                </a:gridCol>
                <a:gridCol w="2728629">
                  <a:extLst>
                    <a:ext uri="{9D8B030D-6E8A-4147-A177-3AD203B41FA5}">
                      <a16:colId xmlns:a16="http://schemas.microsoft.com/office/drawing/2014/main" val="3051647633"/>
                    </a:ext>
                  </a:extLst>
                </a:gridCol>
              </a:tblGrid>
              <a:tr h="379265">
                <a:tc>
                  <a:txBody>
                    <a:bodyPr/>
                    <a:lstStyle/>
                    <a:p>
                      <a:r>
                        <a:rPr lang="zh-CN" altLang="en-US" sz="2000" dirty="0"/>
                        <a:t>       组件</a:t>
                      </a:r>
                    </a:p>
                  </a:txBody>
                  <a:tcPr/>
                </a:tc>
                <a:tc>
                  <a:txBody>
                    <a:bodyPr/>
                    <a:lstStyle/>
                    <a:p>
                      <a:r>
                        <a:rPr lang="zh-CN" altLang="en-US" sz="2000" dirty="0"/>
                        <a:t>  所在组件栏</a:t>
                      </a:r>
                    </a:p>
                  </a:txBody>
                  <a:tcPr/>
                </a:tc>
                <a:tc>
                  <a:txBody>
                    <a:bodyPr/>
                    <a:lstStyle/>
                    <a:p>
                      <a:r>
                        <a:rPr lang="zh-CN" altLang="en-US" sz="2000" dirty="0"/>
                        <a:t>       用途</a:t>
                      </a:r>
                    </a:p>
                  </a:txBody>
                  <a:tcPr/>
                </a:tc>
                <a:tc>
                  <a:txBody>
                    <a:bodyPr/>
                    <a:lstStyle/>
                    <a:p>
                      <a:r>
                        <a:rPr lang="zh-CN" altLang="en-US" sz="2000" dirty="0"/>
                        <a:t>       命名</a:t>
                      </a:r>
                    </a:p>
                  </a:txBody>
                  <a:tcPr/>
                </a:tc>
                <a:tc>
                  <a:txBody>
                    <a:bodyPr/>
                    <a:lstStyle/>
                    <a:p>
                      <a:r>
                        <a:rPr lang="en-US" altLang="zh-CN" sz="2000" dirty="0"/>
                        <a:t>    </a:t>
                      </a:r>
                      <a:r>
                        <a:rPr lang="zh-CN" altLang="en-US" sz="2000" dirty="0"/>
                        <a:t>属性设置</a:t>
                      </a:r>
                    </a:p>
                  </a:txBody>
                  <a:tcPr/>
                </a:tc>
                <a:extLst>
                  <a:ext uri="{0D108BD9-81ED-4DB2-BD59-A6C34878D82A}">
                    <a16:rowId xmlns:a16="http://schemas.microsoft.com/office/drawing/2014/main" val="3711237944"/>
                  </a:ext>
                </a:extLst>
              </a:tr>
              <a:tr h="617671">
                <a:tc>
                  <a:txBody>
                    <a:bodyPr/>
                    <a:lstStyle/>
                    <a:p>
                      <a:r>
                        <a:rPr lang="zh-CN" altLang="en-US" sz="2000" dirty="0">
                          <a:effectLst/>
                        </a:rPr>
                        <a:t>按钮</a:t>
                      </a:r>
                      <a:endParaRPr lang="en-US" sz="2000" dirty="0">
                        <a:effectLst/>
                      </a:endParaRPr>
                    </a:p>
                  </a:txBody>
                  <a:tcPr marL="99060" marR="99060" anchor="ctr"/>
                </a:tc>
                <a:tc>
                  <a:txBody>
                    <a:bodyPr/>
                    <a:lstStyle/>
                    <a:p>
                      <a:r>
                        <a:rPr lang="zh-CN" altLang="en-US" sz="2000" dirty="0">
                          <a:effectLst/>
                        </a:rPr>
                        <a:t>用户界面</a:t>
                      </a:r>
                      <a:r>
                        <a:rPr lang="en-US" altLang="zh-CN" sz="2000" dirty="0">
                          <a:effectLst/>
                        </a:rPr>
                        <a:t>-</a:t>
                      </a:r>
                      <a:r>
                        <a:rPr lang="zh-CN" altLang="en-US" sz="2000" dirty="0">
                          <a:effectLst/>
                        </a:rPr>
                        <a:t>按钮</a:t>
                      </a:r>
                    </a:p>
                  </a:txBody>
                  <a:tcPr marL="99060" marR="99060" anchor="ctr"/>
                </a:tc>
                <a:tc>
                  <a:txBody>
                    <a:bodyPr/>
                    <a:lstStyle/>
                    <a:p>
                      <a:r>
                        <a:rPr lang="zh-CN" altLang="en-US" sz="2000">
                          <a:effectLst/>
                        </a:rPr>
                        <a:t>清空涂鸦</a:t>
                      </a: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按钮</a:t>
                      </a:r>
                      <a:r>
                        <a:rPr lang="en-US" altLang="zh-CN" sz="2000" dirty="0">
                          <a:effectLst/>
                        </a:rPr>
                        <a:t>_</a:t>
                      </a:r>
                      <a:r>
                        <a:rPr lang="zh-CN" altLang="en-US" sz="2000" dirty="0">
                          <a:effectLst/>
                        </a:rPr>
                        <a:t>清除</a:t>
                      </a:r>
                    </a:p>
                  </a:txBody>
                  <a:tcPr marL="99060" marR="99060" anchor="ctr"/>
                </a:tc>
                <a:tc>
                  <a:txBody>
                    <a:bodyPr/>
                    <a:lstStyle/>
                    <a:p>
                      <a:r>
                        <a:rPr lang="zh-CN" altLang="en-US" sz="2000" dirty="0">
                          <a:effectLst/>
                        </a:rPr>
                        <a:t>文本</a:t>
                      </a:r>
                      <a:r>
                        <a:rPr lang="en-US" altLang="zh-CN" sz="2000" dirty="0">
                          <a:effectLst/>
                        </a:rPr>
                        <a:t>: </a:t>
                      </a:r>
                      <a:r>
                        <a:rPr lang="zh-CN" altLang="en-US" sz="2000" dirty="0">
                          <a:effectLst/>
                        </a:rPr>
                        <a:t>空</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宽度</a:t>
                      </a:r>
                      <a:r>
                        <a:rPr lang="en-US" altLang="zh-CN" sz="2000" dirty="0">
                          <a:effectLst/>
                        </a:rPr>
                        <a:t>:25</a:t>
                      </a:r>
                      <a:r>
                        <a:rPr lang="zh-CN" altLang="en-US" sz="2000" dirty="0">
                          <a:effectLst/>
                        </a:rPr>
                        <a:t>像素</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高度：</a:t>
                      </a:r>
                      <a:r>
                        <a:rPr lang="en-US" altLang="zh-CN" sz="2000" dirty="0">
                          <a:effectLst/>
                        </a:rPr>
                        <a:t>25</a:t>
                      </a:r>
                      <a:r>
                        <a:rPr lang="zh-CN" altLang="en-US" sz="2000" dirty="0">
                          <a:effectLst/>
                        </a:rPr>
                        <a:t>像素</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图片：</a:t>
                      </a:r>
                      <a:r>
                        <a:rPr lang="en-US" sz="2000" dirty="0">
                          <a:effectLst/>
                        </a:rPr>
                        <a:t>eraser.png</a:t>
                      </a:r>
                    </a:p>
                  </a:txBody>
                  <a:tcPr marL="99060" marR="99060" anchor="ctr"/>
                </a:tc>
                <a:extLst>
                  <a:ext uri="{0D108BD9-81ED-4DB2-BD59-A6C34878D82A}">
                    <a16:rowId xmlns:a16="http://schemas.microsoft.com/office/drawing/2014/main" val="2625408454"/>
                  </a:ext>
                </a:extLst>
              </a:tr>
              <a:tr h="617671">
                <a:tc>
                  <a:txBody>
                    <a:bodyPr/>
                    <a:lstStyle/>
                    <a:p>
                      <a:r>
                        <a:rPr lang="zh-CN" altLang="en-US" sz="2000" dirty="0">
                          <a:effectLst/>
                        </a:rPr>
                        <a:t>标签</a:t>
                      </a:r>
                      <a:endParaRPr lang="en-US" altLang="zh-CN" sz="2000" dirty="0">
                        <a:effectLst/>
                      </a:endParaRP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用户界面</a:t>
                      </a:r>
                      <a:r>
                        <a:rPr lang="en-US" altLang="zh-CN" sz="2000" dirty="0">
                          <a:effectLst/>
                        </a:rPr>
                        <a:t>-</a:t>
                      </a:r>
                      <a:r>
                        <a:rPr lang="zh-CN" altLang="en-US" sz="2000" dirty="0">
                          <a:effectLst/>
                        </a:rPr>
                        <a:t>标签</a:t>
                      </a:r>
                    </a:p>
                  </a:txBody>
                  <a:tcPr marL="99060" marR="99060" anchor="ctr"/>
                </a:tc>
                <a:tc>
                  <a:txBody>
                    <a:bodyPr/>
                    <a:lstStyle/>
                    <a:p>
                      <a:r>
                        <a:rPr lang="zh-CN" altLang="en-US" sz="2000">
                          <a:effectLst/>
                        </a:rPr>
                        <a:t>充当间隔</a:t>
                      </a: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标签</a:t>
                      </a:r>
                      <a:r>
                        <a:rPr lang="en-US" altLang="zh-CN" sz="2000" dirty="0">
                          <a:effectLst/>
                        </a:rPr>
                        <a:t>_</a:t>
                      </a:r>
                      <a:r>
                        <a:rPr lang="zh-CN" altLang="en-US" sz="2000" dirty="0">
                          <a:effectLst/>
                        </a:rPr>
                        <a:t>间隔</a:t>
                      </a:r>
                      <a:r>
                        <a:rPr lang="en-US" altLang="zh-CN" sz="2000" dirty="0">
                          <a:effectLst/>
                        </a:rPr>
                        <a:t>5</a:t>
                      </a:r>
                    </a:p>
                  </a:txBody>
                  <a:tcPr marL="99060" marR="99060" anchor="ctr"/>
                </a:tc>
                <a:tc>
                  <a:txBody>
                    <a:bodyPr/>
                    <a:lstStyle/>
                    <a:p>
                      <a:r>
                        <a:rPr lang="zh-CN" altLang="en-US" sz="2000" dirty="0">
                          <a:effectLst/>
                        </a:rPr>
                        <a:t>宽度</a:t>
                      </a:r>
                      <a:r>
                        <a:rPr lang="en-US" altLang="zh-CN" sz="2000" dirty="0">
                          <a:effectLst/>
                        </a:rPr>
                        <a:t>:20</a:t>
                      </a:r>
                      <a:r>
                        <a:rPr lang="zh-CN" altLang="en-US" sz="2000" dirty="0">
                          <a:effectLst/>
                        </a:rPr>
                        <a:t>像素</a:t>
                      </a:r>
                    </a:p>
                  </a:txBody>
                  <a:tcPr marL="99060" marR="99060" anchor="ctr"/>
                </a:tc>
                <a:extLst>
                  <a:ext uri="{0D108BD9-81ED-4DB2-BD59-A6C34878D82A}">
                    <a16:rowId xmlns:a16="http://schemas.microsoft.com/office/drawing/2014/main" val="571958004"/>
                  </a:ext>
                </a:extLst>
              </a:tr>
              <a:tr h="1254492">
                <a:tc>
                  <a:txBody>
                    <a:bodyPr/>
                    <a:lstStyle/>
                    <a:p>
                      <a:r>
                        <a:rPr lang="zh-CN" altLang="en-US" sz="2000" dirty="0">
                          <a:effectLst/>
                        </a:rPr>
                        <a:t>按钮</a:t>
                      </a: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用户界面</a:t>
                      </a:r>
                      <a:r>
                        <a:rPr lang="en-US" altLang="zh-CN" sz="2000" dirty="0">
                          <a:effectLst/>
                        </a:rPr>
                        <a:t>-</a:t>
                      </a:r>
                      <a:r>
                        <a:rPr lang="zh-CN" altLang="en-US" sz="2000" dirty="0">
                          <a:effectLst/>
                        </a:rPr>
                        <a:t>按钮</a:t>
                      </a:r>
                    </a:p>
                  </a:txBody>
                  <a:tcPr marL="99060" marR="99060" anchor="ctr"/>
                </a:tc>
                <a:tc>
                  <a:txBody>
                    <a:bodyPr/>
                    <a:lstStyle/>
                    <a:p>
                      <a:r>
                        <a:rPr lang="zh-CN" altLang="en-US" sz="2000">
                          <a:effectLst/>
                        </a:rPr>
                        <a:t>将画笔颜色设置成红色</a:t>
                      </a: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按钮</a:t>
                      </a:r>
                      <a:r>
                        <a:rPr lang="en-US" altLang="zh-CN" sz="2000" dirty="0">
                          <a:effectLst/>
                        </a:rPr>
                        <a:t>_</a:t>
                      </a:r>
                      <a:r>
                        <a:rPr lang="zh-CN" altLang="en-US" sz="2000" dirty="0">
                          <a:effectLst/>
                        </a:rPr>
                        <a:t>红色</a:t>
                      </a:r>
                    </a:p>
                  </a:txBody>
                  <a:tcPr marL="99060" marR="99060" anchor="ctr"/>
                </a:tc>
                <a:tc>
                  <a:txBody>
                    <a:bodyPr/>
                    <a:lstStyle/>
                    <a:p>
                      <a:r>
                        <a:rPr lang="zh-CN" altLang="en-US" sz="2000" dirty="0">
                          <a:effectLst/>
                        </a:rPr>
                        <a:t>文本</a:t>
                      </a:r>
                      <a:r>
                        <a:rPr lang="en-US" altLang="zh-CN" sz="2000" dirty="0">
                          <a:effectLst/>
                        </a:rPr>
                        <a:t>: </a:t>
                      </a:r>
                      <a:r>
                        <a:rPr lang="zh-CN" altLang="en-US" sz="2000" dirty="0">
                          <a:effectLst/>
                        </a:rPr>
                        <a:t>空</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宽度</a:t>
                      </a:r>
                      <a:r>
                        <a:rPr lang="en-US" altLang="zh-CN" sz="2000" dirty="0">
                          <a:effectLst/>
                        </a:rPr>
                        <a:t>:25</a:t>
                      </a:r>
                      <a:r>
                        <a:rPr lang="zh-CN" altLang="en-US" sz="2000" dirty="0">
                          <a:effectLst/>
                        </a:rPr>
                        <a:t>像素</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高度：</a:t>
                      </a:r>
                      <a:r>
                        <a:rPr lang="en-US" altLang="zh-CN" sz="2000" dirty="0">
                          <a:effectLst/>
                        </a:rPr>
                        <a:t>25</a:t>
                      </a:r>
                      <a:r>
                        <a:rPr lang="zh-CN" altLang="en-US" sz="2000" dirty="0">
                          <a:effectLst/>
                        </a:rPr>
                        <a:t>像素</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图片：</a:t>
                      </a:r>
                      <a:r>
                        <a:rPr lang="en-US" altLang="zh-CN" sz="2000" dirty="0">
                          <a:effectLst/>
                        </a:rPr>
                        <a:t>red.png</a:t>
                      </a:r>
                    </a:p>
                  </a:txBody>
                  <a:tcPr marL="99060" marR="99060" anchor="ctr"/>
                </a:tc>
                <a:extLst>
                  <a:ext uri="{0D108BD9-81ED-4DB2-BD59-A6C34878D82A}">
                    <a16:rowId xmlns:a16="http://schemas.microsoft.com/office/drawing/2014/main" val="1944991188"/>
                  </a:ext>
                </a:extLst>
              </a:tr>
              <a:tr h="617671">
                <a:tc>
                  <a:txBody>
                    <a:bodyPr/>
                    <a:lstStyle/>
                    <a:p>
                      <a:pPr marL="0" algn="l" defTabSz="914400" rtl="0" eaLnBrk="1" latinLnBrk="0" hangingPunct="1"/>
                      <a:r>
                        <a:rPr lang="zh-CN" altLang="en-US" sz="2000" kern="1200" dirty="0">
                          <a:solidFill>
                            <a:schemeClr val="dk1"/>
                          </a:solidFill>
                          <a:latin typeface="+mn-lt"/>
                          <a:ea typeface="+mn-ea"/>
                          <a:cs typeface="+mn-cs"/>
                        </a:rPr>
                        <a:t>文本输入框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用户界面</a:t>
                      </a:r>
                      <a:r>
                        <a:rPr lang="en-US" altLang="zh-CN" sz="2000" dirty="0">
                          <a:effectLst/>
                        </a:rPr>
                        <a:t>-</a:t>
                      </a:r>
                      <a:r>
                        <a:rPr lang="zh-CN" altLang="en-US" sz="2000" dirty="0">
                          <a:effectLst/>
                        </a:rPr>
                        <a:t>文本输入框</a:t>
                      </a:r>
                    </a:p>
                  </a:txBody>
                  <a:tcPr marL="99060" marR="99060" anchor="ctr"/>
                </a:tc>
                <a:tc>
                  <a:txBody>
                    <a:bodyPr/>
                    <a:lstStyle/>
                    <a:p>
                      <a:r>
                        <a:rPr lang="zh-CN" altLang="en-US" sz="2000">
                          <a:effectLst/>
                        </a:rPr>
                        <a:t>以</a:t>
                      </a:r>
                      <a:r>
                        <a:rPr lang="en-US" altLang="zh-CN" sz="2000">
                          <a:effectLst/>
                        </a:rPr>
                        <a:t>RGB</a:t>
                      </a:r>
                      <a:r>
                        <a:rPr lang="zh-CN" altLang="en-US" sz="2000">
                          <a:effectLst/>
                        </a:rPr>
                        <a:t>的形式设置画笔颜色</a:t>
                      </a: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文本输入框</a:t>
                      </a:r>
                      <a:r>
                        <a:rPr lang="en-US" altLang="zh-CN" sz="2000" dirty="0">
                          <a:effectLst/>
                        </a:rPr>
                        <a:t>_</a:t>
                      </a:r>
                      <a:r>
                        <a:rPr lang="zh-CN" altLang="en-US" sz="2000" dirty="0">
                          <a:effectLst/>
                        </a:rPr>
                        <a:t>红色</a:t>
                      </a:r>
                    </a:p>
                  </a:txBody>
                  <a:tcPr marL="99060" marR="99060" anchor="ctr"/>
                </a:tc>
                <a:tc>
                  <a:txBody>
                    <a:bodyPr/>
                    <a:lstStyle/>
                    <a:p>
                      <a:r>
                        <a:rPr lang="zh-CN" altLang="en-US" sz="2000" dirty="0">
                          <a:effectLst/>
                        </a:rPr>
                        <a:t>文本：</a:t>
                      </a:r>
                      <a:r>
                        <a:rPr lang="en-US" altLang="zh-CN" sz="2000" dirty="0">
                          <a:effectLst/>
                        </a:rPr>
                        <a:t>0</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宽度：</a:t>
                      </a:r>
                      <a:r>
                        <a:rPr lang="en-US" altLang="zh-CN" sz="2000" dirty="0">
                          <a:effectLst/>
                        </a:rPr>
                        <a:t>40</a:t>
                      </a:r>
                      <a:r>
                        <a:rPr lang="zh-CN" altLang="en-US" sz="2000" dirty="0">
                          <a:effectLst/>
                        </a:rPr>
                        <a:t>像素</a:t>
                      </a:r>
                    </a:p>
                  </a:txBody>
                  <a:tcPr marL="99060" marR="99060" anchor="ctr"/>
                </a:tc>
                <a:extLst>
                  <a:ext uri="{0D108BD9-81ED-4DB2-BD59-A6C34878D82A}">
                    <a16:rowId xmlns:a16="http://schemas.microsoft.com/office/drawing/2014/main" val="2286511225"/>
                  </a:ext>
                </a:extLst>
              </a:tr>
              <a:tr h="617671">
                <a:tc>
                  <a:txBody>
                    <a:bodyPr/>
                    <a:lstStyle/>
                    <a:p>
                      <a:pPr marL="0" algn="l" defTabSz="914400" rtl="0" eaLnBrk="1" latinLnBrk="0" hangingPunct="1"/>
                      <a:endParaRPr lang="en-US" altLang="zh-CN" sz="2000" kern="1200" dirty="0">
                        <a:solidFill>
                          <a:schemeClr val="dk1"/>
                        </a:solidFill>
                        <a:latin typeface="+mn-lt"/>
                        <a:ea typeface="+mn-ea"/>
                        <a:cs typeface="+mn-cs"/>
                      </a:endParaRPr>
                    </a:p>
                    <a:p>
                      <a:pPr marL="0" algn="l" defTabSz="914400" rtl="0" eaLnBrk="1" latinLnBrk="0" hangingPunct="1"/>
                      <a:r>
                        <a:rPr lang="zh-CN" altLang="en-US" sz="2000" kern="1200" dirty="0">
                          <a:solidFill>
                            <a:schemeClr val="dk1"/>
                          </a:solidFill>
                          <a:latin typeface="+mn-lt"/>
                          <a:ea typeface="+mn-ea"/>
                          <a:cs typeface="+mn-cs"/>
                        </a:rPr>
                        <a:t>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用户界面</a:t>
                      </a:r>
                      <a:r>
                        <a:rPr lang="en-US" altLang="zh-CN" sz="2000" dirty="0">
                          <a:effectLst/>
                        </a:rPr>
                        <a:t>-</a:t>
                      </a:r>
                      <a:r>
                        <a:rPr lang="zh-CN" altLang="en-US" sz="2000" dirty="0">
                          <a:effectLst/>
                        </a:rPr>
                        <a:t>按钮</a:t>
                      </a:r>
                    </a:p>
                    <a:p>
                      <a:endParaRPr lang="zh-CN" altLang="en-US" sz="2000" dirty="0">
                        <a:effectLst/>
                      </a:endParaRPr>
                    </a:p>
                  </a:txBody>
                  <a:tcPr marL="99060" marR="99060" anchor="ctr"/>
                </a:tc>
                <a:tc>
                  <a:txBody>
                    <a:bodyPr/>
                    <a:lstStyle/>
                    <a:p>
                      <a:r>
                        <a:rPr lang="zh-CN" altLang="en-US" sz="2000">
                          <a:effectLst/>
                        </a:rPr>
                        <a:t>将画笔颜色设置成绿色</a:t>
                      </a: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按钮</a:t>
                      </a:r>
                      <a:r>
                        <a:rPr lang="en-US" altLang="zh-CN" sz="2000" dirty="0">
                          <a:effectLst/>
                        </a:rPr>
                        <a:t>_</a:t>
                      </a:r>
                      <a:r>
                        <a:rPr lang="zh-CN" altLang="en-US" sz="2000" dirty="0">
                          <a:effectLst/>
                        </a:rPr>
                        <a:t>绿色</a:t>
                      </a:r>
                    </a:p>
                  </a:txBody>
                  <a:tcPr marL="99060" marR="99060" anchor="ctr"/>
                </a:tc>
                <a:tc>
                  <a:txBody>
                    <a:bodyPr/>
                    <a:lstStyle/>
                    <a:p>
                      <a:r>
                        <a:rPr lang="zh-CN" altLang="en-US" sz="2000" dirty="0">
                          <a:effectLst/>
                        </a:rPr>
                        <a:t>文本</a:t>
                      </a:r>
                      <a:r>
                        <a:rPr lang="en-US" altLang="zh-CN" sz="2000" dirty="0">
                          <a:effectLst/>
                        </a:rPr>
                        <a:t>: </a:t>
                      </a:r>
                      <a:r>
                        <a:rPr lang="zh-CN" altLang="en-US" sz="2000" dirty="0">
                          <a:effectLst/>
                        </a:rPr>
                        <a:t>空</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宽度</a:t>
                      </a:r>
                      <a:r>
                        <a:rPr lang="en-US" altLang="zh-CN" sz="2000" dirty="0">
                          <a:effectLst/>
                        </a:rPr>
                        <a:t>:25</a:t>
                      </a:r>
                      <a:r>
                        <a:rPr lang="zh-CN" altLang="en-US" sz="2000" dirty="0">
                          <a:effectLst/>
                        </a:rPr>
                        <a:t>像素</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高度：</a:t>
                      </a:r>
                      <a:r>
                        <a:rPr lang="en-US" altLang="zh-CN" sz="2000" dirty="0">
                          <a:effectLst/>
                        </a:rPr>
                        <a:t>25</a:t>
                      </a:r>
                      <a:r>
                        <a:rPr lang="zh-CN" altLang="en-US" sz="2000" dirty="0">
                          <a:effectLst/>
                        </a:rPr>
                        <a:t>像素</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图片：</a:t>
                      </a:r>
                      <a:r>
                        <a:rPr lang="en-US" sz="2000" dirty="0">
                          <a:effectLst/>
                        </a:rPr>
                        <a:t>green.png</a:t>
                      </a:r>
                    </a:p>
                  </a:txBody>
                  <a:tcPr marL="99060" marR="99060" anchor="ctr"/>
                </a:tc>
                <a:extLst>
                  <a:ext uri="{0D108BD9-81ED-4DB2-BD59-A6C34878D82A}">
                    <a16:rowId xmlns:a16="http://schemas.microsoft.com/office/drawing/2014/main" val="2741939079"/>
                  </a:ext>
                </a:extLst>
              </a:tr>
            </a:tbl>
          </a:graphicData>
        </a:graphic>
      </p:graphicFrame>
      <p:sp>
        <p:nvSpPr>
          <p:cNvPr id="12" name="文本框 19">
            <a:extLst>
              <a:ext uri="{FF2B5EF4-FFF2-40B4-BE49-F238E27FC236}">
                <a16:creationId xmlns:a16="http://schemas.microsoft.com/office/drawing/2014/main" id="{87E6AFFB-1CA4-43E8-A9D5-F30EDF103A18}"/>
              </a:ext>
            </a:extLst>
          </p:cNvPr>
          <p:cNvSpPr txBox="1"/>
          <p:nvPr/>
        </p:nvSpPr>
        <p:spPr>
          <a:xfrm>
            <a:off x="1368611" y="499932"/>
            <a:ext cx="3346263"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组件设计</a:t>
            </a:r>
            <a:r>
              <a:rPr lang="en-US" altLang="zh-CN"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组件属性表</a:t>
            </a:r>
            <a:r>
              <a:rPr lang="en-US" altLang="zh-CN"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3</a:t>
            </a:r>
            <a:endPar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Tree>
    <p:extLst>
      <p:ext uri="{BB962C8B-B14F-4D97-AF65-F5344CB8AC3E}">
        <p14:creationId xmlns:p14="http://schemas.microsoft.com/office/powerpoint/2010/main" val="321972415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90480A70-0221-46D0-81D2-262764DEF440}"/>
              </a:ext>
            </a:extLst>
          </p:cNvPr>
          <p:cNvGrpSpPr/>
          <p:nvPr/>
        </p:nvGrpSpPr>
        <p:grpSpPr>
          <a:xfrm>
            <a:off x="477086" y="440950"/>
            <a:ext cx="4825758" cy="739766"/>
            <a:chOff x="477086" y="440950"/>
            <a:chExt cx="4825758" cy="739766"/>
          </a:xfrm>
        </p:grpSpPr>
        <p:grpSp>
          <p:nvGrpSpPr>
            <p:cNvPr id="37" name="组合 36">
              <a:extLst>
                <a:ext uri="{FF2B5EF4-FFF2-40B4-BE49-F238E27FC236}">
                  <a16:creationId xmlns:a16="http://schemas.microsoft.com/office/drawing/2014/main" id="{E252369D-FA2C-4482-8AC1-EC595A995467}"/>
                </a:ext>
              </a:extLst>
            </p:cNvPr>
            <p:cNvGrpSpPr/>
            <p:nvPr/>
          </p:nvGrpSpPr>
          <p:grpSpPr>
            <a:xfrm>
              <a:off x="477086" y="440950"/>
              <a:ext cx="785657" cy="739766"/>
              <a:chOff x="4047600" y="12678"/>
              <a:chExt cx="3444796" cy="3243581"/>
            </a:xfrm>
          </p:grpSpPr>
          <p:pic>
            <p:nvPicPr>
              <p:cNvPr id="41" name="图片 40">
                <a:extLst>
                  <a:ext uri="{FF2B5EF4-FFF2-40B4-BE49-F238E27FC236}">
                    <a16:creationId xmlns:a16="http://schemas.microsoft.com/office/drawing/2014/main" id="{F519FD32-5732-47A9-9523-9E11D1F556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42" name="图片 41">
                <a:extLst>
                  <a:ext uri="{FF2B5EF4-FFF2-40B4-BE49-F238E27FC236}">
                    <a16:creationId xmlns:a16="http://schemas.microsoft.com/office/drawing/2014/main" id="{AE267898-918C-49F9-A511-C4B612463E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grpSp>
          <p:nvGrpSpPr>
            <p:cNvPr id="38" name="组合 37">
              <a:extLst>
                <a:ext uri="{FF2B5EF4-FFF2-40B4-BE49-F238E27FC236}">
                  <a16:creationId xmlns:a16="http://schemas.microsoft.com/office/drawing/2014/main" id="{C73686F0-01F2-442F-B5CA-8D84448BBBCD}"/>
                </a:ext>
              </a:extLst>
            </p:cNvPr>
            <p:cNvGrpSpPr/>
            <p:nvPr/>
          </p:nvGrpSpPr>
          <p:grpSpPr>
            <a:xfrm>
              <a:off x="1344142" y="499932"/>
              <a:ext cx="3958702" cy="626526"/>
              <a:chOff x="383540" y="2894112"/>
              <a:chExt cx="3958702" cy="626526"/>
            </a:xfrm>
          </p:grpSpPr>
          <p:sp>
            <p:nvSpPr>
              <p:cNvPr id="39" name="文本框 21">
                <a:extLst>
                  <a:ext uri="{FF2B5EF4-FFF2-40B4-BE49-F238E27FC236}">
                    <a16:creationId xmlns:a16="http://schemas.microsoft.com/office/drawing/2014/main" id="{F29C26C1-B7AF-4A7E-ADDD-5670FB4434C8}"/>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50" dirty="0">
                  <a:solidFill>
                    <a:schemeClr val="bg1">
                      <a:lumMod val="5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0" name="文本框 19">
                <a:extLst>
                  <a:ext uri="{FF2B5EF4-FFF2-40B4-BE49-F238E27FC236}">
                    <a16:creationId xmlns:a16="http://schemas.microsoft.com/office/drawing/2014/main" id="{99A2F995-07B0-40CA-AC0C-AFF4FD8A86A3}"/>
                  </a:ext>
                </a:extLst>
              </p:cNvPr>
              <p:cNvSpPr txBox="1"/>
              <p:nvPr/>
            </p:nvSpPr>
            <p:spPr>
              <a:xfrm>
                <a:off x="408010" y="2894112"/>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组件设计</a:t>
                </a:r>
              </a:p>
            </p:txBody>
          </p:sp>
        </p:grpSp>
      </p:grpSp>
      <p:pic>
        <p:nvPicPr>
          <p:cNvPr id="13" name="图片 12">
            <a:extLst>
              <a:ext uri="{FF2B5EF4-FFF2-40B4-BE49-F238E27FC236}">
                <a16:creationId xmlns:a16="http://schemas.microsoft.com/office/drawing/2014/main" id="{D67EE0E8-25F7-4984-B052-46AC2D04BE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graphicFrame>
        <p:nvGraphicFramePr>
          <p:cNvPr id="14" name="表格 2">
            <a:extLst>
              <a:ext uri="{FF2B5EF4-FFF2-40B4-BE49-F238E27FC236}">
                <a16:creationId xmlns:a16="http://schemas.microsoft.com/office/drawing/2014/main" id="{563581AA-125E-4CDF-8E48-7365C0275FB3}"/>
              </a:ext>
            </a:extLst>
          </p:cNvPr>
          <p:cNvGraphicFramePr>
            <a:graphicFrameLocks noGrp="1"/>
          </p:cNvGraphicFramePr>
          <p:nvPr>
            <p:extLst>
              <p:ext uri="{D42A27DB-BD31-4B8C-83A1-F6EECF244321}">
                <p14:modId xmlns:p14="http://schemas.microsoft.com/office/powerpoint/2010/main" val="3021492817"/>
              </p:ext>
            </p:extLst>
          </p:nvPr>
        </p:nvGraphicFramePr>
        <p:xfrm>
          <a:off x="376177" y="1126458"/>
          <a:ext cx="11439645" cy="5293994"/>
        </p:xfrm>
        <a:graphic>
          <a:graphicData uri="http://schemas.openxmlformats.org/drawingml/2006/table">
            <a:tbl>
              <a:tblPr firstRow="1" bandRow="1">
                <a:tableStyleId>{5C22544A-7EE6-4342-B048-85BDC9FD1C3A}</a:tableStyleId>
              </a:tblPr>
              <a:tblGrid>
                <a:gridCol w="1738373">
                  <a:extLst>
                    <a:ext uri="{9D8B030D-6E8A-4147-A177-3AD203B41FA5}">
                      <a16:colId xmlns:a16="http://schemas.microsoft.com/office/drawing/2014/main" val="2372497532"/>
                    </a:ext>
                  </a:extLst>
                </a:gridCol>
                <a:gridCol w="2524464">
                  <a:extLst>
                    <a:ext uri="{9D8B030D-6E8A-4147-A177-3AD203B41FA5}">
                      <a16:colId xmlns:a16="http://schemas.microsoft.com/office/drawing/2014/main" val="612908156"/>
                    </a:ext>
                  </a:extLst>
                </a:gridCol>
                <a:gridCol w="2571411">
                  <a:extLst>
                    <a:ext uri="{9D8B030D-6E8A-4147-A177-3AD203B41FA5}">
                      <a16:colId xmlns:a16="http://schemas.microsoft.com/office/drawing/2014/main" val="3572936572"/>
                    </a:ext>
                  </a:extLst>
                </a:gridCol>
                <a:gridCol w="1876768">
                  <a:extLst>
                    <a:ext uri="{9D8B030D-6E8A-4147-A177-3AD203B41FA5}">
                      <a16:colId xmlns:a16="http://schemas.microsoft.com/office/drawing/2014/main" val="168357171"/>
                    </a:ext>
                  </a:extLst>
                </a:gridCol>
                <a:gridCol w="2728629">
                  <a:extLst>
                    <a:ext uri="{9D8B030D-6E8A-4147-A177-3AD203B41FA5}">
                      <a16:colId xmlns:a16="http://schemas.microsoft.com/office/drawing/2014/main" val="3051647633"/>
                    </a:ext>
                  </a:extLst>
                </a:gridCol>
              </a:tblGrid>
              <a:tr h="379265">
                <a:tc>
                  <a:txBody>
                    <a:bodyPr/>
                    <a:lstStyle/>
                    <a:p>
                      <a:r>
                        <a:rPr lang="zh-CN" altLang="en-US" sz="2000" dirty="0"/>
                        <a:t>       组件</a:t>
                      </a:r>
                    </a:p>
                  </a:txBody>
                  <a:tcPr/>
                </a:tc>
                <a:tc>
                  <a:txBody>
                    <a:bodyPr/>
                    <a:lstStyle/>
                    <a:p>
                      <a:r>
                        <a:rPr lang="zh-CN" altLang="en-US" sz="2000" dirty="0"/>
                        <a:t>  所在组件栏</a:t>
                      </a:r>
                    </a:p>
                  </a:txBody>
                  <a:tcPr/>
                </a:tc>
                <a:tc>
                  <a:txBody>
                    <a:bodyPr/>
                    <a:lstStyle/>
                    <a:p>
                      <a:r>
                        <a:rPr lang="zh-CN" altLang="en-US" sz="2000" dirty="0"/>
                        <a:t>       用途</a:t>
                      </a:r>
                    </a:p>
                  </a:txBody>
                  <a:tcPr/>
                </a:tc>
                <a:tc>
                  <a:txBody>
                    <a:bodyPr/>
                    <a:lstStyle/>
                    <a:p>
                      <a:r>
                        <a:rPr lang="zh-CN" altLang="en-US" sz="2000" dirty="0"/>
                        <a:t>       命名</a:t>
                      </a:r>
                    </a:p>
                  </a:txBody>
                  <a:tcPr/>
                </a:tc>
                <a:tc>
                  <a:txBody>
                    <a:bodyPr/>
                    <a:lstStyle/>
                    <a:p>
                      <a:r>
                        <a:rPr lang="en-US" altLang="zh-CN" sz="2000" dirty="0"/>
                        <a:t>    </a:t>
                      </a:r>
                      <a:r>
                        <a:rPr lang="zh-CN" altLang="en-US" sz="2000" dirty="0"/>
                        <a:t>属性设置</a:t>
                      </a:r>
                    </a:p>
                  </a:txBody>
                  <a:tcPr/>
                </a:tc>
                <a:extLst>
                  <a:ext uri="{0D108BD9-81ED-4DB2-BD59-A6C34878D82A}">
                    <a16:rowId xmlns:a16="http://schemas.microsoft.com/office/drawing/2014/main" val="3711237944"/>
                  </a:ext>
                </a:extLst>
              </a:tr>
              <a:tr h="617671">
                <a:tc>
                  <a:txBody>
                    <a:bodyPr/>
                    <a:lstStyle/>
                    <a:p>
                      <a:r>
                        <a:rPr lang="zh-CN" altLang="en-US" sz="2000" dirty="0">
                          <a:effectLst/>
                        </a:rPr>
                        <a:t>文本输入框</a:t>
                      </a:r>
                      <a:endParaRPr lang="en-US" sz="2000" dirty="0">
                        <a:effectLst/>
                      </a:endParaRP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用户界面</a:t>
                      </a:r>
                      <a:r>
                        <a:rPr lang="en-US" altLang="zh-CN" sz="2000" dirty="0">
                          <a:effectLst/>
                        </a:rPr>
                        <a:t>-</a:t>
                      </a:r>
                      <a:r>
                        <a:rPr lang="zh-CN" altLang="en-US" sz="2000" dirty="0">
                          <a:effectLst/>
                        </a:rPr>
                        <a:t>文本输入框</a:t>
                      </a:r>
                    </a:p>
                  </a:txBody>
                  <a:tcPr marL="99060" marR="99060" anchor="ctr"/>
                </a:tc>
                <a:tc>
                  <a:txBody>
                    <a:bodyPr/>
                    <a:lstStyle/>
                    <a:p>
                      <a:r>
                        <a:rPr lang="zh-CN" altLang="en-US" sz="2000">
                          <a:effectLst/>
                        </a:rPr>
                        <a:t>以</a:t>
                      </a:r>
                      <a:r>
                        <a:rPr lang="en-US" altLang="zh-CN" sz="2000">
                          <a:effectLst/>
                        </a:rPr>
                        <a:t>RGB</a:t>
                      </a:r>
                      <a:r>
                        <a:rPr lang="zh-CN" altLang="en-US" sz="2000">
                          <a:effectLst/>
                        </a:rPr>
                        <a:t>的形式设置画笔颜色</a:t>
                      </a: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文本输入框</a:t>
                      </a:r>
                      <a:r>
                        <a:rPr lang="en-US" altLang="zh-CN" sz="2000" dirty="0">
                          <a:effectLst/>
                        </a:rPr>
                        <a:t>_</a:t>
                      </a:r>
                      <a:r>
                        <a:rPr lang="zh-CN" altLang="en-US" sz="2000" dirty="0">
                          <a:effectLst/>
                        </a:rPr>
                        <a:t>蓝色</a:t>
                      </a:r>
                    </a:p>
                  </a:txBody>
                  <a:tcPr marL="99060" marR="99060" anchor="ctr"/>
                </a:tc>
                <a:tc>
                  <a:txBody>
                    <a:bodyPr/>
                    <a:lstStyle/>
                    <a:p>
                      <a:r>
                        <a:rPr lang="zh-CN" altLang="en-US" sz="2000" dirty="0">
                          <a:effectLst/>
                        </a:rPr>
                        <a:t>文本：</a:t>
                      </a:r>
                      <a:r>
                        <a:rPr lang="en-US" altLang="zh-CN" sz="2000" dirty="0">
                          <a:effectLst/>
                        </a:rPr>
                        <a:t>0</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宽度：</a:t>
                      </a:r>
                      <a:r>
                        <a:rPr lang="en-US" altLang="zh-CN" sz="2000" dirty="0">
                          <a:effectLst/>
                        </a:rPr>
                        <a:t>40</a:t>
                      </a:r>
                      <a:r>
                        <a:rPr lang="zh-CN" altLang="en-US" sz="2000" dirty="0">
                          <a:effectLst/>
                        </a:rPr>
                        <a:t>像素</a:t>
                      </a:r>
                    </a:p>
                  </a:txBody>
                  <a:tcPr marL="99060" marR="99060" anchor="ctr"/>
                </a:tc>
                <a:extLst>
                  <a:ext uri="{0D108BD9-81ED-4DB2-BD59-A6C34878D82A}">
                    <a16:rowId xmlns:a16="http://schemas.microsoft.com/office/drawing/2014/main" val="2625408454"/>
                  </a:ext>
                </a:extLst>
              </a:tr>
              <a:tr h="617671">
                <a:tc>
                  <a:txBody>
                    <a:bodyPr/>
                    <a:lstStyle/>
                    <a:p>
                      <a:r>
                        <a:rPr lang="zh-CN" altLang="en-US" sz="2000" dirty="0">
                          <a:effectLst/>
                        </a:rPr>
                        <a:t>按钮</a:t>
                      </a:r>
                      <a:endParaRPr lang="en-US" altLang="zh-CN" sz="2000" dirty="0">
                        <a:effectLst/>
                      </a:endParaRPr>
                    </a:p>
                  </a:txBody>
                  <a:tcPr marL="99060" marR="99060" anchor="ctr"/>
                </a:tc>
                <a:tc>
                  <a:txBody>
                    <a:bodyPr/>
                    <a:lstStyle/>
                    <a:p>
                      <a:r>
                        <a:rPr lang="zh-CN" altLang="en-US" sz="2000" dirty="0">
                          <a:effectLst/>
                        </a:rPr>
                        <a:t>按钮</a:t>
                      </a:r>
                      <a:r>
                        <a:rPr lang="en-US" altLang="zh-CN" sz="2000" dirty="0">
                          <a:effectLst/>
                        </a:rPr>
                        <a:t>_OK</a:t>
                      </a:r>
                    </a:p>
                  </a:txBody>
                  <a:tcPr marL="99060" marR="99060" anchor="ctr"/>
                </a:tc>
                <a:tc>
                  <a:txBody>
                    <a:bodyPr/>
                    <a:lstStyle/>
                    <a:p>
                      <a:r>
                        <a:rPr lang="zh-CN" altLang="en-US" sz="2000">
                          <a:effectLst/>
                        </a:rPr>
                        <a:t>按下后以当前</a:t>
                      </a:r>
                      <a:r>
                        <a:rPr lang="en-US" altLang="zh-CN" sz="2000">
                          <a:effectLst/>
                        </a:rPr>
                        <a:t>RGB</a:t>
                      </a:r>
                      <a:r>
                        <a:rPr lang="zh-CN" altLang="en-US" sz="2000">
                          <a:effectLst/>
                        </a:rPr>
                        <a:t>的值设置画笔颜色</a:t>
                      </a:r>
                    </a:p>
                  </a:txBody>
                  <a:tcPr marL="99060" marR="99060" anchor="ctr"/>
                </a:tc>
                <a:tc>
                  <a:txBody>
                    <a:bodyPr/>
                    <a:lstStyle/>
                    <a:p>
                      <a:r>
                        <a:rPr lang="zh-CN" altLang="en-US" sz="2000" dirty="0">
                          <a:effectLst/>
                        </a:rPr>
                        <a:t>用户界面</a:t>
                      </a:r>
                      <a:r>
                        <a:rPr lang="en-US" altLang="zh-CN" sz="2000" dirty="0">
                          <a:effectLst/>
                        </a:rPr>
                        <a:t>-</a:t>
                      </a:r>
                      <a:r>
                        <a:rPr lang="zh-CN" altLang="en-US" sz="2000" dirty="0">
                          <a:effectLst/>
                        </a:rPr>
                        <a:t>按钮</a:t>
                      </a:r>
                    </a:p>
                  </a:txBody>
                  <a:tcPr marL="99060" marR="99060" anchor="ctr"/>
                </a:tc>
                <a:tc>
                  <a:txBody>
                    <a:bodyPr/>
                    <a:lstStyle/>
                    <a:p>
                      <a:r>
                        <a:rPr lang="zh-CN" altLang="en-US" sz="2000" dirty="0">
                          <a:effectLst/>
                        </a:rPr>
                        <a:t>文本：</a:t>
                      </a:r>
                      <a:r>
                        <a:rPr lang="en-US" altLang="zh-CN" sz="2000" dirty="0">
                          <a:effectLst/>
                        </a:rPr>
                        <a:t>OK</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字号：</a:t>
                      </a:r>
                      <a:r>
                        <a:rPr lang="en-US" altLang="zh-CN" sz="2000" dirty="0">
                          <a:effectLst/>
                        </a:rPr>
                        <a:t>12</a:t>
                      </a:r>
                      <a:r>
                        <a:rPr lang="zh-CN" altLang="en-US" sz="2000" dirty="0">
                          <a:solidFill>
                            <a:srgbClr val="A7A7A7"/>
                          </a:solidFill>
                          <a:effectLst/>
                          <a:latin typeface="var(--monospace)"/>
                        </a:rPr>
                        <a:t> </a:t>
                      </a:r>
                      <a:r>
                        <a:rPr lang="zh-CN" altLang="en-US" sz="2000" dirty="0">
                          <a:effectLst/>
                        </a:rPr>
                        <a:t>宽度：</a:t>
                      </a:r>
                      <a:endParaRPr lang="en-US" altLang="zh-CN" sz="2000" dirty="0">
                        <a:effectLst/>
                      </a:endParaRPr>
                    </a:p>
                    <a:p>
                      <a:r>
                        <a:rPr lang="en-US" altLang="zh-CN" sz="2000" dirty="0">
                          <a:effectLst/>
                        </a:rPr>
                        <a:t>40</a:t>
                      </a:r>
                      <a:r>
                        <a:rPr lang="zh-CN" altLang="en-US" sz="2000" dirty="0">
                          <a:effectLst/>
                        </a:rPr>
                        <a:t>像素</a:t>
                      </a:r>
                    </a:p>
                  </a:txBody>
                  <a:tcPr marL="99060" marR="99060" anchor="ctr"/>
                </a:tc>
                <a:extLst>
                  <a:ext uri="{0D108BD9-81ED-4DB2-BD59-A6C34878D82A}">
                    <a16:rowId xmlns:a16="http://schemas.microsoft.com/office/drawing/2014/main" val="571958004"/>
                  </a:ext>
                </a:extLst>
              </a:tr>
              <a:tr h="1254492">
                <a:tc>
                  <a:txBody>
                    <a:bodyPr/>
                    <a:lstStyle/>
                    <a:p>
                      <a:r>
                        <a:rPr lang="zh-CN" altLang="en-US" sz="2000" dirty="0">
                          <a:effectLst/>
                        </a:rPr>
                        <a:t>标签</a:t>
                      </a: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用户界面</a:t>
                      </a:r>
                      <a:r>
                        <a:rPr lang="en-US" altLang="zh-CN" sz="2000" dirty="0">
                          <a:effectLst/>
                        </a:rPr>
                        <a:t>-</a:t>
                      </a:r>
                      <a:r>
                        <a:rPr lang="zh-CN" altLang="en-US" sz="2000" dirty="0">
                          <a:effectLst/>
                        </a:rPr>
                        <a:t>标签</a:t>
                      </a:r>
                    </a:p>
                  </a:txBody>
                  <a:tcPr marL="99060" marR="99060" anchor="ctr"/>
                </a:tc>
                <a:tc>
                  <a:txBody>
                    <a:bodyPr/>
                    <a:lstStyle/>
                    <a:p>
                      <a:r>
                        <a:rPr lang="zh-CN" altLang="en-US" sz="2000" dirty="0">
                          <a:effectLst/>
                        </a:rPr>
                        <a:t>显示“粗细”两个字</a:t>
                      </a: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标签</a:t>
                      </a:r>
                      <a:r>
                        <a:rPr lang="en-US" altLang="zh-CN" sz="2000" dirty="0">
                          <a:effectLst/>
                        </a:rPr>
                        <a:t>_</a:t>
                      </a:r>
                      <a:r>
                        <a:rPr lang="zh-CN" altLang="en-US" sz="2000" dirty="0">
                          <a:effectLst/>
                        </a:rPr>
                        <a:t>粗细</a:t>
                      </a:r>
                    </a:p>
                  </a:txBody>
                  <a:tcPr marL="99060" marR="99060" anchor="ctr"/>
                </a:tc>
                <a:tc>
                  <a:txBody>
                    <a:bodyPr/>
                    <a:lstStyle/>
                    <a:p>
                      <a:r>
                        <a:rPr lang="zh-CN" altLang="en-US" sz="2000" dirty="0">
                          <a:effectLst/>
                        </a:rPr>
                        <a:t>宽度：</a:t>
                      </a:r>
                      <a:r>
                        <a:rPr lang="en-US" altLang="zh-CN" sz="2000" dirty="0">
                          <a:effectLst/>
                        </a:rPr>
                        <a:t>20</a:t>
                      </a:r>
                      <a:r>
                        <a:rPr lang="zh-CN" altLang="en-US" sz="2000" dirty="0">
                          <a:effectLst/>
                        </a:rPr>
                        <a:t>像素</a:t>
                      </a:r>
                    </a:p>
                  </a:txBody>
                  <a:tcPr marL="99060" marR="99060" anchor="ctr"/>
                </a:tc>
                <a:extLst>
                  <a:ext uri="{0D108BD9-81ED-4DB2-BD59-A6C34878D82A}">
                    <a16:rowId xmlns:a16="http://schemas.microsoft.com/office/drawing/2014/main" val="1944991188"/>
                  </a:ext>
                </a:extLst>
              </a:tr>
              <a:tr h="617671">
                <a:tc>
                  <a:txBody>
                    <a:bodyPr/>
                    <a:lstStyle/>
                    <a:p>
                      <a:pPr marL="0" algn="l" defTabSz="914400" rtl="0" eaLnBrk="1" latinLnBrk="0" hangingPunct="1"/>
                      <a:r>
                        <a:rPr lang="zh-CN" altLang="en-US" sz="2000" kern="1200" dirty="0">
                          <a:solidFill>
                            <a:schemeClr val="dk1"/>
                          </a:solidFill>
                          <a:latin typeface="+mn-lt"/>
                          <a:ea typeface="+mn-ea"/>
                          <a:cs typeface="+mn-cs"/>
                        </a:rPr>
                        <a:t>数字滑动条</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用户界面</a:t>
                      </a:r>
                      <a:r>
                        <a:rPr lang="en-US" altLang="zh-CN" sz="2000" dirty="0">
                          <a:effectLst/>
                        </a:rPr>
                        <a:t>-</a:t>
                      </a:r>
                      <a:r>
                        <a:rPr lang="zh-CN" altLang="en-US" sz="2000" dirty="0">
                          <a:effectLst/>
                        </a:rPr>
                        <a:t>数字滑动条</a:t>
                      </a:r>
                    </a:p>
                  </a:txBody>
                  <a:tcPr marL="99060" marR="99060" anchor="ctr"/>
                </a:tc>
                <a:tc>
                  <a:txBody>
                    <a:bodyPr/>
                    <a:lstStyle/>
                    <a:p>
                      <a:r>
                        <a:rPr lang="zh-CN" altLang="en-US" sz="2000" dirty="0">
                          <a:effectLst/>
                        </a:rPr>
                        <a:t>拖动滑动条设置画笔大小</a:t>
                      </a: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粗细滑动条</a:t>
                      </a:r>
                    </a:p>
                  </a:txBody>
                  <a:tcPr marL="99060" marR="99060" anchor="ctr"/>
                </a:tc>
                <a:tc>
                  <a:txBody>
                    <a:bodyPr/>
                    <a:lstStyle/>
                    <a:p>
                      <a:r>
                        <a:rPr lang="zh-CN" altLang="en-US" sz="2000" dirty="0">
                          <a:effectLst/>
                        </a:rPr>
                        <a:t>最大值：</a:t>
                      </a:r>
                      <a:r>
                        <a:rPr lang="en-US" altLang="zh-CN" sz="2000" dirty="0">
                          <a:effectLst/>
                        </a:rPr>
                        <a:t>15</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最小值：</a:t>
                      </a:r>
                      <a:r>
                        <a:rPr lang="en-US" altLang="zh-CN" sz="2000" dirty="0">
                          <a:effectLst/>
                        </a:rPr>
                        <a:t>1</a:t>
                      </a:r>
                    </a:p>
                  </a:txBody>
                  <a:tcPr marL="99060" marR="99060" anchor="ctr"/>
                </a:tc>
                <a:extLst>
                  <a:ext uri="{0D108BD9-81ED-4DB2-BD59-A6C34878D82A}">
                    <a16:rowId xmlns:a16="http://schemas.microsoft.com/office/drawing/2014/main" val="2286511225"/>
                  </a:ext>
                </a:extLst>
              </a:tr>
              <a:tr h="617671">
                <a:tc>
                  <a:txBody>
                    <a:bodyPr/>
                    <a:lstStyle/>
                    <a:p>
                      <a:pPr marL="0" algn="l" defTabSz="914400" rtl="0" eaLnBrk="1" latinLnBrk="0" hangingPunct="1"/>
                      <a:r>
                        <a:rPr lang="zh-CN" altLang="en-US" sz="2000" kern="1200" dirty="0">
                          <a:solidFill>
                            <a:schemeClr val="dk1"/>
                          </a:solidFill>
                          <a:latin typeface="+mn-lt"/>
                          <a:ea typeface="+mn-ea"/>
                          <a:cs typeface="+mn-cs"/>
                        </a:rPr>
                        <a:t>照相机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多媒体</a:t>
                      </a:r>
                      <a:r>
                        <a:rPr lang="en-US" altLang="zh-CN" sz="2000" dirty="0">
                          <a:effectLst/>
                        </a:rPr>
                        <a:t>-</a:t>
                      </a:r>
                      <a:r>
                        <a:rPr lang="zh-CN" altLang="en-US" sz="2000" dirty="0">
                          <a:effectLst/>
                        </a:rPr>
                        <a:t>照相机</a:t>
                      </a:r>
                    </a:p>
                  </a:txBody>
                  <a:tcPr marL="99060" marR="99060" anchor="ctr"/>
                </a:tc>
                <a:tc>
                  <a:txBody>
                    <a:bodyPr/>
                    <a:lstStyle/>
                    <a:p>
                      <a:r>
                        <a:rPr lang="zh-CN" altLang="en-US" sz="2000">
                          <a:effectLst/>
                        </a:rPr>
                        <a:t>启动照相机</a:t>
                      </a: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照相机</a:t>
                      </a:r>
                      <a:r>
                        <a:rPr lang="en-US" altLang="zh-CN" sz="2000" dirty="0">
                          <a:effectLst/>
                        </a:rPr>
                        <a:t>1</a:t>
                      </a:r>
                    </a:p>
                  </a:txBody>
                  <a:tcPr marL="99060" marR="99060" anchor="ctr"/>
                </a:tc>
                <a:tc>
                  <a:txBody>
                    <a:bodyPr/>
                    <a:lstStyle/>
                    <a:p>
                      <a:r>
                        <a:rPr lang="zh-CN" altLang="en-US" sz="2000" dirty="0">
                          <a:effectLst/>
                        </a:rPr>
                        <a:t>默认</a:t>
                      </a:r>
                    </a:p>
                  </a:txBody>
                  <a:tcPr marL="99060" marR="99060" anchor="ctr"/>
                </a:tc>
                <a:extLst>
                  <a:ext uri="{0D108BD9-81ED-4DB2-BD59-A6C34878D82A}">
                    <a16:rowId xmlns:a16="http://schemas.microsoft.com/office/drawing/2014/main" val="2741939079"/>
                  </a:ext>
                </a:extLst>
              </a:tr>
              <a:tr h="617671">
                <a:tc>
                  <a:txBody>
                    <a:bodyPr/>
                    <a:lstStyle/>
                    <a:p>
                      <a:pPr marL="0" algn="l" defTabSz="914400" rtl="0" eaLnBrk="1" latinLnBrk="0" hangingPunct="1"/>
                      <a:r>
                        <a:rPr lang="zh-CN" altLang="en-US" sz="2000" kern="1200" dirty="0">
                          <a:solidFill>
                            <a:schemeClr val="dk1"/>
                          </a:solidFill>
                          <a:latin typeface="+mn-lt"/>
                          <a:ea typeface="+mn-ea"/>
                          <a:cs typeface="+mn-cs"/>
                        </a:rPr>
                        <a:t>计时器</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传感器</a:t>
                      </a:r>
                      <a:r>
                        <a:rPr lang="en-US" altLang="zh-CN" sz="2000" dirty="0">
                          <a:effectLst/>
                        </a:rPr>
                        <a:t>-</a:t>
                      </a:r>
                      <a:r>
                        <a:rPr lang="zh-CN" altLang="en-US" sz="2000" dirty="0">
                          <a:effectLst/>
                        </a:rPr>
                        <a:t>计时器</a:t>
                      </a:r>
                    </a:p>
                  </a:txBody>
                  <a:tcPr marL="99060" marR="99060" anchor="ctr"/>
                </a:tc>
                <a:tc>
                  <a:txBody>
                    <a:bodyPr/>
                    <a:lstStyle/>
                    <a:p>
                      <a:r>
                        <a:rPr lang="zh-CN" altLang="en-US" sz="2000">
                          <a:effectLst/>
                        </a:rPr>
                        <a:t>获取时间信息</a:t>
                      </a: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计时器</a:t>
                      </a:r>
                      <a:r>
                        <a:rPr lang="en-US" altLang="zh-CN" sz="2000" dirty="0">
                          <a:effectLst/>
                        </a:rPr>
                        <a:t>1</a:t>
                      </a:r>
                    </a:p>
                  </a:txBody>
                  <a:tcPr marL="99060" marR="99060" anchor="ctr"/>
                </a:tc>
                <a:tc>
                  <a:txBody>
                    <a:bodyPr/>
                    <a:lstStyle/>
                    <a:p>
                      <a:r>
                        <a:rPr lang="zh-CN" altLang="en-US" sz="2000" dirty="0">
                          <a:effectLst/>
                        </a:rPr>
                        <a:t>默认</a:t>
                      </a:r>
                    </a:p>
                  </a:txBody>
                  <a:tcPr marL="99060" marR="99060" anchor="ctr"/>
                </a:tc>
                <a:extLst>
                  <a:ext uri="{0D108BD9-81ED-4DB2-BD59-A6C34878D82A}">
                    <a16:rowId xmlns:a16="http://schemas.microsoft.com/office/drawing/2014/main" val="514537979"/>
                  </a:ext>
                </a:extLst>
              </a:tr>
            </a:tbl>
          </a:graphicData>
        </a:graphic>
      </p:graphicFrame>
      <p:sp>
        <p:nvSpPr>
          <p:cNvPr id="11" name="文本框 19">
            <a:extLst>
              <a:ext uri="{FF2B5EF4-FFF2-40B4-BE49-F238E27FC236}">
                <a16:creationId xmlns:a16="http://schemas.microsoft.com/office/drawing/2014/main" id="{9CDE3D18-1B13-492C-96C7-5827A165F324}"/>
              </a:ext>
            </a:extLst>
          </p:cNvPr>
          <p:cNvSpPr txBox="1"/>
          <p:nvPr/>
        </p:nvSpPr>
        <p:spPr>
          <a:xfrm>
            <a:off x="1368611" y="499932"/>
            <a:ext cx="3346263"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组件设计</a:t>
            </a:r>
            <a:r>
              <a:rPr lang="en-US" altLang="zh-CN"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组件属性表</a:t>
            </a:r>
            <a:r>
              <a:rPr lang="en-US" altLang="zh-CN"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4</a:t>
            </a:r>
            <a:endPar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Tree>
    <p:extLst>
      <p:ext uri="{BB962C8B-B14F-4D97-AF65-F5344CB8AC3E}">
        <p14:creationId xmlns:p14="http://schemas.microsoft.com/office/powerpoint/2010/main" val="218938872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17FCF96-7854-41B2-95E8-5E98306C217C}"/>
              </a:ext>
            </a:extLst>
          </p:cNvPr>
          <p:cNvGrpSpPr/>
          <p:nvPr/>
        </p:nvGrpSpPr>
        <p:grpSpPr>
          <a:xfrm>
            <a:off x="477086" y="440950"/>
            <a:ext cx="4825758" cy="739766"/>
            <a:chOff x="477086" y="440950"/>
            <a:chExt cx="4825758" cy="739766"/>
          </a:xfrm>
        </p:grpSpPr>
        <p:grpSp>
          <p:nvGrpSpPr>
            <p:cNvPr id="3" name="组合 2">
              <a:extLst>
                <a:ext uri="{FF2B5EF4-FFF2-40B4-BE49-F238E27FC236}">
                  <a16:creationId xmlns:a16="http://schemas.microsoft.com/office/drawing/2014/main" id="{C537F89F-0AE1-4F6D-B35B-3BA7B8902CAA}"/>
                </a:ext>
              </a:extLst>
            </p:cNvPr>
            <p:cNvGrpSpPr/>
            <p:nvPr/>
          </p:nvGrpSpPr>
          <p:grpSpPr>
            <a:xfrm>
              <a:off x="477086" y="440950"/>
              <a:ext cx="785657" cy="739766"/>
              <a:chOff x="4047600" y="12678"/>
              <a:chExt cx="3444796" cy="3243581"/>
            </a:xfrm>
          </p:grpSpPr>
          <p:pic>
            <p:nvPicPr>
              <p:cNvPr id="7" name="图片 6">
                <a:extLst>
                  <a:ext uri="{FF2B5EF4-FFF2-40B4-BE49-F238E27FC236}">
                    <a16:creationId xmlns:a16="http://schemas.microsoft.com/office/drawing/2014/main" id="{FE16B545-5C35-437E-8292-C7589D407B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8" name="图片 7">
                <a:extLst>
                  <a:ext uri="{FF2B5EF4-FFF2-40B4-BE49-F238E27FC236}">
                    <a16:creationId xmlns:a16="http://schemas.microsoft.com/office/drawing/2014/main" id="{328320BF-0392-4954-8DB3-BFD6F9D2C8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grpSp>
          <p:nvGrpSpPr>
            <p:cNvPr id="4" name="组合 3">
              <a:extLst>
                <a:ext uri="{FF2B5EF4-FFF2-40B4-BE49-F238E27FC236}">
                  <a16:creationId xmlns:a16="http://schemas.microsoft.com/office/drawing/2014/main" id="{AAA7E1DE-3602-4CBD-BEDB-8EDDFC88F587}"/>
                </a:ext>
              </a:extLst>
            </p:cNvPr>
            <p:cNvGrpSpPr/>
            <p:nvPr/>
          </p:nvGrpSpPr>
          <p:grpSpPr>
            <a:xfrm>
              <a:off x="1344142" y="499932"/>
              <a:ext cx="3958702" cy="626526"/>
              <a:chOff x="383540" y="2894112"/>
              <a:chExt cx="3958702" cy="626526"/>
            </a:xfrm>
          </p:grpSpPr>
          <p:sp>
            <p:nvSpPr>
              <p:cNvPr id="5" name="文本框 21">
                <a:extLst>
                  <a:ext uri="{FF2B5EF4-FFF2-40B4-BE49-F238E27FC236}">
                    <a16:creationId xmlns:a16="http://schemas.microsoft.com/office/drawing/2014/main" id="{CD6EA9E2-8ECC-4D00-BCBB-A9AD7E9F84A4}"/>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50" dirty="0">
                  <a:solidFill>
                    <a:schemeClr val="bg1">
                      <a:lumMod val="5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 name="文本框 19">
                <a:extLst>
                  <a:ext uri="{FF2B5EF4-FFF2-40B4-BE49-F238E27FC236}">
                    <a16:creationId xmlns:a16="http://schemas.microsoft.com/office/drawing/2014/main" id="{629FA578-28D1-4277-AD68-8F40B0C7BC8D}"/>
                  </a:ext>
                </a:extLst>
              </p:cNvPr>
              <p:cNvSpPr txBox="1"/>
              <p:nvPr/>
            </p:nvSpPr>
            <p:spPr>
              <a:xfrm>
                <a:off x="408010" y="2894112"/>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组件设计</a:t>
                </a:r>
              </a:p>
            </p:txBody>
          </p:sp>
        </p:grpSp>
      </p:grpSp>
      <p:pic>
        <p:nvPicPr>
          <p:cNvPr id="9" name="图片 8">
            <a:extLst>
              <a:ext uri="{FF2B5EF4-FFF2-40B4-BE49-F238E27FC236}">
                <a16:creationId xmlns:a16="http://schemas.microsoft.com/office/drawing/2014/main" id="{FBEAC7AF-CBD9-4429-A2AA-3D8446F2A6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sp>
        <p:nvSpPr>
          <p:cNvPr id="10" name="文本框 19">
            <a:extLst>
              <a:ext uri="{FF2B5EF4-FFF2-40B4-BE49-F238E27FC236}">
                <a16:creationId xmlns:a16="http://schemas.microsoft.com/office/drawing/2014/main" id="{ACAB4183-9FA9-4928-9BCE-2E062462A7B8}"/>
              </a:ext>
            </a:extLst>
          </p:cNvPr>
          <p:cNvSpPr txBox="1"/>
          <p:nvPr/>
        </p:nvSpPr>
        <p:spPr>
          <a:xfrm>
            <a:off x="1368611" y="499931"/>
            <a:ext cx="3346263"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组件设计</a:t>
            </a:r>
            <a:r>
              <a:rPr lang="en-US" altLang="zh-CN"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组件讲解</a:t>
            </a:r>
          </a:p>
        </p:txBody>
      </p:sp>
      <p:sp>
        <p:nvSpPr>
          <p:cNvPr id="11" name="文本框 10">
            <a:extLst>
              <a:ext uri="{FF2B5EF4-FFF2-40B4-BE49-F238E27FC236}">
                <a16:creationId xmlns:a16="http://schemas.microsoft.com/office/drawing/2014/main" id="{BA188899-3C10-43D2-B8A7-2516362D00C9}"/>
              </a:ext>
            </a:extLst>
          </p:cNvPr>
          <p:cNvSpPr txBox="1"/>
          <p:nvPr/>
        </p:nvSpPr>
        <p:spPr>
          <a:xfrm>
            <a:off x="1262743" y="1371600"/>
            <a:ext cx="6976382" cy="707886"/>
          </a:xfrm>
          <a:prstGeom prst="rect">
            <a:avLst/>
          </a:prstGeom>
          <a:noFill/>
        </p:spPr>
        <p:txBody>
          <a:bodyPr wrap="square" rtlCol="0">
            <a:spAutoFit/>
          </a:bodyPr>
          <a:lstStyle/>
          <a:p>
            <a:r>
              <a:rPr lang="zh-CN" altLang="en-US" sz="2000" dirty="0"/>
              <a:t>根据前面的课程以及上面给出的组件详情表在</a:t>
            </a:r>
            <a:r>
              <a:rPr lang="en-US" altLang="zh-CN" sz="2000" dirty="0"/>
              <a:t>App Inventor</a:t>
            </a:r>
            <a:r>
              <a:rPr lang="zh-CN" altLang="en-US" sz="2000" dirty="0"/>
              <a:t>上面将组件一个一个拖进去，并设置好相关参数</a:t>
            </a:r>
          </a:p>
        </p:txBody>
      </p:sp>
      <p:sp>
        <p:nvSpPr>
          <p:cNvPr id="12" name="文本框 11">
            <a:extLst>
              <a:ext uri="{FF2B5EF4-FFF2-40B4-BE49-F238E27FC236}">
                <a16:creationId xmlns:a16="http://schemas.microsoft.com/office/drawing/2014/main" id="{6F3F15F5-C86D-41BE-82DC-7FD35C9B9E8C}"/>
              </a:ext>
            </a:extLst>
          </p:cNvPr>
          <p:cNvSpPr txBox="1"/>
          <p:nvPr/>
        </p:nvSpPr>
        <p:spPr>
          <a:xfrm>
            <a:off x="1262743" y="2505075"/>
            <a:ext cx="2366282" cy="400110"/>
          </a:xfrm>
          <a:prstGeom prst="rect">
            <a:avLst/>
          </a:prstGeom>
          <a:noFill/>
        </p:spPr>
        <p:txBody>
          <a:bodyPr wrap="square" rtlCol="0">
            <a:spAutoFit/>
          </a:bodyPr>
          <a:lstStyle/>
          <a:p>
            <a:r>
              <a:rPr lang="zh-CN" altLang="en-US" sz="2000" b="1" dirty="0"/>
              <a:t>画布</a:t>
            </a:r>
          </a:p>
        </p:txBody>
      </p:sp>
      <p:sp>
        <p:nvSpPr>
          <p:cNvPr id="13" name="文本框 12">
            <a:extLst>
              <a:ext uri="{FF2B5EF4-FFF2-40B4-BE49-F238E27FC236}">
                <a16:creationId xmlns:a16="http://schemas.microsoft.com/office/drawing/2014/main" id="{913A439F-76A8-478C-8E6C-EEE6FF299ED9}"/>
              </a:ext>
            </a:extLst>
          </p:cNvPr>
          <p:cNvSpPr txBox="1"/>
          <p:nvPr/>
        </p:nvSpPr>
        <p:spPr>
          <a:xfrm>
            <a:off x="1344142" y="3124200"/>
            <a:ext cx="7904633" cy="3447098"/>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一个二维的、具有触感的矩形面板，可以在其中绘画，或让精灵在其中移动。</a:t>
            </a:r>
          </a:p>
          <a:p>
            <a:pPr marL="285750" indent="-285750">
              <a:buFont typeface="Arial" panose="020B0604020202020204" pitchFamily="34" charset="0"/>
              <a:buChar char="•"/>
            </a:pPr>
            <a:r>
              <a:rPr lang="zh-CN" altLang="en-US" sz="2000" dirty="0"/>
              <a:t>可以在设计或编程视图中设置其背景色、画笔颜色、背景图、宽、高等属性。宽和高必须为正值，以像素为单位。</a:t>
            </a:r>
          </a:p>
          <a:p>
            <a:pPr marL="285750" indent="-285750">
              <a:buFont typeface="Arial" panose="020B0604020202020204" pitchFamily="34" charset="0"/>
              <a:buChar char="•"/>
            </a:pPr>
            <a:r>
              <a:rPr lang="zh-CN" altLang="en-US" sz="2000" dirty="0"/>
              <a:t>画布上的任何一点都可以表示为一对坐标</a:t>
            </a:r>
            <a:r>
              <a:rPr lang="en-US" altLang="zh-CN" sz="2000" dirty="0"/>
              <a:t>(</a:t>
            </a:r>
            <a:r>
              <a:rPr lang="en-US" altLang="zh-CN" sz="2000" dirty="0" err="1"/>
              <a:t>x,y</a:t>
            </a:r>
            <a:r>
              <a:rPr lang="en-US" altLang="zh-CN" sz="2000" dirty="0"/>
              <a:t>)</a:t>
            </a:r>
            <a:r>
              <a:rPr lang="zh-CN" altLang="en-US" sz="2000" dirty="0"/>
              <a:t>，其中</a:t>
            </a:r>
          </a:p>
          <a:p>
            <a:pPr marL="285750" indent="-285750">
              <a:buFont typeface="Arial" panose="020B0604020202020204" pitchFamily="34" charset="0"/>
              <a:buChar char="•"/>
            </a:pPr>
            <a:r>
              <a:rPr lang="en-US" altLang="zh-CN" sz="2000" dirty="0"/>
              <a:t>x</a:t>
            </a:r>
            <a:r>
              <a:rPr lang="zh-CN" altLang="en-US" sz="2000" dirty="0"/>
              <a:t>表示该点距离画布左边界的像素数</a:t>
            </a:r>
          </a:p>
          <a:p>
            <a:pPr marL="285750" indent="-285750">
              <a:buFont typeface="Arial" panose="020B0604020202020204" pitchFamily="34" charset="0"/>
              <a:buChar char="•"/>
            </a:pPr>
            <a:r>
              <a:rPr lang="en-US" altLang="zh-CN" sz="2000" dirty="0"/>
              <a:t>y</a:t>
            </a:r>
            <a:r>
              <a:rPr lang="zh-CN" altLang="en-US" sz="2000" dirty="0"/>
              <a:t>表示该店画布距离上边界的像素数</a:t>
            </a:r>
          </a:p>
          <a:p>
            <a:pPr marL="285750" indent="-285750">
              <a:buFont typeface="Arial" panose="020B0604020202020204" pitchFamily="34" charset="0"/>
              <a:buChar char="•"/>
            </a:pPr>
            <a:r>
              <a:rPr lang="zh-CN" altLang="en-US" sz="2000" dirty="0"/>
              <a:t>画布可以感知触摸事件，并获知触碰点，也可以感知对其中精灵</a:t>
            </a:r>
            <a:r>
              <a:rPr lang="en-US" altLang="zh-CN" sz="2000" dirty="0"/>
              <a:t>(</a:t>
            </a:r>
            <a:r>
              <a:rPr lang="zh-CN" altLang="en-US" sz="2000" dirty="0"/>
              <a:t>图像精灵或球</a:t>
            </a:r>
            <a:r>
              <a:rPr lang="en-US" altLang="zh-CN" sz="2000" dirty="0"/>
              <a:t>)</a:t>
            </a:r>
            <a:r>
              <a:rPr lang="zh-CN" altLang="en-US" sz="2000" dirty="0"/>
              <a:t>的拖拽。此外，组件还具有画点、画线及画圆的方法。</a:t>
            </a:r>
          </a:p>
          <a:p>
            <a:endParaRPr lang="zh-CN" altLang="en-US" sz="2000" dirty="0"/>
          </a:p>
        </p:txBody>
      </p:sp>
      <p:grpSp>
        <p:nvGrpSpPr>
          <p:cNvPr id="14" name="组合 13">
            <a:extLst>
              <a:ext uri="{FF2B5EF4-FFF2-40B4-BE49-F238E27FC236}">
                <a16:creationId xmlns:a16="http://schemas.microsoft.com/office/drawing/2014/main" id="{5FC6C338-E414-42B5-AEB2-C456B4DA958A}"/>
              </a:ext>
            </a:extLst>
          </p:cNvPr>
          <p:cNvGrpSpPr/>
          <p:nvPr/>
        </p:nvGrpSpPr>
        <p:grpSpPr>
          <a:xfrm>
            <a:off x="9248775" y="3300448"/>
            <a:ext cx="2417215" cy="2052067"/>
            <a:chOff x="0" y="0"/>
            <a:chExt cx="2417215" cy="2052067"/>
          </a:xfrm>
        </p:grpSpPr>
        <p:grpSp>
          <p:nvGrpSpPr>
            <p:cNvPr id="15" name="组合 14">
              <a:extLst>
                <a:ext uri="{FF2B5EF4-FFF2-40B4-BE49-F238E27FC236}">
                  <a16:creationId xmlns:a16="http://schemas.microsoft.com/office/drawing/2014/main" id="{01303388-B4CC-4472-A3C4-08B088AB5346}"/>
                </a:ext>
              </a:extLst>
            </p:cNvPr>
            <p:cNvGrpSpPr/>
            <p:nvPr/>
          </p:nvGrpSpPr>
          <p:grpSpPr>
            <a:xfrm>
              <a:off x="0" y="0"/>
              <a:ext cx="2369749" cy="1771650"/>
              <a:chOff x="0" y="0"/>
              <a:chExt cx="2369749" cy="1771650"/>
            </a:xfrm>
          </p:grpSpPr>
          <p:sp>
            <p:nvSpPr>
              <p:cNvPr id="17" name="文本框 134">
                <a:extLst>
                  <a:ext uri="{FF2B5EF4-FFF2-40B4-BE49-F238E27FC236}">
                    <a16:creationId xmlns:a16="http://schemas.microsoft.com/office/drawing/2014/main" id="{F5A4AD93-A167-4957-A232-111A406FABED}"/>
                  </a:ext>
                </a:extLst>
              </p:cNvPr>
              <p:cNvSpPr txBox="1"/>
              <p:nvPr/>
            </p:nvSpPr>
            <p:spPr>
              <a:xfrm>
                <a:off x="1743075" y="0"/>
                <a:ext cx="626674" cy="3048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600" b="1" kern="100">
                    <a:effectLst/>
                    <a:latin typeface="楷体"/>
                    <a:ea typeface="宋体"/>
                    <a:cs typeface="Times New Roman"/>
                  </a:rPr>
                  <a:t>X</a:t>
                </a:r>
                <a:r>
                  <a:rPr lang="zh-CN" sz="1600" b="1" kern="100">
                    <a:effectLst/>
                    <a:ea typeface="楷体"/>
                    <a:cs typeface="Times New Roman"/>
                  </a:rPr>
                  <a:t>轴</a:t>
                </a:r>
                <a:endParaRPr lang="zh-CN" sz="1200" b="1" kern="100">
                  <a:effectLst/>
                  <a:ea typeface="宋体"/>
                  <a:cs typeface="Times New Roman"/>
                </a:endParaRPr>
              </a:p>
            </p:txBody>
          </p:sp>
          <p:sp>
            <p:nvSpPr>
              <p:cNvPr id="18" name="文本框 133">
                <a:extLst>
                  <a:ext uri="{FF2B5EF4-FFF2-40B4-BE49-F238E27FC236}">
                    <a16:creationId xmlns:a16="http://schemas.microsoft.com/office/drawing/2014/main" id="{EB10DD27-F935-4826-86A0-930597372B84}"/>
                  </a:ext>
                </a:extLst>
              </p:cNvPr>
              <p:cNvSpPr txBox="1"/>
              <p:nvPr/>
            </p:nvSpPr>
            <p:spPr>
              <a:xfrm>
                <a:off x="0" y="25"/>
                <a:ext cx="474345" cy="3238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en-US" sz="1600" b="1" kern="100" dirty="0">
                    <a:effectLst/>
                    <a:ea typeface="宋体"/>
                    <a:cs typeface="Times New Roman"/>
                  </a:rPr>
                  <a:t>(0,0)</a:t>
                </a:r>
                <a:endParaRPr lang="zh-CN" sz="1200" b="1" kern="100" dirty="0">
                  <a:effectLst/>
                  <a:ea typeface="宋体"/>
                  <a:cs typeface="Times New Roman"/>
                </a:endParaRPr>
              </a:p>
            </p:txBody>
          </p:sp>
          <p:cxnSp>
            <p:nvCxnSpPr>
              <p:cNvPr id="19" name="直接箭头连接符 18">
                <a:extLst>
                  <a:ext uri="{FF2B5EF4-FFF2-40B4-BE49-F238E27FC236}">
                    <a16:creationId xmlns:a16="http://schemas.microsoft.com/office/drawing/2014/main" id="{957E29D2-074C-4248-BB17-1144DDC74588}"/>
                  </a:ext>
                </a:extLst>
              </p:cNvPr>
              <p:cNvCxnSpPr/>
              <p:nvPr/>
            </p:nvCxnSpPr>
            <p:spPr>
              <a:xfrm>
                <a:off x="314325" y="304800"/>
                <a:ext cx="1647825"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E0E24073-018D-4978-9D0F-B027E3A03D89}"/>
                  </a:ext>
                </a:extLst>
              </p:cNvPr>
              <p:cNvCxnSpPr/>
              <p:nvPr/>
            </p:nvCxnSpPr>
            <p:spPr>
              <a:xfrm>
                <a:off x="314325" y="304800"/>
                <a:ext cx="0" cy="128587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1" name="文本框 135">
                <a:extLst>
                  <a:ext uri="{FF2B5EF4-FFF2-40B4-BE49-F238E27FC236}">
                    <a16:creationId xmlns:a16="http://schemas.microsoft.com/office/drawing/2014/main" id="{2589D2C0-B79C-44CB-9C3D-09ACF68AC27D}"/>
                  </a:ext>
                </a:extLst>
              </p:cNvPr>
              <p:cNvSpPr txBox="1"/>
              <p:nvPr/>
            </p:nvSpPr>
            <p:spPr>
              <a:xfrm>
                <a:off x="466725" y="1466850"/>
                <a:ext cx="870370" cy="3048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600" b="1" kern="100" dirty="0">
                    <a:effectLst/>
                    <a:latin typeface="楷体"/>
                    <a:ea typeface="宋体"/>
                    <a:cs typeface="Times New Roman"/>
                  </a:rPr>
                  <a:t>Y</a:t>
                </a:r>
                <a:r>
                  <a:rPr lang="zh-CN" sz="1600" b="1" kern="100" dirty="0">
                    <a:effectLst/>
                    <a:ea typeface="楷体"/>
                    <a:cs typeface="Times New Roman"/>
                  </a:rPr>
                  <a:t>轴</a:t>
                </a:r>
                <a:endParaRPr lang="zh-CN" sz="1200" b="1" kern="100" dirty="0">
                  <a:effectLst/>
                  <a:ea typeface="宋体"/>
                  <a:cs typeface="Times New Roman"/>
                </a:endParaRPr>
              </a:p>
            </p:txBody>
          </p:sp>
          <p:sp>
            <p:nvSpPr>
              <p:cNvPr id="22" name="文本框 136">
                <a:extLst>
                  <a:ext uri="{FF2B5EF4-FFF2-40B4-BE49-F238E27FC236}">
                    <a16:creationId xmlns:a16="http://schemas.microsoft.com/office/drawing/2014/main" id="{06D0191E-EF55-4286-854C-AA279FB88CC5}"/>
                  </a:ext>
                </a:extLst>
              </p:cNvPr>
              <p:cNvSpPr txBox="1"/>
              <p:nvPr/>
            </p:nvSpPr>
            <p:spPr>
              <a:xfrm>
                <a:off x="1733550" y="495300"/>
                <a:ext cx="494665" cy="3238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b="1" kern="100" dirty="0">
                    <a:effectLst/>
                    <a:ea typeface="楷体"/>
                    <a:cs typeface="Times New Roman"/>
                  </a:rPr>
                  <a:t>增大</a:t>
                </a:r>
                <a:endParaRPr lang="zh-CN" sz="1200" b="1" kern="100" dirty="0">
                  <a:effectLst/>
                  <a:ea typeface="宋体"/>
                  <a:cs typeface="Times New Roman"/>
                </a:endParaRPr>
              </a:p>
            </p:txBody>
          </p:sp>
          <p:sp>
            <p:nvSpPr>
              <p:cNvPr id="23" name="文本框 137">
                <a:extLst>
                  <a:ext uri="{FF2B5EF4-FFF2-40B4-BE49-F238E27FC236}">
                    <a16:creationId xmlns:a16="http://schemas.microsoft.com/office/drawing/2014/main" id="{7E356D75-6698-44CC-BFCD-16CB643FA3AF}"/>
                  </a:ext>
                </a:extLst>
              </p:cNvPr>
              <p:cNvSpPr txBox="1"/>
              <p:nvPr/>
            </p:nvSpPr>
            <p:spPr>
              <a:xfrm>
                <a:off x="466725" y="1143000"/>
                <a:ext cx="494665" cy="3238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b="1" kern="100" dirty="0">
                    <a:effectLst/>
                    <a:ea typeface="楷体"/>
                    <a:cs typeface="Times New Roman"/>
                  </a:rPr>
                  <a:t>增大</a:t>
                </a:r>
                <a:endParaRPr lang="zh-CN" sz="1200" b="1" kern="100" dirty="0">
                  <a:effectLst/>
                  <a:ea typeface="宋体"/>
                  <a:cs typeface="Times New Roman"/>
                </a:endParaRPr>
              </a:p>
            </p:txBody>
          </p:sp>
        </p:grpSp>
        <p:sp>
          <p:nvSpPr>
            <p:cNvPr id="16" name="文本框 142">
              <a:extLst>
                <a:ext uri="{FF2B5EF4-FFF2-40B4-BE49-F238E27FC236}">
                  <a16:creationId xmlns:a16="http://schemas.microsoft.com/office/drawing/2014/main" id="{9DC6E9C4-31E9-4459-8151-371B92162038}"/>
                </a:ext>
              </a:extLst>
            </p:cNvPr>
            <p:cNvSpPr txBox="1"/>
            <p:nvPr/>
          </p:nvSpPr>
          <p:spPr>
            <a:xfrm>
              <a:off x="464589" y="1709167"/>
              <a:ext cx="1952626" cy="3429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600" b="1" kern="100" dirty="0">
                  <a:effectLst/>
                  <a:ea typeface="楷体"/>
                  <a:cs typeface="Times New Roman"/>
                </a:rPr>
                <a:t>计算机屏幕坐标系</a:t>
              </a:r>
              <a:endParaRPr lang="zh-CN" sz="1200" b="1" kern="100" dirty="0">
                <a:effectLst/>
                <a:ea typeface="宋体"/>
                <a:cs typeface="Times New Roman"/>
              </a:endParaRPr>
            </a:p>
          </p:txBody>
        </p:sp>
      </p:grpSp>
    </p:spTree>
    <p:extLst>
      <p:ext uri="{BB962C8B-B14F-4D97-AF65-F5344CB8AC3E}">
        <p14:creationId xmlns:p14="http://schemas.microsoft.com/office/powerpoint/2010/main" val="263118189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17FCF96-7854-41B2-95E8-5E98306C217C}"/>
              </a:ext>
            </a:extLst>
          </p:cNvPr>
          <p:cNvGrpSpPr/>
          <p:nvPr/>
        </p:nvGrpSpPr>
        <p:grpSpPr>
          <a:xfrm>
            <a:off x="477086" y="440950"/>
            <a:ext cx="4825758" cy="739766"/>
            <a:chOff x="477086" y="440950"/>
            <a:chExt cx="4825758" cy="739766"/>
          </a:xfrm>
        </p:grpSpPr>
        <p:grpSp>
          <p:nvGrpSpPr>
            <p:cNvPr id="3" name="组合 2">
              <a:extLst>
                <a:ext uri="{FF2B5EF4-FFF2-40B4-BE49-F238E27FC236}">
                  <a16:creationId xmlns:a16="http://schemas.microsoft.com/office/drawing/2014/main" id="{C537F89F-0AE1-4F6D-B35B-3BA7B8902CAA}"/>
                </a:ext>
              </a:extLst>
            </p:cNvPr>
            <p:cNvGrpSpPr/>
            <p:nvPr/>
          </p:nvGrpSpPr>
          <p:grpSpPr>
            <a:xfrm>
              <a:off x="477086" y="440950"/>
              <a:ext cx="785657" cy="739766"/>
              <a:chOff x="4047600" y="12678"/>
              <a:chExt cx="3444796" cy="3243581"/>
            </a:xfrm>
          </p:grpSpPr>
          <p:pic>
            <p:nvPicPr>
              <p:cNvPr id="7" name="图片 6">
                <a:extLst>
                  <a:ext uri="{FF2B5EF4-FFF2-40B4-BE49-F238E27FC236}">
                    <a16:creationId xmlns:a16="http://schemas.microsoft.com/office/drawing/2014/main" id="{FE16B545-5C35-437E-8292-C7589D407B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8" name="图片 7">
                <a:extLst>
                  <a:ext uri="{FF2B5EF4-FFF2-40B4-BE49-F238E27FC236}">
                    <a16:creationId xmlns:a16="http://schemas.microsoft.com/office/drawing/2014/main" id="{328320BF-0392-4954-8DB3-BFD6F9D2C8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grpSp>
          <p:nvGrpSpPr>
            <p:cNvPr id="4" name="组合 3">
              <a:extLst>
                <a:ext uri="{FF2B5EF4-FFF2-40B4-BE49-F238E27FC236}">
                  <a16:creationId xmlns:a16="http://schemas.microsoft.com/office/drawing/2014/main" id="{AAA7E1DE-3602-4CBD-BEDB-8EDDFC88F587}"/>
                </a:ext>
              </a:extLst>
            </p:cNvPr>
            <p:cNvGrpSpPr/>
            <p:nvPr/>
          </p:nvGrpSpPr>
          <p:grpSpPr>
            <a:xfrm>
              <a:off x="1344142" y="499932"/>
              <a:ext cx="3958702" cy="626526"/>
              <a:chOff x="383540" y="2894112"/>
              <a:chExt cx="3958702" cy="626526"/>
            </a:xfrm>
          </p:grpSpPr>
          <p:sp>
            <p:nvSpPr>
              <p:cNvPr id="5" name="文本框 21">
                <a:extLst>
                  <a:ext uri="{FF2B5EF4-FFF2-40B4-BE49-F238E27FC236}">
                    <a16:creationId xmlns:a16="http://schemas.microsoft.com/office/drawing/2014/main" id="{CD6EA9E2-8ECC-4D00-BCBB-A9AD7E9F84A4}"/>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50" dirty="0">
                  <a:solidFill>
                    <a:schemeClr val="bg1">
                      <a:lumMod val="5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 name="文本框 19">
                <a:extLst>
                  <a:ext uri="{FF2B5EF4-FFF2-40B4-BE49-F238E27FC236}">
                    <a16:creationId xmlns:a16="http://schemas.microsoft.com/office/drawing/2014/main" id="{629FA578-28D1-4277-AD68-8F40B0C7BC8D}"/>
                  </a:ext>
                </a:extLst>
              </p:cNvPr>
              <p:cNvSpPr txBox="1"/>
              <p:nvPr/>
            </p:nvSpPr>
            <p:spPr>
              <a:xfrm>
                <a:off x="408010" y="2894112"/>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组件设计</a:t>
                </a:r>
              </a:p>
            </p:txBody>
          </p:sp>
        </p:grpSp>
      </p:grpSp>
      <p:pic>
        <p:nvPicPr>
          <p:cNvPr id="9" name="图片 8">
            <a:extLst>
              <a:ext uri="{FF2B5EF4-FFF2-40B4-BE49-F238E27FC236}">
                <a16:creationId xmlns:a16="http://schemas.microsoft.com/office/drawing/2014/main" id="{FBEAC7AF-CBD9-4429-A2AA-3D8446F2A6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sp>
        <p:nvSpPr>
          <p:cNvPr id="10" name="文本框 19">
            <a:extLst>
              <a:ext uri="{FF2B5EF4-FFF2-40B4-BE49-F238E27FC236}">
                <a16:creationId xmlns:a16="http://schemas.microsoft.com/office/drawing/2014/main" id="{ACAB4183-9FA9-4928-9BCE-2E062462A7B8}"/>
              </a:ext>
            </a:extLst>
          </p:cNvPr>
          <p:cNvSpPr txBox="1"/>
          <p:nvPr/>
        </p:nvSpPr>
        <p:spPr>
          <a:xfrm>
            <a:off x="1368611" y="499931"/>
            <a:ext cx="3346263"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组件设计</a:t>
            </a:r>
            <a:r>
              <a:rPr lang="en-US" altLang="zh-CN"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组件讲解</a:t>
            </a:r>
          </a:p>
        </p:txBody>
      </p:sp>
      <p:sp>
        <p:nvSpPr>
          <p:cNvPr id="12" name="文本框 11">
            <a:extLst>
              <a:ext uri="{FF2B5EF4-FFF2-40B4-BE49-F238E27FC236}">
                <a16:creationId xmlns:a16="http://schemas.microsoft.com/office/drawing/2014/main" id="{6F3F15F5-C86D-41BE-82DC-7FD35C9B9E8C}"/>
              </a:ext>
            </a:extLst>
          </p:cNvPr>
          <p:cNvSpPr txBox="1"/>
          <p:nvPr/>
        </p:nvSpPr>
        <p:spPr>
          <a:xfrm>
            <a:off x="1262743" y="1265634"/>
            <a:ext cx="2366282" cy="400110"/>
          </a:xfrm>
          <a:prstGeom prst="rect">
            <a:avLst/>
          </a:prstGeom>
          <a:noFill/>
        </p:spPr>
        <p:txBody>
          <a:bodyPr wrap="square" rtlCol="0">
            <a:spAutoFit/>
          </a:bodyPr>
          <a:lstStyle/>
          <a:p>
            <a:r>
              <a:rPr lang="zh-CN" altLang="en-US" sz="2000" b="1" dirty="0"/>
              <a:t>水平布局</a:t>
            </a:r>
          </a:p>
        </p:txBody>
      </p:sp>
      <p:sp>
        <p:nvSpPr>
          <p:cNvPr id="13" name="文本框 12">
            <a:extLst>
              <a:ext uri="{FF2B5EF4-FFF2-40B4-BE49-F238E27FC236}">
                <a16:creationId xmlns:a16="http://schemas.microsoft.com/office/drawing/2014/main" id="{913A439F-76A8-478C-8E6C-EEE6FF299ED9}"/>
              </a:ext>
            </a:extLst>
          </p:cNvPr>
          <p:cNvSpPr txBox="1"/>
          <p:nvPr/>
        </p:nvSpPr>
        <p:spPr>
          <a:xfrm>
            <a:off x="1344142" y="1883321"/>
            <a:ext cx="8523758" cy="7078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水平布局组件可以实现内部组件自左向右的水平排列，在垂直方向上居中对齐。如果希望内部组件自上而下排列，则需使用垂直布局组件。</a:t>
            </a:r>
          </a:p>
        </p:txBody>
      </p:sp>
      <p:sp>
        <p:nvSpPr>
          <p:cNvPr id="24" name="文本框 23">
            <a:extLst>
              <a:ext uri="{FF2B5EF4-FFF2-40B4-BE49-F238E27FC236}">
                <a16:creationId xmlns:a16="http://schemas.microsoft.com/office/drawing/2014/main" id="{986852BB-959C-47EB-B5B8-69B794AF0B30}"/>
              </a:ext>
            </a:extLst>
          </p:cNvPr>
          <p:cNvSpPr txBox="1"/>
          <p:nvPr/>
        </p:nvSpPr>
        <p:spPr>
          <a:xfrm>
            <a:off x="1252486" y="2886405"/>
            <a:ext cx="2366282" cy="400110"/>
          </a:xfrm>
          <a:prstGeom prst="rect">
            <a:avLst/>
          </a:prstGeom>
          <a:noFill/>
        </p:spPr>
        <p:txBody>
          <a:bodyPr wrap="square" rtlCol="0">
            <a:spAutoFit/>
          </a:bodyPr>
          <a:lstStyle/>
          <a:p>
            <a:r>
              <a:rPr lang="zh-CN" altLang="en-US" sz="2000" b="1" dirty="0"/>
              <a:t>滑动条</a:t>
            </a:r>
          </a:p>
        </p:txBody>
      </p:sp>
      <p:sp>
        <p:nvSpPr>
          <p:cNvPr id="25" name="文本框 24">
            <a:extLst>
              <a:ext uri="{FF2B5EF4-FFF2-40B4-BE49-F238E27FC236}">
                <a16:creationId xmlns:a16="http://schemas.microsoft.com/office/drawing/2014/main" id="{159BA6C9-D568-46C0-B88F-86CE766FACC9}"/>
              </a:ext>
            </a:extLst>
          </p:cNvPr>
          <p:cNvSpPr txBox="1"/>
          <p:nvPr/>
        </p:nvSpPr>
        <p:spPr>
          <a:xfrm>
            <a:off x="1344142" y="3505200"/>
            <a:ext cx="8323733" cy="163121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滑动条由一个进度条和一个可拖动的滑块组成。</a:t>
            </a:r>
            <a:endParaRPr lang="en-US" altLang="zh-CN" sz="2000" dirty="0"/>
          </a:p>
          <a:p>
            <a:pPr marL="285750" indent="-285750">
              <a:buFont typeface="Arial" panose="020B0604020202020204" pitchFamily="34" charset="0"/>
              <a:buChar char="•"/>
            </a:pPr>
            <a:r>
              <a:rPr lang="zh-CN" altLang="en-US" sz="2000" dirty="0"/>
              <a:t>可以左右拖动滑块来设定滑块位置，拖动滑块将触发“位置变化”事件，并记录滑块位置。</a:t>
            </a:r>
            <a:endParaRPr lang="en-US" altLang="zh-CN" sz="2000" dirty="0"/>
          </a:p>
          <a:p>
            <a:pPr marL="285750" indent="-285750">
              <a:buFont typeface="Arial" panose="020B0604020202020204" pitchFamily="34" charset="0"/>
              <a:buChar char="•"/>
            </a:pPr>
            <a:r>
              <a:rPr lang="zh-CN" altLang="en-US" sz="2000" dirty="0"/>
              <a:t>滑块位置可以动态更新其他组件的某些属性，如改变输入框中文字的大小或球的半径等。</a:t>
            </a:r>
          </a:p>
        </p:txBody>
      </p:sp>
    </p:spTree>
    <p:extLst>
      <p:ext uri="{BB962C8B-B14F-4D97-AF65-F5344CB8AC3E}">
        <p14:creationId xmlns:p14="http://schemas.microsoft.com/office/powerpoint/2010/main" val="241026920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17FCF96-7854-41B2-95E8-5E98306C217C}"/>
              </a:ext>
            </a:extLst>
          </p:cNvPr>
          <p:cNvGrpSpPr/>
          <p:nvPr/>
        </p:nvGrpSpPr>
        <p:grpSpPr>
          <a:xfrm>
            <a:off x="477086" y="440950"/>
            <a:ext cx="4825758" cy="739766"/>
            <a:chOff x="477086" y="440950"/>
            <a:chExt cx="4825758" cy="739766"/>
          </a:xfrm>
        </p:grpSpPr>
        <p:grpSp>
          <p:nvGrpSpPr>
            <p:cNvPr id="3" name="组合 2">
              <a:extLst>
                <a:ext uri="{FF2B5EF4-FFF2-40B4-BE49-F238E27FC236}">
                  <a16:creationId xmlns:a16="http://schemas.microsoft.com/office/drawing/2014/main" id="{C537F89F-0AE1-4F6D-B35B-3BA7B8902CAA}"/>
                </a:ext>
              </a:extLst>
            </p:cNvPr>
            <p:cNvGrpSpPr/>
            <p:nvPr/>
          </p:nvGrpSpPr>
          <p:grpSpPr>
            <a:xfrm>
              <a:off x="477086" y="440950"/>
              <a:ext cx="785657" cy="739766"/>
              <a:chOff x="4047600" y="12678"/>
              <a:chExt cx="3444796" cy="3243581"/>
            </a:xfrm>
          </p:grpSpPr>
          <p:pic>
            <p:nvPicPr>
              <p:cNvPr id="7" name="图片 6">
                <a:extLst>
                  <a:ext uri="{FF2B5EF4-FFF2-40B4-BE49-F238E27FC236}">
                    <a16:creationId xmlns:a16="http://schemas.microsoft.com/office/drawing/2014/main" id="{FE16B545-5C35-437E-8292-C7589D407B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8" name="图片 7">
                <a:extLst>
                  <a:ext uri="{FF2B5EF4-FFF2-40B4-BE49-F238E27FC236}">
                    <a16:creationId xmlns:a16="http://schemas.microsoft.com/office/drawing/2014/main" id="{328320BF-0392-4954-8DB3-BFD6F9D2C8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grpSp>
          <p:nvGrpSpPr>
            <p:cNvPr id="4" name="组合 3">
              <a:extLst>
                <a:ext uri="{FF2B5EF4-FFF2-40B4-BE49-F238E27FC236}">
                  <a16:creationId xmlns:a16="http://schemas.microsoft.com/office/drawing/2014/main" id="{AAA7E1DE-3602-4CBD-BEDB-8EDDFC88F587}"/>
                </a:ext>
              </a:extLst>
            </p:cNvPr>
            <p:cNvGrpSpPr/>
            <p:nvPr/>
          </p:nvGrpSpPr>
          <p:grpSpPr>
            <a:xfrm>
              <a:off x="1344142" y="499932"/>
              <a:ext cx="3958702" cy="626526"/>
              <a:chOff x="383540" y="2894112"/>
              <a:chExt cx="3958702" cy="626526"/>
            </a:xfrm>
          </p:grpSpPr>
          <p:sp>
            <p:nvSpPr>
              <p:cNvPr id="5" name="文本框 21">
                <a:extLst>
                  <a:ext uri="{FF2B5EF4-FFF2-40B4-BE49-F238E27FC236}">
                    <a16:creationId xmlns:a16="http://schemas.microsoft.com/office/drawing/2014/main" id="{CD6EA9E2-8ECC-4D00-BCBB-A9AD7E9F84A4}"/>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50" dirty="0">
                  <a:solidFill>
                    <a:schemeClr val="bg1">
                      <a:lumMod val="5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 name="文本框 19">
                <a:extLst>
                  <a:ext uri="{FF2B5EF4-FFF2-40B4-BE49-F238E27FC236}">
                    <a16:creationId xmlns:a16="http://schemas.microsoft.com/office/drawing/2014/main" id="{629FA578-28D1-4277-AD68-8F40B0C7BC8D}"/>
                  </a:ext>
                </a:extLst>
              </p:cNvPr>
              <p:cNvSpPr txBox="1"/>
              <p:nvPr/>
            </p:nvSpPr>
            <p:spPr>
              <a:xfrm>
                <a:off x="408010" y="2894112"/>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组件设计</a:t>
                </a:r>
              </a:p>
            </p:txBody>
          </p:sp>
        </p:grpSp>
      </p:grpSp>
      <p:pic>
        <p:nvPicPr>
          <p:cNvPr id="9" name="图片 8">
            <a:extLst>
              <a:ext uri="{FF2B5EF4-FFF2-40B4-BE49-F238E27FC236}">
                <a16:creationId xmlns:a16="http://schemas.microsoft.com/office/drawing/2014/main" id="{FBEAC7AF-CBD9-4429-A2AA-3D8446F2A6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sp>
        <p:nvSpPr>
          <p:cNvPr id="10" name="文本框 19">
            <a:extLst>
              <a:ext uri="{FF2B5EF4-FFF2-40B4-BE49-F238E27FC236}">
                <a16:creationId xmlns:a16="http://schemas.microsoft.com/office/drawing/2014/main" id="{ACAB4183-9FA9-4928-9BCE-2E062462A7B8}"/>
              </a:ext>
            </a:extLst>
          </p:cNvPr>
          <p:cNvSpPr txBox="1"/>
          <p:nvPr/>
        </p:nvSpPr>
        <p:spPr>
          <a:xfrm>
            <a:off x="1368611" y="499931"/>
            <a:ext cx="3346263"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组件设计</a:t>
            </a:r>
            <a:r>
              <a:rPr lang="en-US" altLang="zh-CN"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组件讲解</a:t>
            </a:r>
          </a:p>
        </p:txBody>
      </p:sp>
      <p:sp>
        <p:nvSpPr>
          <p:cNvPr id="12" name="文本框 11">
            <a:extLst>
              <a:ext uri="{FF2B5EF4-FFF2-40B4-BE49-F238E27FC236}">
                <a16:creationId xmlns:a16="http://schemas.microsoft.com/office/drawing/2014/main" id="{6F3F15F5-C86D-41BE-82DC-7FD35C9B9E8C}"/>
              </a:ext>
            </a:extLst>
          </p:cNvPr>
          <p:cNvSpPr txBox="1"/>
          <p:nvPr/>
        </p:nvSpPr>
        <p:spPr>
          <a:xfrm>
            <a:off x="1262743" y="1265634"/>
            <a:ext cx="2366282" cy="400110"/>
          </a:xfrm>
          <a:prstGeom prst="rect">
            <a:avLst/>
          </a:prstGeom>
          <a:noFill/>
        </p:spPr>
        <p:txBody>
          <a:bodyPr wrap="square" rtlCol="0">
            <a:spAutoFit/>
          </a:bodyPr>
          <a:lstStyle/>
          <a:p>
            <a:r>
              <a:rPr lang="zh-CN" altLang="en-US" sz="2000" b="1" dirty="0"/>
              <a:t>照相机</a:t>
            </a:r>
          </a:p>
        </p:txBody>
      </p:sp>
      <p:sp>
        <p:nvSpPr>
          <p:cNvPr id="13" name="文本框 12">
            <a:extLst>
              <a:ext uri="{FF2B5EF4-FFF2-40B4-BE49-F238E27FC236}">
                <a16:creationId xmlns:a16="http://schemas.microsoft.com/office/drawing/2014/main" id="{913A439F-76A8-478C-8E6C-EEE6FF299ED9}"/>
              </a:ext>
            </a:extLst>
          </p:cNvPr>
          <p:cNvSpPr txBox="1"/>
          <p:nvPr/>
        </p:nvSpPr>
        <p:spPr>
          <a:xfrm>
            <a:off x="1344142" y="1883321"/>
            <a:ext cx="7904633" cy="1323439"/>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照相机组件是非可视组件，可以使用设备上的照相机进行拍照。</a:t>
            </a:r>
            <a:endParaRPr lang="en-US" altLang="zh-CN" sz="2000" dirty="0"/>
          </a:p>
          <a:p>
            <a:pPr marL="285750" indent="-285750">
              <a:buFont typeface="Arial" panose="020B0604020202020204" pitchFamily="34" charset="0"/>
              <a:buChar char="•"/>
            </a:pPr>
            <a:r>
              <a:rPr lang="zh-CN" altLang="en-US" sz="2000" dirty="0"/>
              <a:t>拍照结束后将触发拍照完成事件，照片保存在设备中，其文件名将成为事件的参数。</a:t>
            </a:r>
            <a:endParaRPr lang="en-US" altLang="zh-CN" sz="2000" dirty="0"/>
          </a:p>
          <a:p>
            <a:pPr marL="285750" indent="-285750">
              <a:buFont typeface="Arial" panose="020B0604020202020204" pitchFamily="34" charset="0"/>
              <a:buChar char="•"/>
            </a:pPr>
            <a:r>
              <a:rPr lang="zh-CN" altLang="en-US" sz="2000" dirty="0"/>
              <a:t>该文件也可以作为某个图像组件的图片属性。</a:t>
            </a:r>
          </a:p>
        </p:txBody>
      </p:sp>
      <p:sp>
        <p:nvSpPr>
          <p:cNvPr id="24" name="文本框 23">
            <a:extLst>
              <a:ext uri="{FF2B5EF4-FFF2-40B4-BE49-F238E27FC236}">
                <a16:creationId xmlns:a16="http://schemas.microsoft.com/office/drawing/2014/main" id="{986852BB-959C-47EB-B5B8-69B794AF0B30}"/>
              </a:ext>
            </a:extLst>
          </p:cNvPr>
          <p:cNvSpPr txBox="1"/>
          <p:nvPr/>
        </p:nvSpPr>
        <p:spPr>
          <a:xfrm>
            <a:off x="1252486" y="3440403"/>
            <a:ext cx="2366282" cy="400110"/>
          </a:xfrm>
          <a:prstGeom prst="rect">
            <a:avLst/>
          </a:prstGeom>
          <a:noFill/>
        </p:spPr>
        <p:txBody>
          <a:bodyPr wrap="square" rtlCol="0">
            <a:spAutoFit/>
          </a:bodyPr>
          <a:lstStyle/>
          <a:p>
            <a:r>
              <a:rPr lang="zh-CN" altLang="en-US" sz="2000" b="1" dirty="0"/>
              <a:t>计时器</a:t>
            </a:r>
          </a:p>
        </p:txBody>
      </p:sp>
      <p:sp>
        <p:nvSpPr>
          <p:cNvPr id="25" name="文本框 24">
            <a:extLst>
              <a:ext uri="{FF2B5EF4-FFF2-40B4-BE49-F238E27FC236}">
                <a16:creationId xmlns:a16="http://schemas.microsoft.com/office/drawing/2014/main" id="{159BA6C9-D568-46C0-B88F-86CE766FACC9}"/>
              </a:ext>
            </a:extLst>
          </p:cNvPr>
          <p:cNvSpPr txBox="1"/>
          <p:nvPr/>
        </p:nvSpPr>
        <p:spPr>
          <a:xfrm>
            <a:off x="1344142" y="4059198"/>
            <a:ext cx="8323733" cy="1015663"/>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可用于创建计时器的非可视组件，以固定的时间间隔发出信号来触发事件</a:t>
            </a:r>
            <a:endParaRPr lang="en-US" altLang="zh-CN" sz="2000" dirty="0"/>
          </a:p>
          <a:p>
            <a:pPr marL="285750" indent="-285750">
              <a:buFont typeface="Arial" panose="020B0604020202020204" pitchFamily="34" charset="0"/>
              <a:buChar char="•"/>
            </a:pPr>
            <a:r>
              <a:rPr lang="zh-CN" altLang="en-US" sz="2000" dirty="0"/>
              <a:t>也可以实现各种时间单位</a:t>
            </a:r>
            <a:r>
              <a:rPr lang="en-US" altLang="zh-CN" sz="2000" dirty="0"/>
              <a:t>(</a:t>
            </a:r>
            <a:r>
              <a:rPr lang="zh-CN" altLang="en-US" sz="2000" dirty="0"/>
              <a:t>年、月、日、时、周</a:t>
            </a:r>
            <a:r>
              <a:rPr lang="en-US" altLang="zh-CN" sz="2000" dirty="0"/>
              <a:t>)</a:t>
            </a:r>
            <a:r>
              <a:rPr lang="zh-CN" altLang="en-US" sz="2000" dirty="0"/>
              <a:t>之间的转换和处理。</a:t>
            </a:r>
          </a:p>
        </p:txBody>
      </p:sp>
      <p:sp>
        <p:nvSpPr>
          <p:cNvPr id="11" name="文本框 10">
            <a:extLst>
              <a:ext uri="{FF2B5EF4-FFF2-40B4-BE49-F238E27FC236}">
                <a16:creationId xmlns:a16="http://schemas.microsoft.com/office/drawing/2014/main" id="{974B1CBF-1245-4AAA-907E-4DF9C484F1A1}"/>
              </a:ext>
            </a:extLst>
          </p:cNvPr>
          <p:cNvSpPr txBox="1"/>
          <p:nvPr/>
        </p:nvSpPr>
        <p:spPr>
          <a:xfrm>
            <a:off x="1344142" y="5392311"/>
            <a:ext cx="8018933" cy="400110"/>
          </a:xfrm>
          <a:prstGeom prst="rect">
            <a:avLst/>
          </a:prstGeom>
          <a:noFill/>
        </p:spPr>
        <p:txBody>
          <a:bodyPr wrap="square" rtlCol="0">
            <a:spAutoFit/>
          </a:bodyPr>
          <a:lstStyle/>
          <a:p>
            <a:r>
              <a:rPr lang="zh-CN" altLang="en-US" sz="2000" dirty="0"/>
              <a:t>多动手实践！具体的功能可以到逻辑设计里面点击对应的组件查看！</a:t>
            </a:r>
          </a:p>
        </p:txBody>
      </p:sp>
    </p:spTree>
    <p:extLst>
      <p:ext uri="{BB962C8B-B14F-4D97-AF65-F5344CB8AC3E}">
        <p14:creationId xmlns:p14="http://schemas.microsoft.com/office/powerpoint/2010/main" val="75131110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7EB4F0C-A285-498F-92A8-2E8D14088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039" y="2427855"/>
            <a:ext cx="3334358" cy="2744290"/>
          </a:xfrm>
          <a:prstGeom prst="rect">
            <a:avLst/>
          </a:prstGeom>
        </p:spPr>
      </p:pic>
      <p:pic>
        <p:nvPicPr>
          <p:cNvPr id="4" name="图片 3">
            <a:extLst>
              <a:ext uri="{FF2B5EF4-FFF2-40B4-BE49-F238E27FC236}">
                <a16:creationId xmlns:a16="http://schemas.microsoft.com/office/drawing/2014/main" id="{049DD03B-6D61-48F6-9F1E-610EDCCF8E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16650">
            <a:off x="2851967" y="3901311"/>
            <a:ext cx="3137543" cy="1732985"/>
          </a:xfrm>
          <a:prstGeom prst="rect">
            <a:avLst/>
          </a:prstGeom>
        </p:spPr>
      </p:pic>
      <p:pic>
        <p:nvPicPr>
          <p:cNvPr id="5" name="图片 4">
            <a:extLst>
              <a:ext uri="{FF2B5EF4-FFF2-40B4-BE49-F238E27FC236}">
                <a16:creationId xmlns:a16="http://schemas.microsoft.com/office/drawing/2014/main" id="{D397D9DA-D045-4B7C-B304-14F168DF11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2428420">
            <a:off x="2396229" y="2132529"/>
            <a:ext cx="2368347" cy="2991595"/>
          </a:xfrm>
          <a:prstGeom prst="rect">
            <a:avLst/>
          </a:prstGeom>
        </p:spPr>
      </p:pic>
      <p:pic>
        <p:nvPicPr>
          <p:cNvPr id="6" name="图片 5">
            <a:extLst>
              <a:ext uri="{FF2B5EF4-FFF2-40B4-BE49-F238E27FC236}">
                <a16:creationId xmlns:a16="http://schemas.microsoft.com/office/drawing/2014/main" id="{5C842FBA-E3F2-4EDA-A29B-C0B22FA778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2" name="图片 1">
            <a:extLst>
              <a:ext uri="{FF2B5EF4-FFF2-40B4-BE49-F238E27FC236}">
                <a16:creationId xmlns:a16="http://schemas.microsoft.com/office/drawing/2014/main" id="{DD55EA90-D95F-4172-B799-5284299B2D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0406" y="966315"/>
            <a:ext cx="5098810" cy="4925370"/>
          </a:xfrm>
          <a:prstGeom prst="rect">
            <a:avLst/>
          </a:prstGeom>
          <a:solidFill>
            <a:schemeClr val="bg1"/>
          </a:solidFill>
        </p:spPr>
      </p:pic>
      <p:sp>
        <p:nvSpPr>
          <p:cNvPr id="7" name="TextBox 3">
            <a:extLst>
              <a:ext uri="{FF2B5EF4-FFF2-40B4-BE49-F238E27FC236}">
                <a16:creationId xmlns:a16="http://schemas.microsoft.com/office/drawing/2014/main" id="{B8698B16-EFC0-4DA7-B952-C9BA021358B0}"/>
              </a:ext>
            </a:extLst>
          </p:cNvPr>
          <p:cNvSpPr txBox="1"/>
          <p:nvPr/>
        </p:nvSpPr>
        <p:spPr>
          <a:xfrm>
            <a:off x="4420739" y="2296793"/>
            <a:ext cx="3836588" cy="2072683"/>
          </a:xfrm>
          <a:prstGeom prst="rect">
            <a:avLst/>
          </a:prstGeom>
          <a:noFill/>
        </p:spPr>
        <p:txBody>
          <a:bodyPr wrap="square" lIns="0" rtlCol="0">
            <a:spAutoFit/>
          </a:bodyPr>
          <a:lstStyle/>
          <a:p>
            <a:pPr>
              <a:lnSpc>
                <a:spcPct val="150000"/>
              </a:lnSpc>
            </a:pPr>
            <a:r>
              <a:rPr lang="en-US" sz="54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PART 03</a:t>
            </a:r>
          </a:p>
          <a:p>
            <a:pPr>
              <a:lnSpc>
                <a:spcPct val="150000"/>
              </a:lnSpc>
            </a:pPr>
            <a:r>
              <a:rPr lang="zh-CN" altLang="en-US" sz="36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逻辑设计</a:t>
            </a:r>
            <a:endParaRPr lang="en-US" sz="36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8" name="Straight Connector 4">
            <a:extLst>
              <a:ext uri="{FF2B5EF4-FFF2-40B4-BE49-F238E27FC236}">
                <a16:creationId xmlns:a16="http://schemas.microsoft.com/office/drawing/2014/main" id="{077DE40C-E13F-434B-9AD1-BC84300AD75D}"/>
              </a:ext>
            </a:extLst>
          </p:cNvPr>
          <p:cNvCxnSpPr/>
          <p:nvPr/>
        </p:nvCxnSpPr>
        <p:spPr>
          <a:xfrm>
            <a:off x="4420738" y="3454400"/>
            <a:ext cx="57242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04F9C661-2F96-4712-9734-B59335ED2B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spTree>
    <p:extLst>
      <p:ext uri="{BB962C8B-B14F-4D97-AF65-F5344CB8AC3E}">
        <p14:creationId xmlns:p14="http://schemas.microsoft.com/office/powerpoint/2010/main" val="355049942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408E3A0-765A-4375-A142-A37740005E7A}"/>
              </a:ext>
            </a:extLst>
          </p:cNvPr>
          <p:cNvGrpSpPr/>
          <p:nvPr/>
        </p:nvGrpSpPr>
        <p:grpSpPr>
          <a:xfrm>
            <a:off x="979489" y="1519651"/>
            <a:ext cx="4066937" cy="934098"/>
            <a:chOff x="5082573" y="2168494"/>
            <a:chExt cx="3029327" cy="934098"/>
          </a:xfrm>
        </p:grpSpPr>
        <p:sp>
          <p:nvSpPr>
            <p:cNvPr id="4" name="矩形 3">
              <a:extLst>
                <a:ext uri="{FF2B5EF4-FFF2-40B4-BE49-F238E27FC236}">
                  <a16:creationId xmlns:a16="http://schemas.microsoft.com/office/drawing/2014/main" id="{8067B153-0E38-4181-A64E-35D1A4DBB5E8}"/>
                </a:ext>
              </a:extLst>
            </p:cNvPr>
            <p:cNvSpPr/>
            <p:nvPr/>
          </p:nvSpPr>
          <p:spPr>
            <a:xfrm>
              <a:off x="5082573" y="2168494"/>
              <a:ext cx="3029327" cy="5175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 name="文本框 4">
              <a:extLst>
                <a:ext uri="{FF2B5EF4-FFF2-40B4-BE49-F238E27FC236}">
                  <a16:creationId xmlns:a16="http://schemas.microsoft.com/office/drawing/2014/main" id="{C01A15F7-98F8-4ECA-ADE3-7261B3928AE7}"/>
                </a:ext>
              </a:extLst>
            </p:cNvPr>
            <p:cNvSpPr txBox="1"/>
            <p:nvPr/>
          </p:nvSpPr>
          <p:spPr>
            <a:xfrm>
              <a:off x="5234225" y="2196439"/>
              <a:ext cx="1723549"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画圆（点）</a:t>
              </a:r>
            </a:p>
          </p:txBody>
        </p:sp>
        <p:sp>
          <p:nvSpPr>
            <p:cNvPr id="6" name="文本框 5">
              <a:extLst>
                <a:ext uri="{FF2B5EF4-FFF2-40B4-BE49-F238E27FC236}">
                  <a16:creationId xmlns:a16="http://schemas.microsoft.com/office/drawing/2014/main" id="{1825D01B-7797-409D-BF4E-D90C31A99033}"/>
                </a:ext>
              </a:extLst>
            </p:cNvPr>
            <p:cNvSpPr txBox="1"/>
            <p:nvPr/>
          </p:nvSpPr>
          <p:spPr>
            <a:xfrm>
              <a:off x="5234223" y="2840982"/>
              <a:ext cx="2714719" cy="261610"/>
            </a:xfrm>
            <a:prstGeom prst="rect">
              <a:avLst/>
            </a:prstGeom>
            <a:noFill/>
          </p:spPr>
          <p:txBody>
            <a:bodyPr wrap="square" rtlCol="0">
              <a:spAutoFit/>
              <a:scene3d>
                <a:camera prst="orthographicFront"/>
                <a:lightRig rig="threePt" dir="t"/>
              </a:scene3d>
              <a:sp3d contourW="12700"/>
            </a:bodyPr>
            <a:lstStyle/>
            <a:p>
              <a:pPr algn="just"/>
              <a:endParaRPr lang="en-US" altLang="zh-CN" sz="11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7" name="组合 6">
            <a:extLst>
              <a:ext uri="{FF2B5EF4-FFF2-40B4-BE49-F238E27FC236}">
                <a16:creationId xmlns:a16="http://schemas.microsoft.com/office/drawing/2014/main" id="{EE427E26-3B2D-47C5-A69A-7058AD0EBEE5}"/>
              </a:ext>
            </a:extLst>
          </p:cNvPr>
          <p:cNvGrpSpPr/>
          <p:nvPr/>
        </p:nvGrpSpPr>
        <p:grpSpPr>
          <a:xfrm>
            <a:off x="6933448" y="1519651"/>
            <a:ext cx="3867902" cy="934098"/>
            <a:chOff x="5082573" y="2168494"/>
            <a:chExt cx="3740802" cy="934098"/>
          </a:xfrm>
        </p:grpSpPr>
        <p:sp>
          <p:nvSpPr>
            <p:cNvPr id="8" name="矩形 7">
              <a:extLst>
                <a:ext uri="{FF2B5EF4-FFF2-40B4-BE49-F238E27FC236}">
                  <a16:creationId xmlns:a16="http://schemas.microsoft.com/office/drawing/2014/main" id="{6641F205-86E4-4C01-B2A7-226FA623EFF1}"/>
                </a:ext>
              </a:extLst>
            </p:cNvPr>
            <p:cNvSpPr/>
            <p:nvPr/>
          </p:nvSpPr>
          <p:spPr>
            <a:xfrm>
              <a:off x="5082573" y="2168494"/>
              <a:ext cx="3740802" cy="5175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 name="文本框 8">
              <a:extLst>
                <a:ext uri="{FF2B5EF4-FFF2-40B4-BE49-F238E27FC236}">
                  <a16:creationId xmlns:a16="http://schemas.microsoft.com/office/drawing/2014/main" id="{B1784246-2A7D-41EE-9133-1F97FDAB2780}"/>
                </a:ext>
              </a:extLst>
            </p:cNvPr>
            <p:cNvSpPr txBox="1"/>
            <p:nvPr/>
          </p:nvSpPr>
          <p:spPr>
            <a:xfrm>
              <a:off x="5234225" y="2196439"/>
              <a:ext cx="800219"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画线</a:t>
              </a:r>
            </a:p>
          </p:txBody>
        </p:sp>
        <p:sp>
          <p:nvSpPr>
            <p:cNvPr id="10" name="文本框 9">
              <a:extLst>
                <a:ext uri="{FF2B5EF4-FFF2-40B4-BE49-F238E27FC236}">
                  <a16:creationId xmlns:a16="http://schemas.microsoft.com/office/drawing/2014/main" id="{4F3D94B0-4F8A-4F2D-BF17-1A1DB61400CD}"/>
                </a:ext>
              </a:extLst>
            </p:cNvPr>
            <p:cNvSpPr txBox="1"/>
            <p:nvPr/>
          </p:nvSpPr>
          <p:spPr>
            <a:xfrm>
              <a:off x="5234224" y="2840982"/>
              <a:ext cx="2714719" cy="261610"/>
            </a:xfrm>
            <a:prstGeom prst="rect">
              <a:avLst/>
            </a:prstGeom>
            <a:noFill/>
          </p:spPr>
          <p:txBody>
            <a:bodyPr wrap="square" rtlCol="0">
              <a:spAutoFit/>
              <a:scene3d>
                <a:camera prst="orthographicFront"/>
                <a:lightRig rig="threePt" dir="t"/>
              </a:scene3d>
              <a:sp3d contourW="12700"/>
            </a:bodyPr>
            <a:lstStyle/>
            <a:p>
              <a:pPr algn="just"/>
              <a:endParaRPr lang="en-US" altLang="zh-CN" sz="11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1" name="组合 20">
            <a:extLst>
              <a:ext uri="{FF2B5EF4-FFF2-40B4-BE49-F238E27FC236}">
                <a16:creationId xmlns:a16="http://schemas.microsoft.com/office/drawing/2014/main" id="{30B8D0C0-64AC-42BD-ADA8-1FC3CCB00007}"/>
              </a:ext>
            </a:extLst>
          </p:cNvPr>
          <p:cNvGrpSpPr/>
          <p:nvPr/>
        </p:nvGrpSpPr>
        <p:grpSpPr>
          <a:xfrm>
            <a:off x="477086" y="440950"/>
            <a:ext cx="4825758" cy="739766"/>
            <a:chOff x="477086" y="440950"/>
            <a:chExt cx="4825758" cy="739766"/>
          </a:xfrm>
        </p:grpSpPr>
        <p:grpSp>
          <p:nvGrpSpPr>
            <p:cNvPr id="22" name="组合 21">
              <a:extLst>
                <a:ext uri="{FF2B5EF4-FFF2-40B4-BE49-F238E27FC236}">
                  <a16:creationId xmlns:a16="http://schemas.microsoft.com/office/drawing/2014/main" id="{185D231F-8147-457F-9483-43C7C79C62FE}"/>
                </a:ext>
              </a:extLst>
            </p:cNvPr>
            <p:cNvGrpSpPr/>
            <p:nvPr/>
          </p:nvGrpSpPr>
          <p:grpSpPr>
            <a:xfrm>
              <a:off x="477086" y="440950"/>
              <a:ext cx="785657" cy="739766"/>
              <a:chOff x="4047600" y="12678"/>
              <a:chExt cx="3444796" cy="3243581"/>
            </a:xfrm>
          </p:grpSpPr>
          <p:pic>
            <p:nvPicPr>
              <p:cNvPr id="26" name="图片 25">
                <a:extLst>
                  <a:ext uri="{FF2B5EF4-FFF2-40B4-BE49-F238E27FC236}">
                    <a16:creationId xmlns:a16="http://schemas.microsoft.com/office/drawing/2014/main" id="{C57EB5F6-25B4-46D8-95C9-CAB0CFDF52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27" name="图片 26">
                <a:extLst>
                  <a:ext uri="{FF2B5EF4-FFF2-40B4-BE49-F238E27FC236}">
                    <a16:creationId xmlns:a16="http://schemas.microsoft.com/office/drawing/2014/main" id="{0B7403D4-ECF4-48DA-9980-8BDA3BD8C6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grpSp>
          <p:nvGrpSpPr>
            <p:cNvPr id="23" name="组合 22">
              <a:extLst>
                <a:ext uri="{FF2B5EF4-FFF2-40B4-BE49-F238E27FC236}">
                  <a16:creationId xmlns:a16="http://schemas.microsoft.com/office/drawing/2014/main" id="{511559C5-FF21-47CE-B9C7-98455D97A0B5}"/>
                </a:ext>
              </a:extLst>
            </p:cNvPr>
            <p:cNvGrpSpPr/>
            <p:nvPr/>
          </p:nvGrpSpPr>
          <p:grpSpPr>
            <a:xfrm>
              <a:off x="1344142" y="499932"/>
              <a:ext cx="3958702" cy="626526"/>
              <a:chOff x="383540" y="2894112"/>
              <a:chExt cx="3958702" cy="626526"/>
            </a:xfrm>
          </p:grpSpPr>
          <p:sp>
            <p:nvSpPr>
              <p:cNvPr id="24" name="文本框 21">
                <a:extLst>
                  <a:ext uri="{FF2B5EF4-FFF2-40B4-BE49-F238E27FC236}">
                    <a16:creationId xmlns:a16="http://schemas.microsoft.com/office/drawing/2014/main" id="{B6E22989-E800-40B9-BBF2-6595CBD4F713}"/>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50" dirty="0">
                  <a:solidFill>
                    <a:schemeClr val="bg1">
                      <a:lumMod val="5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文本框 19">
                <a:extLst>
                  <a:ext uri="{FF2B5EF4-FFF2-40B4-BE49-F238E27FC236}">
                    <a16:creationId xmlns:a16="http://schemas.microsoft.com/office/drawing/2014/main" id="{B6F4B8B3-B622-4F2E-89B3-C4F0224F7B68}"/>
                  </a:ext>
                </a:extLst>
              </p:cNvPr>
              <p:cNvSpPr txBox="1"/>
              <p:nvPr/>
            </p:nvSpPr>
            <p:spPr>
              <a:xfrm>
                <a:off x="408010" y="2894112"/>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逻辑设计</a:t>
                </a:r>
              </a:p>
            </p:txBody>
          </p:sp>
        </p:grpSp>
      </p:grpSp>
      <p:pic>
        <p:nvPicPr>
          <p:cNvPr id="40" name="图片 39">
            <a:extLst>
              <a:ext uri="{FF2B5EF4-FFF2-40B4-BE49-F238E27FC236}">
                <a16:creationId xmlns:a16="http://schemas.microsoft.com/office/drawing/2014/main" id="{141C8F58-A85A-420F-9C85-F315DF7439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sp>
        <p:nvSpPr>
          <p:cNvPr id="11" name="文本框 10">
            <a:extLst>
              <a:ext uri="{FF2B5EF4-FFF2-40B4-BE49-F238E27FC236}">
                <a16:creationId xmlns:a16="http://schemas.microsoft.com/office/drawing/2014/main" id="{2FA2C433-85CE-4034-912D-5CB3994540E8}"/>
              </a:ext>
            </a:extLst>
          </p:cNvPr>
          <p:cNvSpPr txBox="1"/>
          <p:nvPr/>
        </p:nvSpPr>
        <p:spPr>
          <a:xfrm>
            <a:off x="958973" y="4276725"/>
            <a:ext cx="4175002" cy="1754326"/>
          </a:xfrm>
          <a:prstGeom prst="rect">
            <a:avLst/>
          </a:prstGeom>
          <a:noFill/>
        </p:spPr>
        <p:txBody>
          <a:bodyPr wrap="square" rtlCol="0">
            <a:spAutoFit/>
          </a:bodyPr>
          <a:lstStyle/>
          <a:p>
            <a:r>
              <a:rPr lang="zh-CN" altLang="en-US" dirty="0"/>
              <a:t>进入逻辑设计，点击画布</a:t>
            </a:r>
            <a:r>
              <a:rPr lang="en-US" altLang="zh-CN" dirty="0"/>
              <a:t>1</a:t>
            </a:r>
            <a:r>
              <a:rPr lang="zh-CN" altLang="en-US" dirty="0"/>
              <a:t>，将上面的两个功能块拖出来组合在一起。当画布被触碰时会检测到触碰的</a:t>
            </a:r>
            <a:r>
              <a:rPr lang="en-US" altLang="zh-CN" dirty="0"/>
              <a:t>X,Y</a:t>
            </a:r>
            <a:r>
              <a:rPr lang="zh-CN" altLang="en-US" dirty="0"/>
              <a:t>坐标。</a:t>
            </a:r>
            <a:endParaRPr lang="en-US" altLang="zh-CN" dirty="0"/>
          </a:p>
          <a:p>
            <a:r>
              <a:rPr lang="en-US" altLang="zh-CN" dirty="0"/>
              <a:t>X</a:t>
            </a:r>
            <a:r>
              <a:rPr lang="zh-CN" altLang="en-US" dirty="0"/>
              <a:t>坐标、</a:t>
            </a:r>
            <a:r>
              <a:rPr lang="en-US" altLang="zh-CN" dirty="0"/>
              <a:t>Y</a:t>
            </a:r>
            <a:r>
              <a:rPr lang="zh-CN" altLang="en-US" dirty="0"/>
              <a:t>坐标如何获取呢？把鼠标放在上面的“</a:t>
            </a:r>
            <a:r>
              <a:rPr lang="en-US" altLang="zh-CN" dirty="0"/>
              <a:t>x</a:t>
            </a:r>
            <a:r>
              <a:rPr lang="zh-CN" altLang="en-US" dirty="0"/>
              <a:t>坐标”上面你就知道答案了！拖出来即可！</a:t>
            </a:r>
            <a:endParaRPr lang="en-US" altLang="zh-CN" dirty="0"/>
          </a:p>
        </p:txBody>
      </p:sp>
      <p:pic>
        <p:nvPicPr>
          <p:cNvPr id="12" name="图片 11">
            <a:extLst>
              <a:ext uri="{FF2B5EF4-FFF2-40B4-BE49-F238E27FC236}">
                <a16:creationId xmlns:a16="http://schemas.microsoft.com/office/drawing/2014/main" id="{85B4EAAC-6721-43A2-BAB5-01D6826803B2}"/>
              </a:ext>
            </a:extLst>
          </p:cNvPr>
          <p:cNvPicPr>
            <a:picLocks noChangeAspect="1"/>
          </p:cNvPicPr>
          <p:nvPr/>
        </p:nvPicPr>
        <p:blipFill>
          <a:blip r:embed="rId7"/>
          <a:stretch>
            <a:fillRect/>
          </a:stretch>
        </p:blipFill>
        <p:spPr>
          <a:xfrm>
            <a:off x="997794" y="2054464"/>
            <a:ext cx="4260760" cy="1982112"/>
          </a:xfrm>
          <a:prstGeom prst="rect">
            <a:avLst/>
          </a:prstGeom>
        </p:spPr>
      </p:pic>
      <p:sp>
        <p:nvSpPr>
          <p:cNvPr id="14" name="文本框 13">
            <a:extLst>
              <a:ext uri="{FF2B5EF4-FFF2-40B4-BE49-F238E27FC236}">
                <a16:creationId xmlns:a16="http://schemas.microsoft.com/office/drawing/2014/main" id="{07BAAF19-9E77-42E2-8DAE-727ED5EBFB58}"/>
              </a:ext>
            </a:extLst>
          </p:cNvPr>
          <p:cNvSpPr txBox="1"/>
          <p:nvPr/>
        </p:nvSpPr>
        <p:spPr>
          <a:xfrm>
            <a:off x="6840390" y="4276725"/>
            <a:ext cx="4314825" cy="923330"/>
          </a:xfrm>
          <a:prstGeom prst="rect">
            <a:avLst/>
          </a:prstGeom>
          <a:noFill/>
        </p:spPr>
        <p:txBody>
          <a:bodyPr wrap="square" rtlCol="0">
            <a:spAutoFit/>
          </a:bodyPr>
          <a:lstStyle/>
          <a:p>
            <a:r>
              <a:rPr lang="zh-CN" altLang="en-US" dirty="0"/>
              <a:t>画线同样有功能块。上面的画线是“曲线”</a:t>
            </a:r>
            <a:r>
              <a:rPr lang="en-US" altLang="zh-CN" dirty="0"/>
              <a:t>,</a:t>
            </a:r>
            <a:r>
              <a:rPr lang="zh-CN" altLang="en-US" dirty="0"/>
              <a:t>要想画直线需要将“前点坐标”换成“起点坐标”。</a:t>
            </a:r>
          </a:p>
        </p:txBody>
      </p:sp>
      <p:pic>
        <p:nvPicPr>
          <p:cNvPr id="15" name="图片 14">
            <a:extLst>
              <a:ext uri="{FF2B5EF4-FFF2-40B4-BE49-F238E27FC236}">
                <a16:creationId xmlns:a16="http://schemas.microsoft.com/office/drawing/2014/main" id="{460C6490-04D9-4BF1-BF22-F7DC83E27D68}"/>
              </a:ext>
            </a:extLst>
          </p:cNvPr>
          <p:cNvPicPr>
            <a:picLocks noChangeAspect="1"/>
          </p:cNvPicPr>
          <p:nvPr/>
        </p:nvPicPr>
        <p:blipFill>
          <a:blip r:embed="rId8"/>
          <a:stretch>
            <a:fillRect/>
          </a:stretch>
        </p:blipFill>
        <p:spPr>
          <a:xfrm>
            <a:off x="6933448" y="2009261"/>
            <a:ext cx="5114173" cy="2197826"/>
          </a:xfrm>
          <a:prstGeom prst="rect">
            <a:avLst/>
          </a:prstGeom>
        </p:spPr>
      </p:pic>
    </p:spTree>
    <p:extLst>
      <p:ext uri="{BB962C8B-B14F-4D97-AF65-F5344CB8AC3E}">
        <p14:creationId xmlns:p14="http://schemas.microsoft.com/office/powerpoint/2010/main" val="81534216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A980B88-8FDE-4289-AD90-69C2CAA62DAA}"/>
              </a:ext>
            </a:extLst>
          </p:cNvPr>
          <p:cNvGrpSpPr/>
          <p:nvPr/>
        </p:nvGrpSpPr>
        <p:grpSpPr>
          <a:xfrm>
            <a:off x="477086" y="440950"/>
            <a:ext cx="4825758" cy="739766"/>
            <a:chOff x="477086" y="440950"/>
            <a:chExt cx="4825758" cy="739766"/>
          </a:xfrm>
        </p:grpSpPr>
        <p:grpSp>
          <p:nvGrpSpPr>
            <p:cNvPr id="3" name="组合 2">
              <a:extLst>
                <a:ext uri="{FF2B5EF4-FFF2-40B4-BE49-F238E27FC236}">
                  <a16:creationId xmlns:a16="http://schemas.microsoft.com/office/drawing/2014/main" id="{0215B122-035C-4C9D-9FFC-B40C1E7F20BD}"/>
                </a:ext>
              </a:extLst>
            </p:cNvPr>
            <p:cNvGrpSpPr/>
            <p:nvPr/>
          </p:nvGrpSpPr>
          <p:grpSpPr>
            <a:xfrm>
              <a:off x="477086" y="440950"/>
              <a:ext cx="785657" cy="739766"/>
              <a:chOff x="4047600" y="12678"/>
              <a:chExt cx="3444796" cy="3243581"/>
            </a:xfrm>
          </p:grpSpPr>
          <p:pic>
            <p:nvPicPr>
              <p:cNvPr id="7" name="图片 6">
                <a:extLst>
                  <a:ext uri="{FF2B5EF4-FFF2-40B4-BE49-F238E27FC236}">
                    <a16:creationId xmlns:a16="http://schemas.microsoft.com/office/drawing/2014/main" id="{E8FAAE6E-62D3-485C-9702-D7B811351A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8" name="图片 7">
                <a:extLst>
                  <a:ext uri="{FF2B5EF4-FFF2-40B4-BE49-F238E27FC236}">
                    <a16:creationId xmlns:a16="http://schemas.microsoft.com/office/drawing/2014/main" id="{38C02A23-8B2D-4FA3-A47F-093D9F9FDA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grpSp>
          <p:nvGrpSpPr>
            <p:cNvPr id="4" name="组合 3">
              <a:extLst>
                <a:ext uri="{FF2B5EF4-FFF2-40B4-BE49-F238E27FC236}">
                  <a16:creationId xmlns:a16="http://schemas.microsoft.com/office/drawing/2014/main" id="{06C846D4-AD15-408E-ABA4-8ED60E098406}"/>
                </a:ext>
              </a:extLst>
            </p:cNvPr>
            <p:cNvGrpSpPr/>
            <p:nvPr/>
          </p:nvGrpSpPr>
          <p:grpSpPr>
            <a:xfrm>
              <a:off x="1344142" y="499932"/>
              <a:ext cx="3958702" cy="626526"/>
              <a:chOff x="383540" y="2894112"/>
              <a:chExt cx="3958702" cy="626526"/>
            </a:xfrm>
          </p:grpSpPr>
          <p:sp>
            <p:nvSpPr>
              <p:cNvPr id="5" name="文本框 21">
                <a:extLst>
                  <a:ext uri="{FF2B5EF4-FFF2-40B4-BE49-F238E27FC236}">
                    <a16:creationId xmlns:a16="http://schemas.microsoft.com/office/drawing/2014/main" id="{9F82E925-022F-4A0B-9CE6-DB7714BF89A1}"/>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50" dirty="0">
                  <a:solidFill>
                    <a:schemeClr val="bg1">
                      <a:lumMod val="5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6" name="文本框 19">
                <a:extLst>
                  <a:ext uri="{FF2B5EF4-FFF2-40B4-BE49-F238E27FC236}">
                    <a16:creationId xmlns:a16="http://schemas.microsoft.com/office/drawing/2014/main" id="{9B87556A-E428-4E47-AB80-7152DF710CF8}"/>
                  </a:ext>
                </a:extLst>
              </p:cNvPr>
              <p:cNvSpPr txBox="1"/>
              <p:nvPr/>
            </p:nvSpPr>
            <p:spPr>
              <a:xfrm>
                <a:off x="408010" y="2894112"/>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逻辑设计</a:t>
                </a:r>
              </a:p>
            </p:txBody>
          </p:sp>
        </p:grpSp>
      </p:grpSp>
      <p:pic>
        <p:nvPicPr>
          <p:cNvPr id="9" name="图片 8">
            <a:extLst>
              <a:ext uri="{FF2B5EF4-FFF2-40B4-BE49-F238E27FC236}">
                <a16:creationId xmlns:a16="http://schemas.microsoft.com/office/drawing/2014/main" id="{5A5AF4CE-E538-4CA2-B7C0-C79974E47B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sp>
        <p:nvSpPr>
          <p:cNvPr id="10" name="文本框 9">
            <a:extLst>
              <a:ext uri="{FF2B5EF4-FFF2-40B4-BE49-F238E27FC236}">
                <a16:creationId xmlns:a16="http://schemas.microsoft.com/office/drawing/2014/main" id="{6B631C66-BBFA-4A08-8F23-F10F07FBAD62}"/>
              </a:ext>
            </a:extLst>
          </p:cNvPr>
          <p:cNvSpPr txBox="1"/>
          <p:nvPr/>
        </p:nvSpPr>
        <p:spPr>
          <a:xfrm>
            <a:off x="1344142" y="1394189"/>
            <a:ext cx="2028825" cy="400110"/>
          </a:xfrm>
          <a:prstGeom prst="rect">
            <a:avLst/>
          </a:prstGeom>
          <a:noFill/>
        </p:spPr>
        <p:txBody>
          <a:bodyPr wrap="square" rtlCol="0">
            <a:spAutoFit/>
          </a:bodyPr>
          <a:lstStyle/>
          <a:p>
            <a:r>
              <a:rPr lang="en-US" altLang="zh-CN" sz="2000" b="1" dirty="0"/>
              <a:t>RGB</a:t>
            </a:r>
            <a:r>
              <a:rPr lang="zh-CN" altLang="en-US" sz="2000" b="1" dirty="0"/>
              <a:t>模式介绍</a:t>
            </a:r>
          </a:p>
        </p:txBody>
      </p:sp>
      <p:pic>
        <p:nvPicPr>
          <p:cNvPr id="11" name="Picture 2">
            <a:extLst>
              <a:ext uri="{FF2B5EF4-FFF2-40B4-BE49-F238E27FC236}">
                <a16:creationId xmlns:a16="http://schemas.microsoft.com/office/drawing/2014/main" id="{FACBC17C-597F-42CF-89BD-01EED972C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7025" y="2316261"/>
            <a:ext cx="3276233" cy="3276233"/>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a:extLst>
              <a:ext uri="{FF2B5EF4-FFF2-40B4-BE49-F238E27FC236}">
                <a16:creationId xmlns:a16="http://schemas.microsoft.com/office/drawing/2014/main" id="{D5439A4E-E805-4D43-BE64-84318BA5FBD0}"/>
              </a:ext>
            </a:extLst>
          </p:cNvPr>
          <p:cNvSpPr/>
          <p:nvPr/>
        </p:nvSpPr>
        <p:spPr>
          <a:xfrm>
            <a:off x="5372100" y="2446288"/>
            <a:ext cx="6153150" cy="2862322"/>
          </a:xfrm>
          <a:prstGeom prst="rect">
            <a:avLst/>
          </a:prstGeom>
        </p:spPr>
        <p:txBody>
          <a:bodyPr wrap="square">
            <a:spAutoFit/>
          </a:bodyPr>
          <a:lstStyle/>
          <a:p>
            <a:r>
              <a:rPr lang="zh-CN" altLang="en-US" sz="2000" dirty="0"/>
              <a:t>从左边的图可以看到各种颜色可以由红绿蓝三种颜色合成，当红、绿、蓝的混合比例不一样就会产生不一样的颜色，这就是</a:t>
            </a:r>
            <a:r>
              <a:rPr lang="en-US" altLang="zh-CN" sz="2000" dirty="0"/>
              <a:t>RGB</a:t>
            </a:r>
            <a:r>
              <a:rPr lang="zh-CN" altLang="en-US" sz="2000" dirty="0"/>
              <a:t>模式</a:t>
            </a:r>
            <a:endParaRPr lang="en-US" altLang="zh-CN" sz="2000" dirty="0"/>
          </a:p>
          <a:p>
            <a:pPr marL="342900" indent="-342900">
              <a:buFont typeface="Arial" panose="020B0604020202020204" pitchFamily="34" charset="0"/>
              <a:buChar char="•"/>
            </a:pPr>
            <a:r>
              <a:rPr lang="en-US" altLang="zh-CN" sz="2000" dirty="0"/>
              <a:t>RGB</a:t>
            </a:r>
            <a:r>
              <a:rPr lang="zh-CN" altLang="en-US" sz="2000" dirty="0"/>
              <a:t>色彩就是常说的三原色。</a:t>
            </a:r>
            <a:r>
              <a:rPr lang="en-US" altLang="zh-CN" sz="2000" dirty="0"/>
              <a:t>R</a:t>
            </a:r>
            <a:r>
              <a:rPr lang="zh-CN" altLang="en-US" sz="2000" dirty="0"/>
              <a:t>代表</a:t>
            </a:r>
            <a:r>
              <a:rPr lang="en-US" altLang="zh-CN" sz="2000" dirty="0"/>
              <a:t>Red</a:t>
            </a:r>
            <a:r>
              <a:rPr lang="zh-CN" altLang="en-US" sz="2000" dirty="0"/>
              <a:t>（红色），</a:t>
            </a:r>
            <a:r>
              <a:rPr lang="en-US" altLang="zh-CN" sz="2000" dirty="0"/>
              <a:t>G</a:t>
            </a:r>
            <a:r>
              <a:rPr lang="zh-CN" altLang="en-US" sz="2000" dirty="0"/>
              <a:t>代表</a:t>
            </a:r>
            <a:r>
              <a:rPr lang="en-US" altLang="zh-CN" sz="2000" dirty="0"/>
              <a:t>Green</a:t>
            </a:r>
            <a:r>
              <a:rPr lang="zh-CN" altLang="en-US" sz="2000" dirty="0"/>
              <a:t>（绿色），</a:t>
            </a:r>
            <a:r>
              <a:rPr lang="en-US" altLang="zh-CN" sz="2000" dirty="0"/>
              <a:t>B</a:t>
            </a:r>
            <a:r>
              <a:rPr lang="zh-CN" altLang="en-US" sz="2000" dirty="0"/>
              <a:t>代表</a:t>
            </a:r>
            <a:r>
              <a:rPr lang="en-US" altLang="zh-CN" sz="2000" dirty="0"/>
              <a:t>Blue</a:t>
            </a:r>
            <a:r>
              <a:rPr lang="zh-CN" altLang="en-US" sz="2000" dirty="0"/>
              <a:t>（蓝色）。</a:t>
            </a:r>
            <a:endParaRPr lang="en-US" altLang="zh-CN" sz="2000" dirty="0"/>
          </a:p>
          <a:p>
            <a:pPr marL="342900" indent="-342900">
              <a:buFont typeface="Arial" panose="020B0604020202020204" pitchFamily="34" charset="0"/>
              <a:buChar char="•"/>
            </a:pPr>
            <a:r>
              <a:rPr lang="zh-CN" altLang="en-US" sz="2000" dirty="0"/>
              <a:t>自然界中肉眼所能看到的任何色彩都可以由这三种色彩混合叠加而成。</a:t>
            </a:r>
            <a:endParaRPr lang="en-US" altLang="zh-CN" sz="2000" dirty="0"/>
          </a:p>
          <a:p>
            <a:pPr marL="342900" indent="-342900">
              <a:buFont typeface="Arial" panose="020B0604020202020204" pitchFamily="34" charset="0"/>
              <a:buChar char="•"/>
            </a:pPr>
            <a:r>
              <a:rPr lang="zh-CN" altLang="en-US" sz="2000" dirty="0"/>
              <a:t>通过设置</a:t>
            </a:r>
            <a:r>
              <a:rPr lang="en-US" altLang="zh-CN" sz="2000" dirty="0"/>
              <a:t>R</a:t>
            </a:r>
            <a:r>
              <a:rPr lang="zh-CN" altLang="en-US" sz="2000" dirty="0"/>
              <a:t>、</a:t>
            </a:r>
            <a:r>
              <a:rPr lang="en-US" altLang="zh-CN" sz="2000" dirty="0"/>
              <a:t>G</a:t>
            </a:r>
            <a:r>
              <a:rPr lang="zh-CN" altLang="en-US" sz="2000" dirty="0"/>
              <a:t>、</a:t>
            </a:r>
            <a:r>
              <a:rPr lang="en-US" altLang="zh-CN" sz="2000" dirty="0"/>
              <a:t>B</a:t>
            </a:r>
            <a:r>
              <a:rPr lang="zh-CN" altLang="en-US" sz="2000" dirty="0"/>
              <a:t>各自的值</a:t>
            </a:r>
            <a:r>
              <a:rPr lang="en-US" altLang="zh-CN" sz="2000" dirty="0"/>
              <a:t>(0-255)</a:t>
            </a:r>
            <a:r>
              <a:rPr lang="zh-CN" altLang="en-US" sz="2000" dirty="0"/>
              <a:t>达到改变颜色的目的。</a:t>
            </a:r>
          </a:p>
        </p:txBody>
      </p:sp>
    </p:spTree>
    <p:extLst>
      <p:ext uri="{BB962C8B-B14F-4D97-AF65-F5344CB8AC3E}">
        <p14:creationId xmlns:p14="http://schemas.microsoft.com/office/powerpoint/2010/main" val="138166773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408E3A0-765A-4375-A142-A37740005E7A}"/>
              </a:ext>
            </a:extLst>
          </p:cNvPr>
          <p:cNvGrpSpPr/>
          <p:nvPr/>
        </p:nvGrpSpPr>
        <p:grpSpPr>
          <a:xfrm>
            <a:off x="979490" y="1519651"/>
            <a:ext cx="3450468" cy="934098"/>
            <a:chOff x="5082573" y="2168494"/>
            <a:chExt cx="3029327" cy="934098"/>
          </a:xfrm>
        </p:grpSpPr>
        <p:sp>
          <p:nvSpPr>
            <p:cNvPr id="4" name="矩形 3">
              <a:extLst>
                <a:ext uri="{FF2B5EF4-FFF2-40B4-BE49-F238E27FC236}">
                  <a16:creationId xmlns:a16="http://schemas.microsoft.com/office/drawing/2014/main" id="{8067B153-0E38-4181-A64E-35D1A4DBB5E8}"/>
                </a:ext>
              </a:extLst>
            </p:cNvPr>
            <p:cNvSpPr/>
            <p:nvPr/>
          </p:nvSpPr>
          <p:spPr>
            <a:xfrm>
              <a:off x="5082573" y="2168494"/>
              <a:ext cx="3029327" cy="5175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 name="文本框 4">
              <a:extLst>
                <a:ext uri="{FF2B5EF4-FFF2-40B4-BE49-F238E27FC236}">
                  <a16:creationId xmlns:a16="http://schemas.microsoft.com/office/drawing/2014/main" id="{C01A15F7-98F8-4ECA-ADE3-7261B3928AE7}"/>
                </a:ext>
              </a:extLst>
            </p:cNvPr>
            <p:cNvSpPr txBox="1"/>
            <p:nvPr/>
          </p:nvSpPr>
          <p:spPr>
            <a:xfrm>
              <a:off x="5234225" y="2196439"/>
              <a:ext cx="1513067"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设置画笔颜色</a:t>
              </a:r>
            </a:p>
          </p:txBody>
        </p:sp>
        <p:sp>
          <p:nvSpPr>
            <p:cNvPr id="6" name="文本框 5">
              <a:extLst>
                <a:ext uri="{FF2B5EF4-FFF2-40B4-BE49-F238E27FC236}">
                  <a16:creationId xmlns:a16="http://schemas.microsoft.com/office/drawing/2014/main" id="{1825D01B-7797-409D-BF4E-D90C31A99033}"/>
                </a:ext>
              </a:extLst>
            </p:cNvPr>
            <p:cNvSpPr txBox="1"/>
            <p:nvPr/>
          </p:nvSpPr>
          <p:spPr>
            <a:xfrm>
              <a:off x="5234223" y="2840982"/>
              <a:ext cx="2714719" cy="261610"/>
            </a:xfrm>
            <a:prstGeom prst="rect">
              <a:avLst/>
            </a:prstGeom>
            <a:noFill/>
          </p:spPr>
          <p:txBody>
            <a:bodyPr wrap="square" rtlCol="0">
              <a:spAutoFit/>
              <a:scene3d>
                <a:camera prst="orthographicFront"/>
                <a:lightRig rig="threePt" dir="t"/>
              </a:scene3d>
              <a:sp3d contourW="12700"/>
            </a:bodyPr>
            <a:lstStyle/>
            <a:p>
              <a:pPr algn="just"/>
              <a:endParaRPr lang="en-US" altLang="zh-CN" sz="11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1" name="组合 20">
            <a:extLst>
              <a:ext uri="{FF2B5EF4-FFF2-40B4-BE49-F238E27FC236}">
                <a16:creationId xmlns:a16="http://schemas.microsoft.com/office/drawing/2014/main" id="{30B8D0C0-64AC-42BD-ADA8-1FC3CCB00007}"/>
              </a:ext>
            </a:extLst>
          </p:cNvPr>
          <p:cNvGrpSpPr/>
          <p:nvPr/>
        </p:nvGrpSpPr>
        <p:grpSpPr>
          <a:xfrm>
            <a:off x="477086" y="440950"/>
            <a:ext cx="4825758" cy="739766"/>
            <a:chOff x="477086" y="440950"/>
            <a:chExt cx="4825758" cy="739766"/>
          </a:xfrm>
        </p:grpSpPr>
        <p:grpSp>
          <p:nvGrpSpPr>
            <p:cNvPr id="22" name="组合 21">
              <a:extLst>
                <a:ext uri="{FF2B5EF4-FFF2-40B4-BE49-F238E27FC236}">
                  <a16:creationId xmlns:a16="http://schemas.microsoft.com/office/drawing/2014/main" id="{185D231F-8147-457F-9483-43C7C79C62FE}"/>
                </a:ext>
              </a:extLst>
            </p:cNvPr>
            <p:cNvGrpSpPr/>
            <p:nvPr/>
          </p:nvGrpSpPr>
          <p:grpSpPr>
            <a:xfrm>
              <a:off x="477086" y="440950"/>
              <a:ext cx="785657" cy="739766"/>
              <a:chOff x="4047600" y="12678"/>
              <a:chExt cx="3444796" cy="3243581"/>
            </a:xfrm>
          </p:grpSpPr>
          <p:pic>
            <p:nvPicPr>
              <p:cNvPr id="26" name="图片 25">
                <a:extLst>
                  <a:ext uri="{FF2B5EF4-FFF2-40B4-BE49-F238E27FC236}">
                    <a16:creationId xmlns:a16="http://schemas.microsoft.com/office/drawing/2014/main" id="{C57EB5F6-25B4-46D8-95C9-CAB0CFDF52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27" name="图片 26">
                <a:extLst>
                  <a:ext uri="{FF2B5EF4-FFF2-40B4-BE49-F238E27FC236}">
                    <a16:creationId xmlns:a16="http://schemas.microsoft.com/office/drawing/2014/main" id="{0B7403D4-ECF4-48DA-9980-8BDA3BD8C6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grpSp>
          <p:nvGrpSpPr>
            <p:cNvPr id="23" name="组合 22">
              <a:extLst>
                <a:ext uri="{FF2B5EF4-FFF2-40B4-BE49-F238E27FC236}">
                  <a16:creationId xmlns:a16="http://schemas.microsoft.com/office/drawing/2014/main" id="{511559C5-FF21-47CE-B9C7-98455D97A0B5}"/>
                </a:ext>
              </a:extLst>
            </p:cNvPr>
            <p:cNvGrpSpPr/>
            <p:nvPr/>
          </p:nvGrpSpPr>
          <p:grpSpPr>
            <a:xfrm>
              <a:off x="1344142" y="499932"/>
              <a:ext cx="3958702" cy="626526"/>
              <a:chOff x="383540" y="2894112"/>
              <a:chExt cx="3958702" cy="626526"/>
            </a:xfrm>
          </p:grpSpPr>
          <p:sp>
            <p:nvSpPr>
              <p:cNvPr id="24" name="文本框 21">
                <a:extLst>
                  <a:ext uri="{FF2B5EF4-FFF2-40B4-BE49-F238E27FC236}">
                    <a16:creationId xmlns:a16="http://schemas.microsoft.com/office/drawing/2014/main" id="{B6E22989-E800-40B9-BBF2-6595CBD4F713}"/>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50" dirty="0">
                  <a:solidFill>
                    <a:schemeClr val="bg1">
                      <a:lumMod val="5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文本框 19">
                <a:extLst>
                  <a:ext uri="{FF2B5EF4-FFF2-40B4-BE49-F238E27FC236}">
                    <a16:creationId xmlns:a16="http://schemas.microsoft.com/office/drawing/2014/main" id="{B6F4B8B3-B622-4F2E-89B3-C4F0224F7B68}"/>
                  </a:ext>
                </a:extLst>
              </p:cNvPr>
              <p:cNvSpPr txBox="1"/>
              <p:nvPr/>
            </p:nvSpPr>
            <p:spPr>
              <a:xfrm>
                <a:off x="408010" y="2894112"/>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逻辑设计</a:t>
                </a:r>
              </a:p>
            </p:txBody>
          </p:sp>
        </p:grpSp>
      </p:grpSp>
      <p:pic>
        <p:nvPicPr>
          <p:cNvPr id="11" name="图片 10">
            <a:extLst>
              <a:ext uri="{FF2B5EF4-FFF2-40B4-BE49-F238E27FC236}">
                <a16:creationId xmlns:a16="http://schemas.microsoft.com/office/drawing/2014/main" id="{3934C419-0E83-4A28-AC9E-424D76799A5A}"/>
              </a:ext>
            </a:extLst>
          </p:cNvPr>
          <p:cNvPicPr>
            <a:picLocks noChangeAspect="1"/>
          </p:cNvPicPr>
          <p:nvPr/>
        </p:nvPicPr>
        <p:blipFill>
          <a:blip r:embed="rId5"/>
          <a:stretch>
            <a:fillRect/>
          </a:stretch>
        </p:blipFill>
        <p:spPr>
          <a:xfrm>
            <a:off x="979489" y="2065151"/>
            <a:ext cx="3513124" cy="2453853"/>
          </a:xfrm>
          <a:prstGeom prst="rect">
            <a:avLst/>
          </a:prstGeom>
        </p:spPr>
      </p:pic>
      <p:pic>
        <p:nvPicPr>
          <p:cNvPr id="12" name="图片 11">
            <a:extLst>
              <a:ext uri="{FF2B5EF4-FFF2-40B4-BE49-F238E27FC236}">
                <a16:creationId xmlns:a16="http://schemas.microsoft.com/office/drawing/2014/main" id="{9E86265E-3C4B-4BB6-BA51-5E124B05E8F5}"/>
              </a:ext>
            </a:extLst>
          </p:cNvPr>
          <p:cNvPicPr>
            <a:picLocks noChangeAspect="1"/>
          </p:cNvPicPr>
          <p:nvPr/>
        </p:nvPicPr>
        <p:blipFill>
          <a:blip r:embed="rId6"/>
          <a:stretch>
            <a:fillRect/>
          </a:stretch>
        </p:blipFill>
        <p:spPr>
          <a:xfrm>
            <a:off x="979489" y="4546949"/>
            <a:ext cx="7094835" cy="1165961"/>
          </a:xfrm>
          <a:prstGeom prst="rect">
            <a:avLst/>
          </a:prstGeom>
        </p:spPr>
      </p:pic>
      <p:sp>
        <p:nvSpPr>
          <p:cNvPr id="40" name="矩形 39">
            <a:extLst>
              <a:ext uri="{FF2B5EF4-FFF2-40B4-BE49-F238E27FC236}">
                <a16:creationId xmlns:a16="http://schemas.microsoft.com/office/drawing/2014/main" id="{B06B8C49-AA2C-46DE-9AC1-BEFD045BAF86}"/>
              </a:ext>
            </a:extLst>
          </p:cNvPr>
          <p:cNvSpPr/>
          <p:nvPr/>
        </p:nvSpPr>
        <p:spPr>
          <a:xfrm>
            <a:off x="8625903" y="4808824"/>
            <a:ext cx="2236510" cy="707886"/>
          </a:xfrm>
          <a:prstGeom prst="rect">
            <a:avLst/>
          </a:prstGeom>
        </p:spPr>
        <p:txBody>
          <a:bodyPr wrap="none">
            <a:spAutoFit/>
          </a:bodyPr>
          <a:lstStyle/>
          <a:p>
            <a:r>
              <a:rPr kumimoji="1" lang="zh-CN" altLang="zh-CN" sz="2000" b="1" dirty="0">
                <a:solidFill>
                  <a:schemeClr val="tx1"/>
                </a:solidFill>
                <a:latin typeface="黑体" pitchFamily="49" charset="-122"/>
                <a:ea typeface="微软雅黑" pitchFamily="34" charset="-122"/>
              </a:rPr>
              <a:t>颜色内置块</a:t>
            </a:r>
            <a:r>
              <a:rPr kumimoji="1" lang="zh-CN" altLang="en-US" sz="2000" b="1" dirty="0">
                <a:solidFill>
                  <a:schemeClr val="tx1"/>
                </a:solidFill>
                <a:latin typeface="黑体" pitchFamily="49" charset="-122"/>
                <a:ea typeface="微软雅黑" pitchFamily="34" charset="-122"/>
              </a:rPr>
              <a:t>以及</a:t>
            </a:r>
            <a:endParaRPr kumimoji="1" lang="en-US" altLang="zh-CN" sz="2000" b="1" dirty="0">
              <a:solidFill>
                <a:schemeClr val="tx1"/>
              </a:solidFill>
              <a:latin typeface="黑体" pitchFamily="49" charset="-122"/>
              <a:ea typeface="微软雅黑" pitchFamily="34" charset="-122"/>
            </a:endParaRPr>
          </a:p>
          <a:p>
            <a:r>
              <a:rPr kumimoji="1" lang="zh-CN" altLang="en-US" sz="2000" b="1" dirty="0">
                <a:solidFill>
                  <a:schemeClr val="tx1"/>
                </a:solidFill>
                <a:latin typeface="黑体" pitchFamily="49" charset="-122"/>
                <a:ea typeface="微软雅黑" pitchFamily="34" charset="-122"/>
              </a:rPr>
              <a:t>合成颜色的功能块</a:t>
            </a:r>
            <a:endParaRPr kumimoji="1" lang="zh-CN" altLang="zh-CN" sz="2000" b="1" dirty="0">
              <a:solidFill>
                <a:schemeClr val="tx1"/>
              </a:solidFill>
              <a:latin typeface="黑体" pitchFamily="49" charset="-122"/>
              <a:ea typeface="微软雅黑" pitchFamily="34" charset="-122"/>
            </a:endParaRPr>
          </a:p>
        </p:txBody>
      </p:sp>
      <p:pic>
        <p:nvPicPr>
          <p:cNvPr id="28" name="图片 27">
            <a:extLst>
              <a:ext uri="{FF2B5EF4-FFF2-40B4-BE49-F238E27FC236}">
                <a16:creationId xmlns:a16="http://schemas.microsoft.com/office/drawing/2014/main" id="{B340A7BD-7B55-4643-A000-D3581ACED9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pic>
        <p:nvPicPr>
          <p:cNvPr id="2" name="图片 1">
            <a:extLst>
              <a:ext uri="{FF2B5EF4-FFF2-40B4-BE49-F238E27FC236}">
                <a16:creationId xmlns:a16="http://schemas.microsoft.com/office/drawing/2014/main" id="{85A416D8-2D90-49BC-BC0A-B25C87B17442}"/>
              </a:ext>
            </a:extLst>
          </p:cNvPr>
          <p:cNvPicPr>
            <a:picLocks noChangeAspect="1"/>
          </p:cNvPicPr>
          <p:nvPr/>
        </p:nvPicPr>
        <p:blipFill>
          <a:blip r:embed="rId8"/>
          <a:stretch>
            <a:fillRect/>
          </a:stretch>
        </p:blipFill>
        <p:spPr>
          <a:xfrm>
            <a:off x="8074324" y="1024571"/>
            <a:ext cx="3624897" cy="3557457"/>
          </a:xfrm>
          <a:prstGeom prst="rect">
            <a:avLst/>
          </a:prstGeom>
        </p:spPr>
      </p:pic>
    </p:spTree>
    <p:extLst>
      <p:ext uri="{BB962C8B-B14F-4D97-AF65-F5344CB8AC3E}">
        <p14:creationId xmlns:p14="http://schemas.microsoft.com/office/powerpoint/2010/main" val="311776985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30B8D0C0-64AC-42BD-ADA8-1FC3CCB00007}"/>
              </a:ext>
            </a:extLst>
          </p:cNvPr>
          <p:cNvGrpSpPr/>
          <p:nvPr/>
        </p:nvGrpSpPr>
        <p:grpSpPr>
          <a:xfrm>
            <a:off x="477086" y="440950"/>
            <a:ext cx="4825758" cy="739766"/>
            <a:chOff x="477086" y="440950"/>
            <a:chExt cx="4825758" cy="739766"/>
          </a:xfrm>
        </p:grpSpPr>
        <p:grpSp>
          <p:nvGrpSpPr>
            <p:cNvPr id="22" name="组合 21">
              <a:extLst>
                <a:ext uri="{FF2B5EF4-FFF2-40B4-BE49-F238E27FC236}">
                  <a16:creationId xmlns:a16="http://schemas.microsoft.com/office/drawing/2014/main" id="{185D231F-8147-457F-9483-43C7C79C62FE}"/>
                </a:ext>
              </a:extLst>
            </p:cNvPr>
            <p:cNvGrpSpPr/>
            <p:nvPr/>
          </p:nvGrpSpPr>
          <p:grpSpPr>
            <a:xfrm>
              <a:off x="477086" y="440950"/>
              <a:ext cx="785657" cy="739766"/>
              <a:chOff x="4047600" y="12678"/>
              <a:chExt cx="3444796" cy="3243581"/>
            </a:xfrm>
          </p:grpSpPr>
          <p:pic>
            <p:nvPicPr>
              <p:cNvPr id="26" name="图片 25">
                <a:extLst>
                  <a:ext uri="{FF2B5EF4-FFF2-40B4-BE49-F238E27FC236}">
                    <a16:creationId xmlns:a16="http://schemas.microsoft.com/office/drawing/2014/main" id="{C57EB5F6-25B4-46D8-95C9-CAB0CFDF52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27" name="图片 26">
                <a:extLst>
                  <a:ext uri="{FF2B5EF4-FFF2-40B4-BE49-F238E27FC236}">
                    <a16:creationId xmlns:a16="http://schemas.microsoft.com/office/drawing/2014/main" id="{0B7403D4-ECF4-48DA-9980-8BDA3BD8C6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grpSp>
          <p:nvGrpSpPr>
            <p:cNvPr id="23" name="组合 22">
              <a:extLst>
                <a:ext uri="{FF2B5EF4-FFF2-40B4-BE49-F238E27FC236}">
                  <a16:creationId xmlns:a16="http://schemas.microsoft.com/office/drawing/2014/main" id="{511559C5-FF21-47CE-B9C7-98455D97A0B5}"/>
                </a:ext>
              </a:extLst>
            </p:cNvPr>
            <p:cNvGrpSpPr/>
            <p:nvPr/>
          </p:nvGrpSpPr>
          <p:grpSpPr>
            <a:xfrm>
              <a:off x="1344142" y="499932"/>
              <a:ext cx="3958702" cy="626526"/>
              <a:chOff x="383540" y="2894112"/>
              <a:chExt cx="3958702" cy="626526"/>
            </a:xfrm>
          </p:grpSpPr>
          <p:sp>
            <p:nvSpPr>
              <p:cNvPr id="24" name="文本框 21">
                <a:extLst>
                  <a:ext uri="{FF2B5EF4-FFF2-40B4-BE49-F238E27FC236}">
                    <a16:creationId xmlns:a16="http://schemas.microsoft.com/office/drawing/2014/main" id="{B6E22989-E800-40B9-BBF2-6595CBD4F713}"/>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50" dirty="0">
                  <a:solidFill>
                    <a:schemeClr val="bg1">
                      <a:lumMod val="5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5" name="文本框 19">
                <a:extLst>
                  <a:ext uri="{FF2B5EF4-FFF2-40B4-BE49-F238E27FC236}">
                    <a16:creationId xmlns:a16="http://schemas.microsoft.com/office/drawing/2014/main" id="{B6F4B8B3-B622-4F2E-89B3-C4F0224F7B68}"/>
                  </a:ext>
                </a:extLst>
              </p:cNvPr>
              <p:cNvSpPr txBox="1"/>
              <p:nvPr/>
            </p:nvSpPr>
            <p:spPr>
              <a:xfrm>
                <a:off x="408010" y="2894112"/>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逻辑设计</a:t>
                </a:r>
              </a:p>
            </p:txBody>
          </p:sp>
        </p:grpSp>
      </p:grpSp>
      <p:pic>
        <p:nvPicPr>
          <p:cNvPr id="11" name="图片 10">
            <a:extLst>
              <a:ext uri="{FF2B5EF4-FFF2-40B4-BE49-F238E27FC236}">
                <a16:creationId xmlns:a16="http://schemas.microsoft.com/office/drawing/2014/main" id="{BCAA4E44-2072-46D1-8B1C-7B1A5A314AC3}"/>
              </a:ext>
            </a:extLst>
          </p:cNvPr>
          <p:cNvPicPr>
            <a:picLocks noChangeAspect="1"/>
          </p:cNvPicPr>
          <p:nvPr/>
        </p:nvPicPr>
        <p:blipFill>
          <a:blip r:embed="rId5"/>
          <a:stretch>
            <a:fillRect/>
          </a:stretch>
        </p:blipFill>
        <p:spPr>
          <a:xfrm>
            <a:off x="958405" y="2478442"/>
            <a:ext cx="5136009" cy="1331558"/>
          </a:xfrm>
          <a:prstGeom prst="rect">
            <a:avLst/>
          </a:prstGeom>
        </p:spPr>
      </p:pic>
      <p:grpSp>
        <p:nvGrpSpPr>
          <p:cNvPr id="39" name="组合 38">
            <a:extLst>
              <a:ext uri="{FF2B5EF4-FFF2-40B4-BE49-F238E27FC236}">
                <a16:creationId xmlns:a16="http://schemas.microsoft.com/office/drawing/2014/main" id="{9CD6F4E6-71B2-41C1-BC85-2E1B38CCEEEC}"/>
              </a:ext>
            </a:extLst>
          </p:cNvPr>
          <p:cNvGrpSpPr/>
          <p:nvPr/>
        </p:nvGrpSpPr>
        <p:grpSpPr>
          <a:xfrm>
            <a:off x="6822475" y="1834261"/>
            <a:ext cx="3761585" cy="934098"/>
            <a:chOff x="5082573" y="2168494"/>
            <a:chExt cx="3029327" cy="934098"/>
          </a:xfrm>
        </p:grpSpPr>
        <p:sp>
          <p:nvSpPr>
            <p:cNvPr id="40" name="矩形 39">
              <a:extLst>
                <a:ext uri="{FF2B5EF4-FFF2-40B4-BE49-F238E27FC236}">
                  <a16:creationId xmlns:a16="http://schemas.microsoft.com/office/drawing/2014/main" id="{A334F3FA-3B10-4F4D-923F-7015E8B81FE0}"/>
                </a:ext>
              </a:extLst>
            </p:cNvPr>
            <p:cNvSpPr/>
            <p:nvPr/>
          </p:nvSpPr>
          <p:spPr>
            <a:xfrm>
              <a:off x="5082573" y="2168494"/>
              <a:ext cx="3029327" cy="5175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1" name="文本框 40">
              <a:extLst>
                <a:ext uri="{FF2B5EF4-FFF2-40B4-BE49-F238E27FC236}">
                  <a16:creationId xmlns:a16="http://schemas.microsoft.com/office/drawing/2014/main" id="{783B646F-0E20-45C1-9E38-71A9EBCD6F8B}"/>
                </a:ext>
              </a:extLst>
            </p:cNvPr>
            <p:cNvSpPr txBox="1"/>
            <p:nvPr/>
          </p:nvSpPr>
          <p:spPr>
            <a:xfrm>
              <a:off x="5234225" y="2196439"/>
              <a:ext cx="1635892"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拍照设置背景</a:t>
              </a:r>
            </a:p>
          </p:txBody>
        </p:sp>
        <p:sp>
          <p:nvSpPr>
            <p:cNvPr id="42" name="文本框 41">
              <a:extLst>
                <a:ext uri="{FF2B5EF4-FFF2-40B4-BE49-F238E27FC236}">
                  <a16:creationId xmlns:a16="http://schemas.microsoft.com/office/drawing/2014/main" id="{00948D5E-84C8-44F8-8793-336E2499F074}"/>
                </a:ext>
              </a:extLst>
            </p:cNvPr>
            <p:cNvSpPr txBox="1"/>
            <p:nvPr/>
          </p:nvSpPr>
          <p:spPr>
            <a:xfrm>
              <a:off x="5234223" y="2840982"/>
              <a:ext cx="2714719" cy="261610"/>
            </a:xfrm>
            <a:prstGeom prst="rect">
              <a:avLst/>
            </a:prstGeom>
            <a:noFill/>
          </p:spPr>
          <p:txBody>
            <a:bodyPr wrap="square" rtlCol="0">
              <a:spAutoFit/>
              <a:scene3d>
                <a:camera prst="orthographicFront"/>
                <a:lightRig rig="threePt" dir="t"/>
              </a:scene3d>
              <a:sp3d contourW="12700"/>
            </a:bodyPr>
            <a:lstStyle/>
            <a:p>
              <a:pPr algn="just"/>
              <a:endParaRPr lang="en-US" altLang="zh-CN" sz="11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pic>
        <p:nvPicPr>
          <p:cNvPr id="13" name="图片 12">
            <a:extLst>
              <a:ext uri="{FF2B5EF4-FFF2-40B4-BE49-F238E27FC236}">
                <a16:creationId xmlns:a16="http://schemas.microsoft.com/office/drawing/2014/main" id="{21AF2791-52F9-42D1-9369-AC8A876E1A05}"/>
              </a:ext>
            </a:extLst>
          </p:cNvPr>
          <p:cNvPicPr>
            <a:picLocks noChangeAspect="1"/>
          </p:cNvPicPr>
          <p:nvPr/>
        </p:nvPicPr>
        <p:blipFill>
          <a:blip r:embed="rId6"/>
          <a:stretch>
            <a:fillRect/>
          </a:stretch>
        </p:blipFill>
        <p:spPr>
          <a:xfrm>
            <a:off x="6822475" y="2434621"/>
            <a:ext cx="4744716" cy="2213579"/>
          </a:xfrm>
          <a:prstGeom prst="rect">
            <a:avLst/>
          </a:prstGeom>
        </p:spPr>
      </p:pic>
      <p:pic>
        <p:nvPicPr>
          <p:cNvPr id="35" name="图片 34">
            <a:extLst>
              <a:ext uri="{FF2B5EF4-FFF2-40B4-BE49-F238E27FC236}">
                <a16:creationId xmlns:a16="http://schemas.microsoft.com/office/drawing/2014/main" id="{119F7540-C0F0-4407-B3E3-FF9300D658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sp>
        <p:nvSpPr>
          <p:cNvPr id="2" name="文本框 1">
            <a:extLst>
              <a:ext uri="{FF2B5EF4-FFF2-40B4-BE49-F238E27FC236}">
                <a16:creationId xmlns:a16="http://schemas.microsoft.com/office/drawing/2014/main" id="{80C0D305-D5FE-4EFD-9145-A554887BE509}"/>
              </a:ext>
            </a:extLst>
          </p:cNvPr>
          <p:cNvSpPr txBox="1"/>
          <p:nvPr/>
        </p:nvSpPr>
        <p:spPr>
          <a:xfrm>
            <a:off x="1368612" y="1180716"/>
            <a:ext cx="7813488" cy="400110"/>
          </a:xfrm>
          <a:prstGeom prst="rect">
            <a:avLst/>
          </a:prstGeom>
          <a:noFill/>
        </p:spPr>
        <p:txBody>
          <a:bodyPr wrap="square" rtlCol="0">
            <a:spAutoFit/>
          </a:bodyPr>
          <a:lstStyle/>
          <a:p>
            <a:r>
              <a:rPr lang="zh-CN" altLang="en-US" sz="2000" dirty="0"/>
              <a:t>最主要的功能已经完成了！剩下的就是一些琐碎的功能了！</a:t>
            </a:r>
          </a:p>
        </p:txBody>
      </p:sp>
      <p:grpSp>
        <p:nvGrpSpPr>
          <p:cNvPr id="55" name="组合 54">
            <a:extLst>
              <a:ext uri="{FF2B5EF4-FFF2-40B4-BE49-F238E27FC236}">
                <a16:creationId xmlns:a16="http://schemas.microsoft.com/office/drawing/2014/main" id="{296EDEFE-9DF2-488C-97BD-B43C80707C6A}"/>
              </a:ext>
            </a:extLst>
          </p:cNvPr>
          <p:cNvGrpSpPr/>
          <p:nvPr/>
        </p:nvGrpSpPr>
        <p:grpSpPr>
          <a:xfrm>
            <a:off x="958405" y="1834261"/>
            <a:ext cx="3580766" cy="889196"/>
            <a:chOff x="5082573" y="2168494"/>
            <a:chExt cx="3029327" cy="934098"/>
          </a:xfrm>
        </p:grpSpPr>
        <p:sp>
          <p:nvSpPr>
            <p:cNvPr id="56" name="矩形 55">
              <a:extLst>
                <a:ext uri="{FF2B5EF4-FFF2-40B4-BE49-F238E27FC236}">
                  <a16:creationId xmlns:a16="http://schemas.microsoft.com/office/drawing/2014/main" id="{A8DE1130-3F00-431A-919B-5BF27558C6AE}"/>
                </a:ext>
              </a:extLst>
            </p:cNvPr>
            <p:cNvSpPr/>
            <p:nvPr/>
          </p:nvSpPr>
          <p:spPr>
            <a:xfrm>
              <a:off x="5082573" y="2168494"/>
              <a:ext cx="3029327" cy="5175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7" name="文本框 56">
              <a:extLst>
                <a:ext uri="{FF2B5EF4-FFF2-40B4-BE49-F238E27FC236}">
                  <a16:creationId xmlns:a16="http://schemas.microsoft.com/office/drawing/2014/main" id="{225DD183-69EB-4710-9DF1-A67B907185A7}"/>
                </a:ext>
              </a:extLst>
            </p:cNvPr>
            <p:cNvSpPr txBox="1"/>
            <p:nvPr/>
          </p:nvSpPr>
          <p:spPr>
            <a:xfrm>
              <a:off x="5234225" y="2196439"/>
              <a:ext cx="1513067"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画笔粗细设置</a:t>
              </a:r>
            </a:p>
          </p:txBody>
        </p:sp>
        <p:sp>
          <p:nvSpPr>
            <p:cNvPr id="58" name="文本框 57">
              <a:extLst>
                <a:ext uri="{FF2B5EF4-FFF2-40B4-BE49-F238E27FC236}">
                  <a16:creationId xmlns:a16="http://schemas.microsoft.com/office/drawing/2014/main" id="{EEA811B5-F92F-45CA-9EE3-2C9048F3057E}"/>
                </a:ext>
              </a:extLst>
            </p:cNvPr>
            <p:cNvSpPr txBox="1"/>
            <p:nvPr/>
          </p:nvSpPr>
          <p:spPr>
            <a:xfrm>
              <a:off x="5234223" y="2840982"/>
              <a:ext cx="2714719" cy="261610"/>
            </a:xfrm>
            <a:prstGeom prst="rect">
              <a:avLst/>
            </a:prstGeom>
            <a:noFill/>
          </p:spPr>
          <p:txBody>
            <a:bodyPr wrap="square" rtlCol="0">
              <a:spAutoFit/>
              <a:scene3d>
                <a:camera prst="orthographicFront"/>
                <a:lightRig rig="threePt" dir="t"/>
              </a:scene3d>
              <a:sp3d contourW="12700"/>
            </a:bodyPr>
            <a:lstStyle/>
            <a:p>
              <a:pPr algn="just"/>
              <a:endParaRPr lang="en-US" altLang="zh-CN" sz="11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15" name="文本框 14">
            <a:extLst>
              <a:ext uri="{FF2B5EF4-FFF2-40B4-BE49-F238E27FC236}">
                <a16:creationId xmlns:a16="http://schemas.microsoft.com/office/drawing/2014/main" id="{4F1F43C5-F378-4591-BD53-64112D7DF4E9}"/>
              </a:ext>
            </a:extLst>
          </p:cNvPr>
          <p:cNvSpPr txBox="1"/>
          <p:nvPr/>
        </p:nvSpPr>
        <p:spPr>
          <a:xfrm>
            <a:off x="838200" y="4171950"/>
            <a:ext cx="4531326" cy="923330"/>
          </a:xfrm>
          <a:prstGeom prst="rect">
            <a:avLst/>
          </a:prstGeom>
          <a:noFill/>
        </p:spPr>
        <p:txBody>
          <a:bodyPr wrap="square" rtlCol="0">
            <a:spAutoFit/>
          </a:bodyPr>
          <a:lstStyle/>
          <a:p>
            <a:r>
              <a:rPr lang="zh-CN" altLang="en-US" dirty="0"/>
              <a:t>滑动条里的功能块，设置完就可以拖动。</a:t>
            </a:r>
            <a:endParaRPr lang="en-US" altLang="zh-CN" dirty="0"/>
          </a:p>
          <a:p>
            <a:r>
              <a:rPr lang="zh-CN" altLang="en-US" dirty="0"/>
              <a:t>这时画出来的线的粗细就会根据滑动条的位置而改变了。</a:t>
            </a:r>
          </a:p>
        </p:txBody>
      </p:sp>
      <p:sp>
        <p:nvSpPr>
          <p:cNvPr id="16" name="文本框 15">
            <a:extLst>
              <a:ext uri="{FF2B5EF4-FFF2-40B4-BE49-F238E27FC236}">
                <a16:creationId xmlns:a16="http://schemas.microsoft.com/office/drawing/2014/main" id="{BDAD0E51-4404-4CAB-8C9F-1F3ABBADF309}"/>
              </a:ext>
            </a:extLst>
          </p:cNvPr>
          <p:cNvSpPr txBox="1"/>
          <p:nvPr/>
        </p:nvSpPr>
        <p:spPr>
          <a:xfrm>
            <a:off x="6822475" y="5000625"/>
            <a:ext cx="3761585" cy="923330"/>
          </a:xfrm>
          <a:prstGeom prst="rect">
            <a:avLst/>
          </a:prstGeom>
          <a:noFill/>
        </p:spPr>
        <p:txBody>
          <a:bodyPr wrap="square" rtlCol="0">
            <a:spAutoFit/>
          </a:bodyPr>
          <a:lstStyle/>
          <a:p>
            <a:r>
              <a:rPr lang="zh-CN" altLang="en-US" dirty="0"/>
              <a:t>如果想拍照涂鸦怎么办呢？</a:t>
            </a:r>
            <a:endParaRPr lang="en-US" altLang="zh-CN" dirty="0"/>
          </a:p>
          <a:p>
            <a:r>
              <a:rPr lang="zh-CN" altLang="en-US" dirty="0"/>
              <a:t>照相机可以拍照，拍照完将拍完的图片当作画画的背景就好了！</a:t>
            </a:r>
          </a:p>
        </p:txBody>
      </p:sp>
    </p:spTree>
    <p:extLst>
      <p:ext uri="{BB962C8B-B14F-4D97-AF65-F5344CB8AC3E}">
        <p14:creationId xmlns:p14="http://schemas.microsoft.com/office/powerpoint/2010/main" val="253877827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DCDF0A2-E5A4-4E3A-AFA8-39644A8EC7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4972" y="3465109"/>
            <a:ext cx="5335636" cy="4576546"/>
          </a:xfrm>
          <a:prstGeom prst="rect">
            <a:avLst/>
          </a:prstGeom>
        </p:spPr>
      </p:pic>
      <p:pic>
        <p:nvPicPr>
          <p:cNvPr id="4" name="图片 3">
            <a:extLst>
              <a:ext uri="{FF2B5EF4-FFF2-40B4-BE49-F238E27FC236}">
                <a16:creationId xmlns:a16="http://schemas.microsoft.com/office/drawing/2014/main" id="{015929B0-143A-4592-AD8C-A0E4BE4D35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4972" y="2444284"/>
            <a:ext cx="3559211" cy="1969432"/>
          </a:xfrm>
          <a:prstGeom prst="rect">
            <a:avLst/>
          </a:prstGeom>
        </p:spPr>
      </p:pic>
      <p:pic>
        <p:nvPicPr>
          <p:cNvPr id="6" name="图片 5">
            <a:extLst>
              <a:ext uri="{FF2B5EF4-FFF2-40B4-BE49-F238E27FC236}">
                <a16:creationId xmlns:a16="http://schemas.microsoft.com/office/drawing/2014/main" id="{120ACA7A-B13A-4890-A90B-731C7D1F32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234" y="-643584"/>
            <a:ext cx="3135376" cy="3960474"/>
          </a:xfrm>
          <a:prstGeom prst="rect">
            <a:avLst/>
          </a:prstGeom>
        </p:spPr>
      </p:pic>
      <p:pic>
        <p:nvPicPr>
          <p:cNvPr id="8" name="图片 7">
            <a:extLst>
              <a:ext uri="{FF2B5EF4-FFF2-40B4-BE49-F238E27FC236}">
                <a16:creationId xmlns:a16="http://schemas.microsoft.com/office/drawing/2014/main" id="{1CF16295-837E-41B5-8384-11BC1F5392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8744" y="4833511"/>
            <a:ext cx="2564000" cy="2116203"/>
          </a:xfrm>
          <a:prstGeom prst="rect">
            <a:avLst/>
          </a:prstGeom>
        </p:spPr>
      </p:pic>
      <p:pic>
        <p:nvPicPr>
          <p:cNvPr id="9" name="图片 8">
            <a:extLst>
              <a:ext uri="{FF2B5EF4-FFF2-40B4-BE49-F238E27FC236}">
                <a16:creationId xmlns:a16="http://schemas.microsoft.com/office/drawing/2014/main" id="{23C37F2B-3DE4-4442-865E-F4130366EA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556" y="1634651"/>
            <a:ext cx="2849475" cy="3660915"/>
          </a:xfrm>
          <a:prstGeom prst="rect">
            <a:avLst/>
          </a:prstGeom>
        </p:spPr>
      </p:pic>
      <p:pic>
        <p:nvPicPr>
          <p:cNvPr id="10" name="图片 9">
            <a:extLst>
              <a:ext uri="{FF2B5EF4-FFF2-40B4-BE49-F238E27FC236}">
                <a16:creationId xmlns:a16="http://schemas.microsoft.com/office/drawing/2014/main" id="{83E115AE-CF66-4D0F-BA09-4FDB4D0300B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4276" y="548564"/>
            <a:ext cx="9681780" cy="5576283"/>
          </a:xfrm>
          <a:prstGeom prst="rect">
            <a:avLst/>
          </a:prstGeom>
        </p:spPr>
      </p:pic>
      <p:grpSp>
        <p:nvGrpSpPr>
          <p:cNvPr id="55" name="组合 54">
            <a:extLst>
              <a:ext uri="{FF2B5EF4-FFF2-40B4-BE49-F238E27FC236}">
                <a16:creationId xmlns:a16="http://schemas.microsoft.com/office/drawing/2014/main" id="{0F7F96FE-E5C0-402B-B83F-348C0F29F945}"/>
              </a:ext>
            </a:extLst>
          </p:cNvPr>
          <p:cNvGrpSpPr/>
          <p:nvPr/>
        </p:nvGrpSpPr>
        <p:grpSpPr>
          <a:xfrm>
            <a:off x="6419912" y="3679825"/>
            <a:ext cx="4074261" cy="1069975"/>
            <a:chOff x="6419912" y="3679825"/>
            <a:chExt cx="4074261" cy="1069975"/>
          </a:xfrm>
        </p:grpSpPr>
        <p:sp>
          <p:nvSpPr>
            <p:cNvPr id="39" name="矩形 38">
              <a:extLst>
                <a:ext uri="{FF2B5EF4-FFF2-40B4-BE49-F238E27FC236}">
                  <a16:creationId xmlns:a16="http://schemas.microsoft.com/office/drawing/2014/main" id="{B004FB7A-69C7-4723-B2F5-42DA93FEB89F}"/>
                </a:ext>
              </a:extLst>
            </p:cNvPr>
            <p:cNvSpPr/>
            <p:nvPr/>
          </p:nvSpPr>
          <p:spPr>
            <a:xfrm>
              <a:off x="6419912" y="3679825"/>
              <a:ext cx="4074261" cy="1069975"/>
            </a:xfrm>
            <a:prstGeom prst="rect">
              <a:avLst/>
            </a:prstGeom>
            <a:solidFill>
              <a:srgbClr val="FDFDFD"/>
            </a:solidFill>
            <a:ln>
              <a:gradFill flip="none" rotWithShape="1">
                <a:gsLst>
                  <a:gs pos="0">
                    <a:srgbClr val="CD9C3F"/>
                  </a:gs>
                  <a:gs pos="74000">
                    <a:srgbClr val="D5A848"/>
                  </a:gs>
                  <a:gs pos="38000">
                    <a:srgbClr val="FDE998"/>
                  </a:gs>
                  <a:gs pos="100000">
                    <a:srgbClr val="FDE998"/>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1" name="矩形 40">
              <a:extLst>
                <a:ext uri="{FF2B5EF4-FFF2-40B4-BE49-F238E27FC236}">
                  <a16:creationId xmlns:a16="http://schemas.microsoft.com/office/drawing/2014/main" id="{D0EB340B-D9F3-4C0B-837D-DA991DD0CAAB}"/>
                </a:ext>
              </a:extLst>
            </p:cNvPr>
            <p:cNvSpPr/>
            <p:nvPr/>
          </p:nvSpPr>
          <p:spPr>
            <a:xfrm>
              <a:off x="6638323" y="3780548"/>
              <a:ext cx="1896470" cy="400110"/>
            </a:xfrm>
            <a:prstGeom prst="rect">
              <a:avLst/>
            </a:prstGeom>
          </p:spPr>
          <p:txBody>
            <a:bodyPr wrap="square">
              <a:spAutoFit/>
            </a:bodyPr>
            <a:lstStyle/>
            <a:p>
              <a:r>
                <a:rPr lang="en-US" altLang="zh-CN"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4.</a:t>
              </a:r>
              <a:r>
                <a:rPr lang="zh-CN" altLang="en-US"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课堂小练</a:t>
              </a:r>
            </a:p>
          </p:txBody>
        </p:sp>
        <p:sp>
          <p:nvSpPr>
            <p:cNvPr id="42" name="矩形 41">
              <a:extLst>
                <a:ext uri="{FF2B5EF4-FFF2-40B4-BE49-F238E27FC236}">
                  <a16:creationId xmlns:a16="http://schemas.microsoft.com/office/drawing/2014/main" id="{FCADBF86-36A5-45B6-A3C6-5B75A31D73BA}"/>
                </a:ext>
              </a:extLst>
            </p:cNvPr>
            <p:cNvSpPr/>
            <p:nvPr/>
          </p:nvSpPr>
          <p:spPr>
            <a:xfrm>
              <a:off x="6627211" y="4106403"/>
              <a:ext cx="2321780" cy="328936"/>
            </a:xfrm>
            <a:prstGeom prst="rect">
              <a:avLst/>
            </a:prstGeom>
            <a:noFill/>
          </p:spPr>
          <p:txBody>
            <a:bodyPr wrap="square" rtlCol="0">
              <a:spAutoFit/>
            </a:bodyPr>
            <a:lstStyle/>
            <a:p>
              <a:pPr>
                <a:lnSpc>
                  <a:spcPct val="120000"/>
                </a:lnSpc>
              </a:pPr>
              <a:r>
                <a:rPr lang="zh-CN" altLang="en-US"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完成作业巩固本节课的知识 </a:t>
              </a:r>
              <a:endParaRPr lang="en-US" altLang="zh-CN"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8" name="group_22974">
              <a:extLst>
                <a:ext uri="{FF2B5EF4-FFF2-40B4-BE49-F238E27FC236}">
                  <a16:creationId xmlns:a16="http://schemas.microsoft.com/office/drawing/2014/main" id="{2D879ADB-9913-4630-9777-300C850549DA}"/>
                </a:ext>
              </a:extLst>
            </p:cNvPr>
            <p:cNvSpPr>
              <a:spLocks noChangeAspect="1"/>
            </p:cNvSpPr>
            <p:nvPr/>
          </p:nvSpPr>
          <p:spPr bwMode="auto">
            <a:xfrm>
              <a:off x="9468339" y="3775558"/>
              <a:ext cx="941678" cy="866245"/>
            </a:xfrm>
            <a:custGeom>
              <a:avLst/>
              <a:gdLst>
                <a:gd name="T0" fmla="*/ 1063 w 1485"/>
                <a:gd name="T1" fmla="*/ 120 h 1368"/>
                <a:gd name="T2" fmla="*/ 1131 w 1485"/>
                <a:gd name="T3" fmla="*/ 88 h 1368"/>
                <a:gd name="T4" fmla="*/ 1154 w 1485"/>
                <a:gd name="T5" fmla="*/ 171 h 1368"/>
                <a:gd name="T6" fmla="*/ 1281 w 1485"/>
                <a:gd name="T7" fmla="*/ 424 h 1368"/>
                <a:gd name="T8" fmla="*/ 1281 w 1485"/>
                <a:gd name="T9" fmla="*/ 522 h 1368"/>
                <a:gd name="T10" fmla="*/ 1299 w 1485"/>
                <a:gd name="T11" fmla="*/ 519 h 1368"/>
                <a:gd name="T12" fmla="*/ 1299 w 1485"/>
                <a:gd name="T13" fmla="*/ 619 h 1368"/>
                <a:gd name="T14" fmla="*/ 1244 w 1485"/>
                <a:gd name="T15" fmla="*/ 670 h 1368"/>
                <a:gd name="T16" fmla="*/ 1153 w 1485"/>
                <a:gd name="T17" fmla="*/ 871 h 1368"/>
                <a:gd name="T18" fmla="*/ 1485 w 1485"/>
                <a:gd name="T19" fmla="*/ 1328 h 1368"/>
                <a:gd name="T20" fmla="*/ 1353 w 1485"/>
                <a:gd name="T21" fmla="*/ 1328 h 1368"/>
                <a:gd name="T22" fmla="*/ 1018 w 1485"/>
                <a:gd name="T23" fmla="*/ 845 h 1368"/>
                <a:gd name="T24" fmla="*/ 1083 w 1485"/>
                <a:gd name="T25" fmla="*/ 682 h 1368"/>
                <a:gd name="T26" fmla="*/ 1148 w 1485"/>
                <a:gd name="T27" fmla="*/ 598 h 1368"/>
                <a:gd name="T28" fmla="*/ 1129 w 1485"/>
                <a:gd name="T29" fmla="*/ 436 h 1368"/>
                <a:gd name="T30" fmla="*/ 1129 w 1485"/>
                <a:gd name="T31" fmla="*/ 373 h 1368"/>
                <a:gd name="T32" fmla="*/ 1063 w 1485"/>
                <a:gd name="T33" fmla="*/ 120 h 1368"/>
                <a:gd name="T34" fmla="*/ 465 w 1485"/>
                <a:gd name="T35" fmla="*/ 846 h 1368"/>
                <a:gd name="T36" fmla="*/ 405 w 1485"/>
                <a:gd name="T37" fmla="*/ 682 h 1368"/>
                <a:gd name="T38" fmla="*/ 334 w 1485"/>
                <a:gd name="T39" fmla="*/ 596 h 1368"/>
                <a:gd name="T40" fmla="*/ 358 w 1485"/>
                <a:gd name="T41" fmla="*/ 436 h 1368"/>
                <a:gd name="T42" fmla="*/ 358 w 1485"/>
                <a:gd name="T43" fmla="*/ 372 h 1368"/>
                <a:gd name="T44" fmla="*/ 357 w 1485"/>
                <a:gd name="T45" fmla="*/ 316 h 1368"/>
                <a:gd name="T46" fmla="*/ 372 w 1485"/>
                <a:gd name="T47" fmla="*/ 161 h 1368"/>
                <a:gd name="T48" fmla="*/ 206 w 1485"/>
                <a:gd name="T49" fmla="*/ 424 h 1368"/>
                <a:gd name="T50" fmla="*/ 206 w 1485"/>
                <a:gd name="T51" fmla="*/ 522 h 1368"/>
                <a:gd name="T52" fmla="*/ 188 w 1485"/>
                <a:gd name="T53" fmla="*/ 519 h 1368"/>
                <a:gd name="T54" fmla="*/ 183 w 1485"/>
                <a:gd name="T55" fmla="*/ 617 h 1368"/>
                <a:gd name="T56" fmla="*/ 243 w 1485"/>
                <a:gd name="T57" fmla="*/ 670 h 1368"/>
                <a:gd name="T58" fmla="*/ 329 w 1485"/>
                <a:gd name="T59" fmla="*/ 872 h 1368"/>
                <a:gd name="T60" fmla="*/ 0 w 1485"/>
                <a:gd name="T61" fmla="*/ 1328 h 1368"/>
                <a:gd name="T62" fmla="*/ 132 w 1485"/>
                <a:gd name="T63" fmla="*/ 1328 h 1368"/>
                <a:gd name="T64" fmla="*/ 465 w 1485"/>
                <a:gd name="T65" fmla="*/ 846 h 1368"/>
                <a:gd name="T66" fmla="*/ 941 w 1485"/>
                <a:gd name="T67" fmla="*/ 864 h 1368"/>
                <a:gd name="T68" fmla="*/ 1041 w 1485"/>
                <a:gd name="T69" fmla="*/ 642 h 1368"/>
                <a:gd name="T70" fmla="*/ 1102 w 1485"/>
                <a:gd name="T71" fmla="*/ 586 h 1368"/>
                <a:gd name="T72" fmla="*/ 1102 w 1485"/>
                <a:gd name="T73" fmla="*/ 476 h 1368"/>
                <a:gd name="T74" fmla="*/ 1081 w 1485"/>
                <a:gd name="T75" fmla="*/ 479 h 1368"/>
                <a:gd name="T76" fmla="*/ 1081 w 1485"/>
                <a:gd name="T77" fmla="*/ 372 h 1368"/>
                <a:gd name="T78" fmla="*/ 941 w 1485"/>
                <a:gd name="T79" fmla="*/ 92 h 1368"/>
                <a:gd name="T80" fmla="*/ 916 w 1485"/>
                <a:gd name="T81" fmla="*/ 0 h 1368"/>
                <a:gd name="T82" fmla="*/ 640 w 1485"/>
                <a:gd name="T83" fmla="*/ 73 h 1368"/>
                <a:gd name="T84" fmla="*/ 643 w 1485"/>
                <a:gd name="T85" fmla="*/ 74 h 1368"/>
                <a:gd name="T86" fmla="*/ 406 w 1485"/>
                <a:gd name="T87" fmla="*/ 372 h 1368"/>
                <a:gd name="T88" fmla="*/ 406 w 1485"/>
                <a:gd name="T89" fmla="*/ 479 h 1368"/>
                <a:gd name="T90" fmla="*/ 386 w 1485"/>
                <a:gd name="T91" fmla="*/ 476 h 1368"/>
                <a:gd name="T92" fmla="*/ 380 w 1485"/>
                <a:gd name="T93" fmla="*/ 584 h 1368"/>
                <a:gd name="T94" fmla="*/ 446 w 1485"/>
                <a:gd name="T95" fmla="*/ 642 h 1368"/>
                <a:gd name="T96" fmla="*/ 541 w 1485"/>
                <a:gd name="T97" fmla="*/ 865 h 1368"/>
                <a:gd name="T98" fmla="*/ 178 w 1485"/>
                <a:gd name="T99" fmla="*/ 1368 h 1368"/>
                <a:gd name="T100" fmla="*/ 1307 w 1485"/>
                <a:gd name="T101" fmla="*/ 1368 h 1368"/>
                <a:gd name="T102" fmla="*/ 941 w 1485"/>
                <a:gd name="T103" fmla="*/ 864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5" h="1368">
                  <a:moveTo>
                    <a:pt x="1063" y="120"/>
                  </a:moveTo>
                  <a:cubicBezTo>
                    <a:pt x="1092" y="111"/>
                    <a:pt x="1117" y="101"/>
                    <a:pt x="1131" y="88"/>
                  </a:cubicBezTo>
                  <a:cubicBezTo>
                    <a:pt x="1131" y="88"/>
                    <a:pt x="1132" y="127"/>
                    <a:pt x="1154" y="171"/>
                  </a:cubicBezTo>
                  <a:cubicBezTo>
                    <a:pt x="1269" y="215"/>
                    <a:pt x="1284" y="318"/>
                    <a:pt x="1281" y="424"/>
                  </a:cubicBezTo>
                  <a:lnTo>
                    <a:pt x="1281" y="522"/>
                  </a:lnTo>
                  <a:cubicBezTo>
                    <a:pt x="1287" y="519"/>
                    <a:pt x="1293" y="518"/>
                    <a:pt x="1299" y="519"/>
                  </a:cubicBezTo>
                  <a:cubicBezTo>
                    <a:pt x="1319" y="525"/>
                    <a:pt x="1308" y="584"/>
                    <a:pt x="1299" y="619"/>
                  </a:cubicBezTo>
                  <a:cubicBezTo>
                    <a:pt x="1290" y="653"/>
                    <a:pt x="1264" y="674"/>
                    <a:pt x="1244" y="670"/>
                  </a:cubicBezTo>
                  <a:cubicBezTo>
                    <a:pt x="1230" y="762"/>
                    <a:pt x="1198" y="828"/>
                    <a:pt x="1153" y="871"/>
                  </a:cubicBezTo>
                  <a:cubicBezTo>
                    <a:pt x="1347" y="941"/>
                    <a:pt x="1485" y="1119"/>
                    <a:pt x="1485" y="1328"/>
                  </a:cubicBezTo>
                  <a:lnTo>
                    <a:pt x="1353" y="1328"/>
                  </a:lnTo>
                  <a:cubicBezTo>
                    <a:pt x="1338" y="1123"/>
                    <a:pt x="1209" y="938"/>
                    <a:pt x="1018" y="845"/>
                  </a:cubicBezTo>
                  <a:cubicBezTo>
                    <a:pt x="1047" y="800"/>
                    <a:pt x="1069" y="746"/>
                    <a:pt x="1083" y="682"/>
                  </a:cubicBezTo>
                  <a:cubicBezTo>
                    <a:pt x="1113" y="668"/>
                    <a:pt x="1137" y="638"/>
                    <a:pt x="1148" y="598"/>
                  </a:cubicBezTo>
                  <a:cubicBezTo>
                    <a:pt x="1157" y="564"/>
                    <a:pt x="1182" y="466"/>
                    <a:pt x="1129" y="436"/>
                  </a:cubicBezTo>
                  <a:lnTo>
                    <a:pt x="1129" y="373"/>
                  </a:lnTo>
                  <a:cubicBezTo>
                    <a:pt x="1131" y="316"/>
                    <a:pt x="1134" y="203"/>
                    <a:pt x="1063" y="120"/>
                  </a:cubicBezTo>
                  <a:close/>
                  <a:moveTo>
                    <a:pt x="465" y="846"/>
                  </a:moveTo>
                  <a:cubicBezTo>
                    <a:pt x="438" y="802"/>
                    <a:pt x="418" y="748"/>
                    <a:pt x="405" y="682"/>
                  </a:cubicBezTo>
                  <a:cubicBezTo>
                    <a:pt x="372" y="668"/>
                    <a:pt x="344" y="635"/>
                    <a:pt x="334" y="596"/>
                  </a:cubicBezTo>
                  <a:cubicBezTo>
                    <a:pt x="324" y="556"/>
                    <a:pt x="306" y="465"/>
                    <a:pt x="358" y="436"/>
                  </a:cubicBezTo>
                  <a:lnTo>
                    <a:pt x="358" y="372"/>
                  </a:lnTo>
                  <a:cubicBezTo>
                    <a:pt x="358" y="352"/>
                    <a:pt x="357" y="334"/>
                    <a:pt x="357" y="316"/>
                  </a:cubicBezTo>
                  <a:cubicBezTo>
                    <a:pt x="355" y="256"/>
                    <a:pt x="356" y="204"/>
                    <a:pt x="372" y="161"/>
                  </a:cubicBezTo>
                  <a:cubicBezTo>
                    <a:pt x="175" y="193"/>
                    <a:pt x="206" y="281"/>
                    <a:pt x="206" y="424"/>
                  </a:cubicBezTo>
                  <a:lnTo>
                    <a:pt x="206" y="522"/>
                  </a:lnTo>
                  <a:cubicBezTo>
                    <a:pt x="200" y="519"/>
                    <a:pt x="194" y="518"/>
                    <a:pt x="188" y="519"/>
                  </a:cubicBezTo>
                  <a:cubicBezTo>
                    <a:pt x="168" y="525"/>
                    <a:pt x="174" y="582"/>
                    <a:pt x="183" y="617"/>
                  </a:cubicBezTo>
                  <a:cubicBezTo>
                    <a:pt x="192" y="651"/>
                    <a:pt x="223" y="674"/>
                    <a:pt x="243" y="670"/>
                  </a:cubicBezTo>
                  <a:cubicBezTo>
                    <a:pt x="258" y="766"/>
                    <a:pt x="288" y="830"/>
                    <a:pt x="329" y="872"/>
                  </a:cubicBezTo>
                  <a:cubicBezTo>
                    <a:pt x="137" y="943"/>
                    <a:pt x="0" y="1120"/>
                    <a:pt x="0" y="1328"/>
                  </a:cubicBezTo>
                  <a:lnTo>
                    <a:pt x="132" y="1328"/>
                  </a:lnTo>
                  <a:cubicBezTo>
                    <a:pt x="147" y="1124"/>
                    <a:pt x="275" y="939"/>
                    <a:pt x="465" y="846"/>
                  </a:cubicBezTo>
                  <a:close/>
                  <a:moveTo>
                    <a:pt x="941" y="864"/>
                  </a:moveTo>
                  <a:cubicBezTo>
                    <a:pt x="990" y="816"/>
                    <a:pt x="1025" y="743"/>
                    <a:pt x="1041" y="642"/>
                  </a:cubicBezTo>
                  <a:cubicBezTo>
                    <a:pt x="1063" y="646"/>
                    <a:pt x="1092" y="624"/>
                    <a:pt x="1102" y="586"/>
                  </a:cubicBezTo>
                  <a:cubicBezTo>
                    <a:pt x="1112" y="547"/>
                    <a:pt x="1124" y="482"/>
                    <a:pt x="1102" y="476"/>
                  </a:cubicBezTo>
                  <a:cubicBezTo>
                    <a:pt x="1095" y="475"/>
                    <a:pt x="1088" y="476"/>
                    <a:pt x="1081" y="479"/>
                  </a:cubicBezTo>
                  <a:lnTo>
                    <a:pt x="1081" y="372"/>
                  </a:lnTo>
                  <a:cubicBezTo>
                    <a:pt x="1085" y="254"/>
                    <a:pt x="1069" y="141"/>
                    <a:pt x="941" y="92"/>
                  </a:cubicBezTo>
                  <a:cubicBezTo>
                    <a:pt x="918" y="44"/>
                    <a:pt x="916" y="0"/>
                    <a:pt x="916" y="0"/>
                  </a:cubicBezTo>
                  <a:cubicBezTo>
                    <a:pt x="859" y="52"/>
                    <a:pt x="640" y="73"/>
                    <a:pt x="640" y="73"/>
                  </a:cubicBezTo>
                  <a:lnTo>
                    <a:pt x="643" y="74"/>
                  </a:lnTo>
                  <a:cubicBezTo>
                    <a:pt x="366" y="102"/>
                    <a:pt x="406" y="202"/>
                    <a:pt x="406" y="372"/>
                  </a:cubicBezTo>
                  <a:lnTo>
                    <a:pt x="406" y="479"/>
                  </a:lnTo>
                  <a:cubicBezTo>
                    <a:pt x="399" y="476"/>
                    <a:pt x="392" y="475"/>
                    <a:pt x="386" y="476"/>
                  </a:cubicBezTo>
                  <a:cubicBezTo>
                    <a:pt x="363" y="482"/>
                    <a:pt x="370" y="545"/>
                    <a:pt x="380" y="584"/>
                  </a:cubicBezTo>
                  <a:cubicBezTo>
                    <a:pt x="390" y="622"/>
                    <a:pt x="424" y="647"/>
                    <a:pt x="446" y="642"/>
                  </a:cubicBezTo>
                  <a:cubicBezTo>
                    <a:pt x="463" y="749"/>
                    <a:pt x="496" y="819"/>
                    <a:pt x="541" y="865"/>
                  </a:cubicBezTo>
                  <a:cubicBezTo>
                    <a:pt x="329" y="943"/>
                    <a:pt x="178" y="1139"/>
                    <a:pt x="178" y="1368"/>
                  </a:cubicBezTo>
                  <a:lnTo>
                    <a:pt x="1307" y="1368"/>
                  </a:lnTo>
                  <a:cubicBezTo>
                    <a:pt x="1306" y="1137"/>
                    <a:pt x="1154" y="941"/>
                    <a:pt x="941" y="864"/>
                  </a:cubicBezTo>
                  <a:close/>
                </a:path>
              </a:pathLst>
            </a:custGeom>
            <a:solidFill>
              <a:schemeClr val="accent1">
                <a:alpha val="7000"/>
              </a:schemeClr>
            </a:solidFill>
            <a:ln>
              <a:noFill/>
            </a:ln>
          </p:spPr>
          <p:txBody>
            <a:bodyPr/>
            <a:lstStyle/>
            <a:p>
              <a:endParaRPr lang="zh-CN" altLang="en-US" sz="200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3" name="组合 2">
            <a:extLst>
              <a:ext uri="{FF2B5EF4-FFF2-40B4-BE49-F238E27FC236}">
                <a16:creationId xmlns:a16="http://schemas.microsoft.com/office/drawing/2014/main" id="{CE7EA955-BAC5-4992-8CE2-7070797752BF}"/>
              </a:ext>
            </a:extLst>
          </p:cNvPr>
          <p:cNvGrpSpPr/>
          <p:nvPr/>
        </p:nvGrpSpPr>
        <p:grpSpPr>
          <a:xfrm>
            <a:off x="1881284" y="3679825"/>
            <a:ext cx="4075509" cy="1069975"/>
            <a:chOff x="1881284" y="3679825"/>
            <a:chExt cx="4075509" cy="1069975"/>
          </a:xfrm>
        </p:grpSpPr>
        <p:sp>
          <p:nvSpPr>
            <p:cNvPr id="31" name="矩形 30">
              <a:extLst>
                <a:ext uri="{FF2B5EF4-FFF2-40B4-BE49-F238E27FC236}">
                  <a16:creationId xmlns:a16="http://schemas.microsoft.com/office/drawing/2014/main" id="{F639FEE4-6054-49C9-A5A8-669253CC9173}"/>
                </a:ext>
              </a:extLst>
            </p:cNvPr>
            <p:cNvSpPr/>
            <p:nvPr/>
          </p:nvSpPr>
          <p:spPr>
            <a:xfrm>
              <a:off x="1881284" y="3679825"/>
              <a:ext cx="4074261" cy="1069975"/>
            </a:xfrm>
            <a:prstGeom prst="rect">
              <a:avLst/>
            </a:prstGeom>
            <a:solidFill>
              <a:srgbClr val="FDFDFD"/>
            </a:solidFill>
            <a:ln>
              <a:gradFill flip="none" rotWithShape="1">
                <a:gsLst>
                  <a:gs pos="0">
                    <a:srgbClr val="CD9C3F"/>
                  </a:gs>
                  <a:gs pos="74000">
                    <a:srgbClr val="D5A848"/>
                  </a:gs>
                  <a:gs pos="38000">
                    <a:srgbClr val="FDE998"/>
                  </a:gs>
                  <a:gs pos="100000">
                    <a:srgbClr val="FDE998"/>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3" name="矩形 32">
              <a:extLst>
                <a:ext uri="{FF2B5EF4-FFF2-40B4-BE49-F238E27FC236}">
                  <a16:creationId xmlns:a16="http://schemas.microsoft.com/office/drawing/2014/main" id="{FC0E301A-94D1-4C37-8441-61A08C4D35CD}"/>
                </a:ext>
              </a:extLst>
            </p:cNvPr>
            <p:cNvSpPr/>
            <p:nvPr/>
          </p:nvSpPr>
          <p:spPr>
            <a:xfrm>
              <a:off x="2099695" y="3780548"/>
              <a:ext cx="1850002" cy="400110"/>
            </a:xfrm>
            <a:prstGeom prst="rect">
              <a:avLst/>
            </a:prstGeom>
          </p:spPr>
          <p:txBody>
            <a:bodyPr wrap="square">
              <a:spAutoFit/>
            </a:bodyPr>
            <a:lstStyle/>
            <a:p>
              <a:r>
                <a:rPr lang="en-US" altLang="zh-CN"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3.</a:t>
              </a:r>
              <a:r>
                <a:rPr lang="zh-CN" altLang="en-US"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逻辑设计</a:t>
              </a:r>
            </a:p>
          </p:txBody>
        </p:sp>
        <p:sp>
          <p:nvSpPr>
            <p:cNvPr id="34" name="矩形 33">
              <a:extLst>
                <a:ext uri="{FF2B5EF4-FFF2-40B4-BE49-F238E27FC236}">
                  <a16:creationId xmlns:a16="http://schemas.microsoft.com/office/drawing/2014/main" id="{4AFFD47D-9370-47A0-B44E-A23152FED7F7}"/>
                </a:ext>
              </a:extLst>
            </p:cNvPr>
            <p:cNvSpPr/>
            <p:nvPr/>
          </p:nvSpPr>
          <p:spPr>
            <a:xfrm>
              <a:off x="2088583" y="4106403"/>
              <a:ext cx="2321780" cy="328936"/>
            </a:xfrm>
            <a:prstGeom prst="rect">
              <a:avLst/>
            </a:prstGeom>
            <a:noFill/>
          </p:spPr>
          <p:txBody>
            <a:bodyPr wrap="square" rtlCol="0">
              <a:spAutoFit/>
            </a:bodyPr>
            <a:lstStyle/>
            <a:p>
              <a:pPr>
                <a:lnSpc>
                  <a:spcPct val="120000"/>
                </a:lnSpc>
              </a:pPr>
              <a:r>
                <a:rPr lang="zh-CN" altLang="en-US"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组件的功能实现 </a:t>
              </a:r>
              <a:endParaRPr lang="en-US" altLang="zh-CN"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9" name="wifi-signal-full_17952">
              <a:extLst>
                <a:ext uri="{FF2B5EF4-FFF2-40B4-BE49-F238E27FC236}">
                  <a16:creationId xmlns:a16="http://schemas.microsoft.com/office/drawing/2014/main" id="{6D82C68A-186B-4894-A300-96128B324E68}"/>
                </a:ext>
              </a:extLst>
            </p:cNvPr>
            <p:cNvSpPr>
              <a:spLocks noChangeAspect="1"/>
            </p:cNvSpPr>
            <p:nvPr/>
          </p:nvSpPr>
          <p:spPr bwMode="auto">
            <a:xfrm>
              <a:off x="4916811" y="3939277"/>
              <a:ext cx="1039982" cy="702526"/>
            </a:xfrm>
            <a:custGeom>
              <a:avLst/>
              <a:gdLst>
                <a:gd name="connsiteX0" fmla="*/ 298271 w 603682"/>
                <a:gd name="connsiteY0" fmla="*/ 288048 h 407798"/>
                <a:gd name="connsiteX1" fmla="*/ 385598 w 603682"/>
                <a:gd name="connsiteY1" fmla="*/ 317756 h 407798"/>
                <a:gd name="connsiteX2" fmla="*/ 392974 w 603682"/>
                <a:gd name="connsiteY2" fmla="*/ 323671 h 407798"/>
                <a:gd name="connsiteX3" fmla="*/ 298798 w 603682"/>
                <a:gd name="connsiteY3" fmla="*/ 407798 h 407798"/>
                <a:gd name="connsiteX4" fmla="*/ 207387 w 603682"/>
                <a:gd name="connsiteY4" fmla="*/ 322356 h 407798"/>
                <a:gd name="connsiteX5" fmla="*/ 215158 w 603682"/>
                <a:gd name="connsiteY5" fmla="*/ 316573 h 407798"/>
                <a:gd name="connsiteX6" fmla="*/ 298271 w 603682"/>
                <a:gd name="connsiteY6" fmla="*/ 288048 h 407798"/>
                <a:gd name="connsiteX7" fmla="*/ 299470 w 603682"/>
                <a:gd name="connsiteY7" fmla="*/ 138661 h 407798"/>
                <a:gd name="connsiteX8" fmla="*/ 498320 w 603682"/>
                <a:gd name="connsiteY8" fmla="*/ 219660 h 407798"/>
                <a:gd name="connsiteX9" fmla="*/ 500427 w 603682"/>
                <a:gd name="connsiteY9" fmla="*/ 221370 h 407798"/>
                <a:gd name="connsiteX10" fmla="*/ 500427 w 603682"/>
                <a:gd name="connsiteY10" fmla="*/ 241883 h 407798"/>
                <a:gd name="connsiteX11" fmla="*/ 444328 w 603682"/>
                <a:gd name="connsiteY11" fmla="*/ 297768 h 407798"/>
                <a:gd name="connsiteX12" fmla="*/ 434056 w 603682"/>
                <a:gd name="connsiteY12" fmla="*/ 301975 h 407798"/>
                <a:gd name="connsiteX13" fmla="*/ 423916 w 603682"/>
                <a:gd name="connsiteY13" fmla="*/ 297768 h 407798"/>
                <a:gd name="connsiteX14" fmla="*/ 299602 w 603682"/>
                <a:gd name="connsiteY14" fmla="*/ 246485 h 407798"/>
                <a:gd name="connsiteX15" fmla="*/ 175288 w 603682"/>
                <a:gd name="connsiteY15" fmla="*/ 297768 h 407798"/>
                <a:gd name="connsiteX16" fmla="*/ 154744 w 603682"/>
                <a:gd name="connsiteY16" fmla="*/ 297768 h 407798"/>
                <a:gd name="connsiteX17" fmla="*/ 98908 w 603682"/>
                <a:gd name="connsiteY17" fmla="*/ 242014 h 407798"/>
                <a:gd name="connsiteX18" fmla="*/ 94694 w 603682"/>
                <a:gd name="connsiteY18" fmla="*/ 231758 h 407798"/>
                <a:gd name="connsiteX19" fmla="*/ 98908 w 603682"/>
                <a:gd name="connsiteY19" fmla="*/ 221501 h 407798"/>
                <a:gd name="connsiteX20" fmla="*/ 299470 w 603682"/>
                <a:gd name="connsiteY20" fmla="*/ 138661 h 407798"/>
                <a:gd name="connsiteX21" fmla="*/ 301726 w 603682"/>
                <a:gd name="connsiteY21" fmla="*/ 0 h 407798"/>
                <a:gd name="connsiteX22" fmla="*/ 597229 w 603682"/>
                <a:gd name="connsiteY22" fmla="*/ 120807 h 407798"/>
                <a:gd name="connsiteX23" fmla="*/ 599468 w 603682"/>
                <a:gd name="connsiteY23" fmla="*/ 122516 h 407798"/>
                <a:gd name="connsiteX24" fmla="*/ 603682 w 603682"/>
                <a:gd name="connsiteY24" fmla="*/ 132770 h 407798"/>
                <a:gd name="connsiteX25" fmla="*/ 599336 w 603682"/>
                <a:gd name="connsiteY25" fmla="*/ 143023 h 407798"/>
                <a:gd name="connsiteX26" fmla="*/ 541658 w 603682"/>
                <a:gd name="connsiteY26" fmla="*/ 200601 h 407798"/>
                <a:gd name="connsiteX27" fmla="*/ 531386 w 603682"/>
                <a:gd name="connsiteY27" fmla="*/ 204807 h 407798"/>
                <a:gd name="connsiteX28" fmla="*/ 521246 w 603682"/>
                <a:gd name="connsiteY28" fmla="*/ 200601 h 407798"/>
                <a:gd name="connsiteX29" fmla="*/ 301726 w 603682"/>
                <a:gd name="connsiteY29" fmla="*/ 110028 h 407798"/>
                <a:gd name="connsiteX30" fmla="*/ 82205 w 603682"/>
                <a:gd name="connsiteY30" fmla="*/ 200601 h 407798"/>
                <a:gd name="connsiteX31" fmla="*/ 61662 w 603682"/>
                <a:gd name="connsiteY31" fmla="*/ 200601 h 407798"/>
                <a:gd name="connsiteX32" fmla="*/ 4247 w 603682"/>
                <a:gd name="connsiteY32" fmla="*/ 143286 h 407798"/>
                <a:gd name="connsiteX33" fmla="*/ 4247 w 603682"/>
                <a:gd name="connsiteY33" fmla="*/ 122779 h 407798"/>
                <a:gd name="connsiteX34" fmla="*/ 301726 w 603682"/>
                <a:gd name="connsiteY34" fmla="*/ 0 h 407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3682" h="407798">
                  <a:moveTo>
                    <a:pt x="298271" y="288048"/>
                  </a:moveTo>
                  <a:cubicBezTo>
                    <a:pt x="348454" y="288048"/>
                    <a:pt x="384149" y="316573"/>
                    <a:pt x="385598" y="317756"/>
                  </a:cubicBezTo>
                  <a:lnTo>
                    <a:pt x="392974" y="323671"/>
                  </a:lnTo>
                  <a:lnTo>
                    <a:pt x="298798" y="407798"/>
                  </a:lnTo>
                  <a:lnTo>
                    <a:pt x="207387" y="322356"/>
                  </a:lnTo>
                  <a:lnTo>
                    <a:pt x="215158" y="316573"/>
                  </a:lnTo>
                  <a:cubicBezTo>
                    <a:pt x="241106" y="297644"/>
                    <a:pt x="269162" y="288048"/>
                    <a:pt x="298271" y="288048"/>
                  </a:cubicBezTo>
                  <a:close/>
                  <a:moveTo>
                    <a:pt x="299470" y="138661"/>
                  </a:moveTo>
                  <a:cubicBezTo>
                    <a:pt x="374401" y="138661"/>
                    <a:pt x="444986" y="167458"/>
                    <a:pt x="498320" y="219660"/>
                  </a:cubicBezTo>
                  <a:lnTo>
                    <a:pt x="500427" y="221370"/>
                  </a:lnTo>
                  <a:cubicBezTo>
                    <a:pt x="506090" y="227024"/>
                    <a:pt x="506090" y="236228"/>
                    <a:pt x="500427" y="241883"/>
                  </a:cubicBezTo>
                  <a:lnTo>
                    <a:pt x="444328" y="297768"/>
                  </a:lnTo>
                  <a:cubicBezTo>
                    <a:pt x="441694" y="300529"/>
                    <a:pt x="438007" y="301975"/>
                    <a:pt x="434056" y="301975"/>
                  </a:cubicBezTo>
                  <a:cubicBezTo>
                    <a:pt x="430237" y="301975"/>
                    <a:pt x="426550" y="300529"/>
                    <a:pt x="423916" y="297768"/>
                  </a:cubicBezTo>
                  <a:cubicBezTo>
                    <a:pt x="390731" y="264631"/>
                    <a:pt x="346615" y="246485"/>
                    <a:pt x="299602" y="246485"/>
                  </a:cubicBezTo>
                  <a:cubicBezTo>
                    <a:pt x="252589" y="246485"/>
                    <a:pt x="208341" y="264631"/>
                    <a:pt x="175288" y="297768"/>
                  </a:cubicBezTo>
                  <a:cubicBezTo>
                    <a:pt x="169757" y="303290"/>
                    <a:pt x="160275" y="303290"/>
                    <a:pt x="154744" y="297768"/>
                  </a:cubicBezTo>
                  <a:lnTo>
                    <a:pt x="98908" y="242014"/>
                  </a:lnTo>
                  <a:cubicBezTo>
                    <a:pt x="96143" y="239384"/>
                    <a:pt x="94694" y="235702"/>
                    <a:pt x="94694" y="231758"/>
                  </a:cubicBezTo>
                  <a:cubicBezTo>
                    <a:pt x="94694" y="227944"/>
                    <a:pt x="96143" y="224263"/>
                    <a:pt x="98908" y="221501"/>
                  </a:cubicBezTo>
                  <a:cubicBezTo>
                    <a:pt x="152374" y="168115"/>
                    <a:pt x="223617" y="138661"/>
                    <a:pt x="299470" y="138661"/>
                  </a:cubicBezTo>
                  <a:close/>
                  <a:moveTo>
                    <a:pt x="301726" y="0"/>
                  </a:moveTo>
                  <a:cubicBezTo>
                    <a:pt x="413264" y="0"/>
                    <a:pt x="518086" y="42854"/>
                    <a:pt x="597229" y="120807"/>
                  </a:cubicBezTo>
                  <a:lnTo>
                    <a:pt x="599468" y="122516"/>
                  </a:lnTo>
                  <a:cubicBezTo>
                    <a:pt x="602102" y="125277"/>
                    <a:pt x="603682" y="128826"/>
                    <a:pt x="603682" y="132770"/>
                  </a:cubicBezTo>
                  <a:cubicBezTo>
                    <a:pt x="603682" y="136582"/>
                    <a:pt x="602102" y="140263"/>
                    <a:pt x="599336" y="143023"/>
                  </a:cubicBezTo>
                  <a:lnTo>
                    <a:pt x="541658" y="200601"/>
                  </a:lnTo>
                  <a:cubicBezTo>
                    <a:pt x="539024" y="203361"/>
                    <a:pt x="535337" y="204807"/>
                    <a:pt x="531386" y="204807"/>
                  </a:cubicBezTo>
                  <a:cubicBezTo>
                    <a:pt x="527567" y="204807"/>
                    <a:pt x="523880" y="203361"/>
                    <a:pt x="521246" y="200601"/>
                  </a:cubicBezTo>
                  <a:cubicBezTo>
                    <a:pt x="462646" y="142234"/>
                    <a:pt x="384688" y="110028"/>
                    <a:pt x="301726" y="110028"/>
                  </a:cubicBezTo>
                  <a:cubicBezTo>
                    <a:pt x="218632" y="110028"/>
                    <a:pt x="140805" y="142103"/>
                    <a:pt x="82205" y="200601"/>
                  </a:cubicBezTo>
                  <a:cubicBezTo>
                    <a:pt x="76806" y="206122"/>
                    <a:pt x="67193" y="206122"/>
                    <a:pt x="61662" y="200601"/>
                  </a:cubicBezTo>
                  <a:lnTo>
                    <a:pt x="4247" y="143286"/>
                  </a:lnTo>
                  <a:cubicBezTo>
                    <a:pt x="-1416" y="137634"/>
                    <a:pt x="-1416" y="128432"/>
                    <a:pt x="4247" y="122779"/>
                  </a:cubicBezTo>
                  <a:cubicBezTo>
                    <a:pt x="83522" y="43511"/>
                    <a:pt x="189266" y="0"/>
                    <a:pt x="301726" y="0"/>
                  </a:cubicBezTo>
                  <a:close/>
                </a:path>
              </a:pathLst>
            </a:custGeom>
            <a:solidFill>
              <a:schemeClr val="accent1">
                <a:alpha val="7000"/>
              </a:schemeClr>
            </a:solidFill>
            <a:ln>
              <a:noFill/>
            </a:ln>
          </p:spPr>
          <p:txBody>
            <a:bodyPr/>
            <a:lstStyle/>
            <a:p>
              <a:endParaRPr lang="zh-CN" altLang="en-US" sz="200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56" name="组合 55">
            <a:extLst>
              <a:ext uri="{FF2B5EF4-FFF2-40B4-BE49-F238E27FC236}">
                <a16:creationId xmlns:a16="http://schemas.microsoft.com/office/drawing/2014/main" id="{546FF5E2-C37E-4836-A74C-10781B72357E}"/>
              </a:ext>
            </a:extLst>
          </p:cNvPr>
          <p:cNvGrpSpPr/>
          <p:nvPr/>
        </p:nvGrpSpPr>
        <p:grpSpPr>
          <a:xfrm>
            <a:off x="6419912" y="2359025"/>
            <a:ext cx="4074261" cy="1069975"/>
            <a:chOff x="6419912" y="2359025"/>
            <a:chExt cx="4074261" cy="1069975"/>
          </a:xfrm>
        </p:grpSpPr>
        <p:sp>
          <p:nvSpPr>
            <p:cNvPr id="40" name="矩形 39">
              <a:extLst>
                <a:ext uri="{FF2B5EF4-FFF2-40B4-BE49-F238E27FC236}">
                  <a16:creationId xmlns:a16="http://schemas.microsoft.com/office/drawing/2014/main" id="{9A1E8E14-6BC6-4AEA-9A9E-4F92F7911823}"/>
                </a:ext>
              </a:extLst>
            </p:cNvPr>
            <p:cNvSpPr/>
            <p:nvPr/>
          </p:nvSpPr>
          <p:spPr>
            <a:xfrm>
              <a:off x="6419912" y="2359025"/>
              <a:ext cx="4074261" cy="1069975"/>
            </a:xfrm>
            <a:prstGeom prst="rect">
              <a:avLst/>
            </a:prstGeom>
            <a:solidFill>
              <a:srgbClr val="FDFDFD"/>
            </a:solidFill>
            <a:ln>
              <a:gradFill flip="none" rotWithShape="1">
                <a:gsLst>
                  <a:gs pos="0">
                    <a:srgbClr val="CD9C3F"/>
                  </a:gs>
                  <a:gs pos="74000">
                    <a:srgbClr val="D5A848"/>
                  </a:gs>
                  <a:gs pos="38000">
                    <a:srgbClr val="FDE998"/>
                  </a:gs>
                  <a:gs pos="100000">
                    <a:srgbClr val="FDE998"/>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3" name="矩形 42">
              <a:extLst>
                <a:ext uri="{FF2B5EF4-FFF2-40B4-BE49-F238E27FC236}">
                  <a16:creationId xmlns:a16="http://schemas.microsoft.com/office/drawing/2014/main" id="{9769E6D6-5032-4C63-B890-DC77386006F4}"/>
                </a:ext>
              </a:extLst>
            </p:cNvPr>
            <p:cNvSpPr/>
            <p:nvPr/>
          </p:nvSpPr>
          <p:spPr>
            <a:xfrm>
              <a:off x="6638322" y="2459748"/>
              <a:ext cx="2110023" cy="400110"/>
            </a:xfrm>
            <a:prstGeom prst="rect">
              <a:avLst/>
            </a:prstGeom>
          </p:spPr>
          <p:txBody>
            <a:bodyPr wrap="square">
              <a:spAutoFit/>
            </a:bodyPr>
            <a:lstStyle/>
            <a:p>
              <a:r>
                <a:rPr lang="en-US" altLang="zh-CN"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a:t>
              </a:r>
              <a:r>
                <a:rPr lang="zh-CN" altLang="en-US"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组件设计</a:t>
              </a:r>
            </a:p>
          </p:txBody>
        </p:sp>
        <p:sp>
          <p:nvSpPr>
            <p:cNvPr id="44" name="矩形 43">
              <a:extLst>
                <a:ext uri="{FF2B5EF4-FFF2-40B4-BE49-F238E27FC236}">
                  <a16:creationId xmlns:a16="http://schemas.microsoft.com/office/drawing/2014/main" id="{C43172C7-CBE5-45C9-9744-64EEF222C4B9}"/>
                </a:ext>
              </a:extLst>
            </p:cNvPr>
            <p:cNvSpPr/>
            <p:nvPr/>
          </p:nvSpPr>
          <p:spPr>
            <a:xfrm>
              <a:off x="6627211" y="2785603"/>
              <a:ext cx="2321780" cy="328936"/>
            </a:xfrm>
            <a:prstGeom prst="rect">
              <a:avLst/>
            </a:prstGeom>
            <a:noFill/>
          </p:spPr>
          <p:txBody>
            <a:bodyPr wrap="square" rtlCol="0">
              <a:spAutoFit/>
            </a:bodyPr>
            <a:lstStyle/>
            <a:p>
              <a:pPr>
                <a:lnSpc>
                  <a:spcPct val="120000"/>
                </a:lnSpc>
              </a:pPr>
              <a:r>
                <a:rPr lang="zh-CN" altLang="en-US"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相关组件的</a:t>
              </a:r>
              <a:r>
                <a:rPr lang="en-US" altLang="zh-CN"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UI</a:t>
              </a:r>
              <a:r>
                <a:rPr lang="zh-CN" altLang="en-US"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参数配置 </a:t>
              </a:r>
              <a:endParaRPr lang="en-US" altLang="zh-CN"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0" name="speech-bubble_121922">
              <a:extLst>
                <a:ext uri="{FF2B5EF4-FFF2-40B4-BE49-F238E27FC236}">
                  <a16:creationId xmlns:a16="http://schemas.microsoft.com/office/drawing/2014/main" id="{1DF5DA89-DC61-4EBE-88CC-19320F15B4E9}"/>
                </a:ext>
              </a:extLst>
            </p:cNvPr>
            <p:cNvSpPr>
              <a:spLocks noChangeAspect="1"/>
            </p:cNvSpPr>
            <p:nvPr/>
          </p:nvSpPr>
          <p:spPr bwMode="auto">
            <a:xfrm>
              <a:off x="9468338" y="2435762"/>
              <a:ext cx="939922" cy="881128"/>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933" h="568969">
                  <a:moveTo>
                    <a:pt x="186787" y="175073"/>
                  </a:moveTo>
                  <a:lnTo>
                    <a:pt x="606933" y="175073"/>
                  </a:lnTo>
                  <a:lnTo>
                    <a:pt x="606933" y="474766"/>
                  </a:lnTo>
                  <a:lnTo>
                    <a:pt x="542311" y="474766"/>
                  </a:lnTo>
                  <a:lnTo>
                    <a:pt x="542311" y="568969"/>
                  </a:lnTo>
                  <a:lnTo>
                    <a:pt x="447978" y="474766"/>
                  </a:lnTo>
                  <a:lnTo>
                    <a:pt x="186787" y="474766"/>
                  </a:lnTo>
                  <a:close/>
                  <a:moveTo>
                    <a:pt x="0" y="0"/>
                  </a:moveTo>
                  <a:lnTo>
                    <a:pt x="420217" y="0"/>
                  </a:lnTo>
                  <a:lnTo>
                    <a:pt x="420217" y="135062"/>
                  </a:lnTo>
                  <a:lnTo>
                    <a:pt x="186797" y="135062"/>
                  </a:lnTo>
                  <a:lnTo>
                    <a:pt x="146776" y="135062"/>
                  </a:lnTo>
                  <a:lnTo>
                    <a:pt x="146776" y="175021"/>
                  </a:lnTo>
                  <a:lnTo>
                    <a:pt x="146776" y="311880"/>
                  </a:lnTo>
                  <a:lnTo>
                    <a:pt x="64634" y="393896"/>
                  </a:lnTo>
                  <a:lnTo>
                    <a:pt x="64634" y="299693"/>
                  </a:lnTo>
                  <a:lnTo>
                    <a:pt x="0" y="299693"/>
                  </a:lnTo>
                  <a:close/>
                </a:path>
              </a:pathLst>
            </a:custGeom>
            <a:solidFill>
              <a:schemeClr val="accent1">
                <a:alpha val="7000"/>
              </a:schemeClr>
            </a:solidFill>
            <a:ln>
              <a:noFill/>
            </a:ln>
          </p:spPr>
          <p:txBody>
            <a:bodyPr/>
            <a:lstStyle/>
            <a:p>
              <a:endParaRPr lang="zh-CN" altLang="en-US" sz="200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 name="组合 1">
            <a:extLst>
              <a:ext uri="{FF2B5EF4-FFF2-40B4-BE49-F238E27FC236}">
                <a16:creationId xmlns:a16="http://schemas.microsoft.com/office/drawing/2014/main" id="{94682D57-D4A2-45F9-A395-94488BE5FF62}"/>
              </a:ext>
            </a:extLst>
          </p:cNvPr>
          <p:cNvGrpSpPr/>
          <p:nvPr/>
        </p:nvGrpSpPr>
        <p:grpSpPr>
          <a:xfrm>
            <a:off x="1881284" y="2359025"/>
            <a:ext cx="4074261" cy="1069975"/>
            <a:chOff x="1881284" y="2359025"/>
            <a:chExt cx="4074261" cy="1069975"/>
          </a:xfrm>
        </p:grpSpPr>
        <p:sp>
          <p:nvSpPr>
            <p:cNvPr id="32" name="矩形 31">
              <a:extLst>
                <a:ext uri="{FF2B5EF4-FFF2-40B4-BE49-F238E27FC236}">
                  <a16:creationId xmlns:a16="http://schemas.microsoft.com/office/drawing/2014/main" id="{FEF599B6-9C4C-464F-87BD-F59EA8FA9DD6}"/>
                </a:ext>
              </a:extLst>
            </p:cNvPr>
            <p:cNvSpPr/>
            <p:nvPr/>
          </p:nvSpPr>
          <p:spPr>
            <a:xfrm>
              <a:off x="1881284" y="2359025"/>
              <a:ext cx="4074261" cy="1069975"/>
            </a:xfrm>
            <a:prstGeom prst="rect">
              <a:avLst/>
            </a:prstGeom>
            <a:solidFill>
              <a:srgbClr val="FDFDFD"/>
            </a:solidFill>
            <a:ln>
              <a:gradFill flip="none" rotWithShape="1">
                <a:gsLst>
                  <a:gs pos="0">
                    <a:srgbClr val="CD9C3F"/>
                  </a:gs>
                  <a:gs pos="74000">
                    <a:srgbClr val="D5A848"/>
                  </a:gs>
                  <a:gs pos="38000">
                    <a:srgbClr val="FDE998"/>
                  </a:gs>
                  <a:gs pos="100000">
                    <a:srgbClr val="FDE998"/>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5" name="矩形 34">
              <a:extLst>
                <a:ext uri="{FF2B5EF4-FFF2-40B4-BE49-F238E27FC236}">
                  <a16:creationId xmlns:a16="http://schemas.microsoft.com/office/drawing/2014/main" id="{01791511-E0C8-43A9-B305-C2CB199A49CA}"/>
                </a:ext>
              </a:extLst>
            </p:cNvPr>
            <p:cNvSpPr/>
            <p:nvPr/>
          </p:nvSpPr>
          <p:spPr>
            <a:xfrm>
              <a:off x="2099695" y="2459748"/>
              <a:ext cx="1888072" cy="400110"/>
            </a:xfrm>
            <a:prstGeom prst="rect">
              <a:avLst/>
            </a:prstGeom>
          </p:spPr>
          <p:txBody>
            <a:bodyPr wrap="square">
              <a:spAutoFit/>
            </a:bodyPr>
            <a:lstStyle/>
            <a:p>
              <a:r>
                <a:rPr lang="en-US" altLang="zh-CN"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1.</a:t>
              </a:r>
              <a:r>
                <a:rPr lang="zh-CN" altLang="en-US" sz="20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案例展示</a:t>
              </a:r>
            </a:p>
          </p:txBody>
        </p:sp>
        <p:sp>
          <p:nvSpPr>
            <p:cNvPr id="36" name="矩形 35">
              <a:extLst>
                <a:ext uri="{FF2B5EF4-FFF2-40B4-BE49-F238E27FC236}">
                  <a16:creationId xmlns:a16="http://schemas.microsoft.com/office/drawing/2014/main" id="{520E0C8F-D301-4F6E-A363-ACE7531973BB}"/>
                </a:ext>
              </a:extLst>
            </p:cNvPr>
            <p:cNvSpPr/>
            <p:nvPr/>
          </p:nvSpPr>
          <p:spPr>
            <a:xfrm>
              <a:off x="2088583" y="2785603"/>
              <a:ext cx="2321780" cy="328936"/>
            </a:xfrm>
            <a:prstGeom prst="rect">
              <a:avLst/>
            </a:prstGeom>
            <a:noFill/>
          </p:spPr>
          <p:txBody>
            <a:bodyPr wrap="square" rtlCol="0">
              <a:spAutoFit/>
            </a:bodyPr>
            <a:lstStyle/>
            <a:p>
              <a:pPr>
                <a:lnSpc>
                  <a:spcPct val="120000"/>
                </a:lnSpc>
              </a:pPr>
              <a:r>
                <a:rPr lang="zh-CN" altLang="en-US"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展示案例，分析组件及功能 </a:t>
              </a:r>
              <a:endParaRPr lang="en-US" altLang="zh-CN" sz="14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1" name="cloud-data_72746">
              <a:extLst>
                <a:ext uri="{FF2B5EF4-FFF2-40B4-BE49-F238E27FC236}">
                  <a16:creationId xmlns:a16="http://schemas.microsoft.com/office/drawing/2014/main" id="{7410FC05-3F51-491B-BCFD-8A221D7D62F3}"/>
                </a:ext>
              </a:extLst>
            </p:cNvPr>
            <p:cNvSpPr>
              <a:spLocks noChangeAspect="1"/>
            </p:cNvSpPr>
            <p:nvPr/>
          </p:nvSpPr>
          <p:spPr bwMode="auto">
            <a:xfrm>
              <a:off x="4993744" y="2393025"/>
              <a:ext cx="890345" cy="923865"/>
            </a:xfrm>
            <a:custGeom>
              <a:avLst/>
              <a:gdLst>
                <a:gd name="connsiteX0" fmla="*/ 533304 w 585797"/>
                <a:gd name="connsiteY0" fmla="*/ 452325 h 607851"/>
                <a:gd name="connsiteX1" fmla="*/ 568750 w 585797"/>
                <a:gd name="connsiteY1" fmla="*/ 460265 h 607851"/>
                <a:gd name="connsiteX2" fmla="*/ 585772 w 585797"/>
                <a:gd name="connsiteY2" fmla="*/ 480255 h 607851"/>
                <a:gd name="connsiteX3" fmla="*/ 571088 w 585797"/>
                <a:gd name="connsiteY3" fmla="*/ 502112 h 607851"/>
                <a:gd name="connsiteX4" fmla="*/ 273212 w 585797"/>
                <a:gd name="connsiteY4" fmla="*/ 604395 h 607851"/>
                <a:gd name="connsiteX5" fmla="*/ 252917 w 585797"/>
                <a:gd name="connsiteY5" fmla="*/ 607851 h 607851"/>
                <a:gd name="connsiteX6" fmla="*/ 236924 w 585797"/>
                <a:gd name="connsiteY6" fmla="*/ 605703 h 607851"/>
                <a:gd name="connsiteX7" fmla="*/ 16205 w 585797"/>
                <a:gd name="connsiteY7" fmla="*/ 547322 h 607851"/>
                <a:gd name="connsiteX8" fmla="*/ 25 w 585797"/>
                <a:gd name="connsiteY8" fmla="*/ 527239 h 607851"/>
                <a:gd name="connsiteX9" fmla="*/ 14428 w 585797"/>
                <a:gd name="connsiteY9" fmla="*/ 505755 h 607851"/>
                <a:gd name="connsiteX10" fmla="*/ 50716 w 585797"/>
                <a:gd name="connsiteY10" fmla="*/ 492678 h 607851"/>
                <a:gd name="connsiteX11" fmla="*/ 226449 w 585797"/>
                <a:gd name="connsiteY11" fmla="*/ 539196 h 607851"/>
                <a:gd name="connsiteX12" fmla="*/ 252917 w 585797"/>
                <a:gd name="connsiteY12" fmla="*/ 542652 h 607851"/>
                <a:gd name="connsiteX13" fmla="*/ 286492 w 585797"/>
                <a:gd name="connsiteY13" fmla="*/ 537047 h 607851"/>
                <a:gd name="connsiteX14" fmla="*/ 533215 w 585797"/>
                <a:gd name="connsiteY14" fmla="*/ 346476 h 607851"/>
                <a:gd name="connsiteX15" fmla="*/ 568751 w 585797"/>
                <a:gd name="connsiteY15" fmla="*/ 354414 h 607851"/>
                <a:gd name="connsiteX16" fmla="*/ 585772 w 585797"/>
                <a:gd name="connsiteY16" fmla="*/ 374490 h 607851"/>
                <a:gd name="connsiteX17" fmla="*/ 571089 w 585797"/>
                <a:gd name="connsiteY17" fmla="*/ 396248 h 607851"/>
                <a:gd name="connsiteX18" fmla="*/ 273237 w 585797"/>
                <a:gd name="connsiteY18" fmla="*/ 498500 h 607851"/>
                <a:gd name="connsiteX19" fmla="*/ 252944 w 585797"/>
                <a:gd name="connsiteY19" fmla="*/ 501861 h 607851"/>
                <a:gd name="connsiteX20" fmla="*/ 236952 w 585797"/>
                <a:gd name="connsiteY20" fmla="*/ 499807 h 607851"/>
                <a:gd name="connsiteX21" fmla="*/ 16251 w 585797"/>
                <a:gd name="connsiteY21" fmla="*/ 441444 h 607851"/>
                <a:gd name="connsiteX22" fmla="*/ 73 w 585797"/>
                <a:gd name="connsiteY22" fmla="*/ 421367 h 607851"/>
                <a:gd name="connsiteX23" fmla="*/ 14474 w 585797"/>
                <a:gd name="connsiteY23" fmla="*/ 399983 h 607851"/>
                <a:gd name="connsiteX24" fmla="*/ 50759 w 585797"/>
                <a:gd name="connsiteY24" fmla="*/ 386910 h 607851"/>
                <a:gd name="connsiteX25" fmla="*/ 226478 w 585797"/>
                <a:gd name="connsiteY25" fmla="*/ 433413 h 607851"/>
                <a:gd name="connsiteX26" fmla="*/ 252944 w 585797"/>
                <a:gd name="connsiteY26" fmla="*/ 436775 h 607851"/>
                <a:gd name="connsiteX27" fmla="*/ 286517 w 585797"/>
                <a:gd name="connsiteY27" fmla="*/ 431172 h 607851"/>
                <a:gd name="connsiteX28" fmla="*/ 463638 w 585797"/>
                <a:gd name="connsiteY28" fmla="*/ 224963 h 607851"/>
                <a:gd name="connsiteX29" fmla="*/ 568751 w 585797"/>
                <a:gd name="connsiteY29" fmla="*/ 248492 h 607851"/>
                <a:gd name="connsiteX30" fmla="*/ 585772 w 585797"/>
                <a:gd name="connsiteY30" fmla="*/ 268566 h 607851"/>
                <a:gd name="connsiteX31" fmla="*/ 571089 w 585797"/>
                <a:gd name="connsiteY31" fmla="*/ 290321 h 607851"/>
                <a:gd name="connsiteX32" fmla="*/ 273237 w 585797"/>
                <a:gd name="connsiteY32" fmla="*/ 392560 h 607851"/>
                <a:gd name="connsiteX33" fmla="*/ 252944 w 585797"/>
                <a:gd name="connsiteY33" fmla="*/ 396014 h 607851"/>
                <a:gd name="connsiteX34" fmla="*/ 236952 w 585797"/>
                <a:gd name="connsiteY34" fmla="*/ 393960 h 607851"/>
                <a:gd name="connsiteX35" fmla="*/ 16251 w 585797"/>
                <a:gd name="connsiteY35" fmla="*/ 335511 h 607851"/>
                <a:gd name="connsiteX36" fmla="*/ 73 w 585797"/>
                <a:gd name="connsiteY36" fmla="*/ 315437 h 607851"/>
                <a:gd name="connsiteX37" fmla="*/ 14474 w 585797"/>
                <a:gd name="connsiteY37" fmla="*/ 294056 h 607851"/>
                <a:gd name="connsiteX38" fmla="*/ 138011 w 585797"/>
                <a:gd name="connsiteY38" fmla="*/ 249613 h 607851"/>
                <a:gd name="connsiteX39" fmla="*/ 180094 w 585797"/>
                <a:gd name="connsiteY39" fmla="*/ 263618 h 607851"/>
                <a:gd name="connsiteX40" fmla="*/ 181497 w 585797"/>
                <a:gd name="connsiteY40" fmla="*/ 263711 h 607851"/>
                <a:gd name="connsiteX41" fmla="*/ 182806 w 585797"/>
                <a:gd name="connsiteY41" fmla="*/ 263711 h 607851"/>
                <a:gd name="connsiteX42" fmla="*/ 378444 w 585797"/>
                <a:gd name="connsiteY42" fmla="*/ 263711 h 607851"/>
                <a:gd name="connsiteX43" fmla="*/ 463638 w 585797"/>
                <a:gd name="connsiteY43" fmla="*/ 224963 h 607851"/>
                <a:gd name="connsiteX44" fmla="*/ 282669 w 585797"/>
                <a:gd name="connsiteY44" fmla="*/ 0 h 607851"/>
                <a:gd name="connsiteX45" fmla="*/ 376661 w 585797"/>
                <a:gd name="connsiteY45" fmla="*/ 77792 h 607851"/>
                <a:gd name="connsiteX46" fmla="*/ 378438 w 585797"/>
                <a:gd name="connsiteY46" fmla="*/ 77699 h 607851"/>
                <a:gd name="connsiteX47" fmla="*/ 451106 w 585797"/>
                <a:gd name="connsiteY47" fmla="*/ 150354 h 607851"/>
                <a:gd name="connsiteX48" fmla="*/ 378438 w 585797"/>
                <a:gd name="connsiteY48" fmla="*/ 222916 h 607851"/>
                <a:gd name="connsiteX49" fmla="*/ 182785 w 585797"/>
                <a:gd name="connsiteY49" fmla="*/ 222916 h 607851"/>
                <a:gd name="connsiteX50" fmla="*/ 134620 w 585797"/>
                <a:gd name="connsiteY50" fmla="*/ 170806 h 607851"/>
                <a:gd name="connsiteX51" fmla="*/ 186900 w 585797"/>
                <a:gd name="connsiteY51" fmla="*/ 118602 h 607851"/>
                <a:gd name="connsiteX52" fmla="*/ 189893 w 585797"/>
                <a:gd name="connsiteY52" fmla="*/ 118976 h 607851"/>
                <a:gd name="connsiteX53" fmla="*/ 186900 w 585797"/>
                <a:gd name="connsiteY53" fmla="*/ 95629 h 607851"/>
                <a:gd name="connsiteX54" fmla="*/ 282669 w 585797"/>
                <a:gd name="connsiteY54"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5797" h="607851">
                  <a:moveTo>
                    <a:pt x="533304" y="452325"/>
                  </a:moveTo>
                  <a:lnTo>
                    <a:pt x="568750" y="460265"/>
                  </a:lnTo>
                  <a:cubicBezTo>
                    <a:pt x="578290" y="462413"/>
                    <a:pt x="585210" y="470540"/>
                    <a:pt x="585772" y="480255"/>
                  </a:cubicBezTo>
                  <a:cubicBezTo>
                    <a:pt x="586239" y="489969"/>
                    <a:pt x="580254" y="498936"/>
                    <a:pt x="571088" y="502112"/>
                  </a:cubicBezTo>
                  <a:lnTo>
                    <a:pt x="273212" y="604395"/>
                  </a:lnTo>
                  <a:cubicBezTo>
                    <a:pt x="266665" y="606730"/>
                    <a:pt x="259838" y="607851"/>
                    <a:pt x="252917" y="607851"/>
                  </a:cubicBezTo>
                  <a:cubicBezTo>
                    <a:pt x="247586" y="607851"/>
                    <a:pt x="242162" y="607104"/>
                    <a:pt x="236924" y="605703"/>
                  </a:cubicBezTo>
                  <a:lnTo>
                    <a:pt x="16205" y="547322"/>
                  </a:lnTo>
                  <a:cubicBezTo>
                    <a:pt x="6946" y="544894"/>
                    <a:pt x="399" y="536674"/>
                    <a:pt x="25" y="527239"/>
                  </a:cubicBezTo>
                  <a:cubicBezTo>
                    <a:pt x="-442" y="517712"/>
                    <a:pt x="5450" y="509025"/>
                    <a:pt x="14428" y="505755"/>
                  </a:cubicBezTo>
                  <a:lnTo>
                    <a:pt x="50716" y="492678"/>
                  </a:lnTo>
                  <a:lnTo>
                    <a:pt x="226449" y="539196"/>
                  </a:lnTo>
                  <a:cubicBezTo>
                    <a:pt x="235147" y="541531"/>
                    <a:pt x="244032" y="542652"/>
                    <a:pt x="252917" y="542652"/>
                  </a:cubicBezTo>
                  <a:cubicBezTo>
                    <a:pt x="264420" y="542652"/>
                    <a:pt x="275643" y="540784"/>
                    <a:pt x="286492" y="537047"/>
                  </a:cubicBezTo>
                  <a:close/>
                  <a:moveTo>
                    <a:pt x="533215" y="346476"/>
                  </a:moveTo>
                  <a:lnTo>
                    <a:pt x="568751" y="354414"/>
                  </a:lnTo>
                  <a:cubicBezTo>
                    <a:pt x="578290" y="356561"/>
                    <a:pt x="585211" y="364779"/>
                    <a:pt x="585772" y="374490"/>
                  </a:cubicBezTo>
                  <a:cubicBezTo>
                    <a:pt x="586239" y="384202"/>
                    <a:pt x="580254" y="393073"/>
                    <a:pt x="571089" y="396248"/>
                  </a:cubicBezTo>
                  <a:lnTo>
                    <a:pt x="273237" y="498500"/>
                  </a:lnTo>
                  <a:cubicBezTo>
                    <a:pt x="266691" y="500741"/>
                    <a:pt x="259864" y="501861"/>
                    <a:pt x="252944" y="501861"/>
                  </a:cubicBezTo>
                  <a:cubicBezTo>
                    <a:pt x="247613" y="501861"/>
                    <a:pt x="242189" y="501208"/>
                    <a:pt x="236952" y="499807"/>
                  </a:cubicBezTo>
                  <a:lnTo>
                    <a:pt x="16251" y="441444"/>
                  </a:lnTo>
                  <a:cubicBezTo>
                    <a:pt x="7087" y="439016"/>
                    <a:pt x="447" y="430892"/>
                    <a:pt x="73" y="421367"/>
                  </a:cubicBezTo>
                  <a:cubicBezTo>
                    <a:pt x="-301" y="411843"/>
                    <a:pt x="5497" y="403158"/>
                    <a:pt x="14474" y="399983"/>
                  </a:cubicBezTo>
                  <a:lnTo>
                    <a:pt x="50759" y="386910"/>
                  </a:lnTo>
                  <a:lnTo>
                    <a:pt x="226478" y="433413"/>
                  </a:lnTo>
                  <a:cubicBezTo>
                    <a:pt x="235176" y="435655"/>
                    <a:pt x="244060" y="436775"/>
                    <a:pt x="252944" y="436775"/>
                  </a:cubicBezTo>
                  <a:cubicBezTo>
                    <a:pt x="264446" y="436775"/>
                    <a:pt x="275762" y="434907"/>
                    <a:pt x="286517" y="431172"/>
                  </a:cubicBezTo>
                  <a:close/>
                  <a:moveTo>
                    <a:pt x="463638" y="224963"/>
                  </a:moveTo>
                  <a:lnTo>
                    <a:pt x="568751" y="248492"/>
                  </a:lnTo>
                  <a:cubicBezTo>
                    <a:pt x="578290" y="250640"/>
                    <a:pt x="585211" y="258856"/>
                    <a:pt x="585772" y="268566"/>
                  </a:cubicBezTo>
                  <a:cubicBezTo>
                    <a:pt x="586239" y="278277"/>
                    <a:pt x="580254" y="287147"/>
                    <a:pt x="571089" y="290321"/>
                  </a:cubicBezTo>
                  <a:lnTo>
                    <a:pt x="273237" y="392560"/>
                  </a:lnTo>
                  <a:cubicBezTo>
                    <a:pt x="266691" y="394894"/>
                    <a:pt x="259864" y="396014"/>
                    <a:pt x="252944" y="396014"/>
                  </a:cubicBezTo>
                  <a:cubicBezTo>
                    <a:pt x="247613" y="396014"/>
                    <a:pt x="242189" y="395267"/>
                    <a:pt x="236952" y="393960"/>
                  </a:cubicBezTo>
                  <a:lnTo>
                    <a:pt x="16251" y="335511"/>
                  </a:lnTo>
                  <a:cubicBezTo>
                    <a:pt x="7087" y="333084"/>
                    <a:pt x="447" y="324961"/>
                    <a:pt x="73" y="315437"/>
                  </a:cubicBezTo>
                  <a:cubicBezTo>
                    <a:pt x="-301" y="305914"/>
                    <a:pt x="5497" y="297230"/>
                    <a:pt x="14474" y="294056"/>
                  </a:cubicBezTo>
                  <a:lnTo>
                    <a:pt x="138011" y="249613"/>
                  </a:lnTo>
                  <a:cubicBezTo>
                    <a:pt x="150449" y="257362"/>
                    <a:pt x="164570" y="262591"/>
                    <a:pt x="180094" y="263618"/>
                  </a:cubicBezTo>
                  <a:lnTo>
                    <a:pt x="181497" y="263711"/>
                  </a:lnTo>
                  <a:lnTo>
                    <a:pt x="182806" y="263711"/>
                  </a:lnTo>
                  <a:lnTo>
                    <a:pt x="378444" y="263711"/>
                  </a:lnTo>
                  <a:cubicBezTo>
                    <a:pt x="412391" y="263711"/>
                    <a:pt x="442784" y="248679"/>
                    <a:pt x="463638" y="224963"/>
                  </a:cubicBezTo>
                  <a:close/>
                  <a:moveTo>
                    <a:pt x="282669" y="0"/>
                  </a:moveTo>
                  <a:cubicBezTo>
                    <a:pt x="329431" y="0"/>
                    <a:pt x="368337" y="33526"/>
                    <a:pt x="376661" y="77792"/>
                  </a:cubicBezTo>
                  <a:cubicBezTo>
                    <a:pt x="377222" y="77792"/>
                    <a:pt x="377877" y="77699"/>
                    <a:pt x="378438" y="77699"/>
                  </a:cubicBezTo>
                  <a:cubicBezTo>
                    <a:pt x="418560" y="77699"/>
                    <a:pt x="451106" y="110198"/>
                    <a:pt x="451106" y="150354"/>
                  </a:cubicBezTo>
                  <a:cubicBezTo>
                    <a:pt x="451106" y="190417"/>
                    <a:pt x="418560" y="222916"/>
                    <a:pt x="378438" y="222916"/>
                  </a:cubicBezTo>
                  <a:lnTo>
                    <a:pt x="182785" y="222916"/>
                  </a:lnTo>
                  <a:cubicBezTo>
                    <a:pt x="155570" y="221142"/>
                    <a:pt x="134620" y="198449"/>
                    <a:pt x="134620" y="170806"/>
                  </a:cubicBezTo>
                  <a:cubicBezTo>
                    <a:pt x="134620" y="141949"/>
                    <a:pt x="158095" y="118602"/>
                    <a:pt x="186900" y="118602"/>
                  </a:cubicBezTo>
                  <a:cubicBezTo>
                    <a:pt x="187929" y="118602"/>
                    <a:pt x="188864" y="118883"/>
                    <a:pt x="189893" y="118976"/>
                  </a:cubicBezTo>
                  <a:cubicBezTo>
                    <a:pt x="188023" y="111505"/>
                    <a:pt x="186900" y="103660"/>
                    <a:pt x="186900" y="95629"/>
                  </a:cubicBezTo>
                  <a:cubicBezTo>
                    <a:pt x="186900" y="42772"/>
                    <a:pt x="229734" y="0"/>
                    <a:pt x="282669" y="0"/>
                  </a:cubicBezTo>
                  <a:close/>
                </a:path>
              </a:pathLst>
            </a:custGeom>
            <a:solidFill>
              <a:schemeClr val="accent1">
                <a:alpha val="7000"/>
              </a:schemeClr>
            </a:solidFill>
            <a:ln>
              <a:noFill/>
            </a:ln>
          </p:spPr>
          <p:txBody>
            <a:bodyPr/>
            <a:lstStyle/>
            <a:p>
              <a:endParaRPr lang="zh-CN" altLang="en-US" sz="200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54" name="TextBox 1">
            <a:extLst>
              <a:ext uri="{FF2B5EF4-FFF2-40B4-BE49-F238E27FC236}">
                <a16:creationId xmlns:a16="http://schemas.microsoft.com/office/drawing/2014/main" id="{11DD8F44-F311-4936-B07A-9AB50ADE37FC}"/>
              </a:ext>
            </a:extLst>
          </p:cNvPr>
          <p:cNvSpPr txBox="1"/>
          <p:nvPr/>
        </p:nvSpPr>
        <p:spPr>
          <a:xfrm>
            <a:off x="5465435" y="830424"/>
            <a:ext cx="1323439" cy="683264"/>
          </a:xfrm>
          <a:prstGeom prst="rect">
            <a:avLst/>
          </a:prstGeom>
          <a:noFill/>
        </p:spPr>
        <p:txBody>
          <a:bodyPr wrap="none" lIns="0" rtlCol="0">
            <a:spAutoFit/>
          </a:bodyPr>
          <a:lstStyle/>
          <a:p>
            <a:pPr>
              <a:lnSpc>
                <a:spcPct val="80000"/>
              </a:lnSpc>
            </a:pPr>
            <a:r>
              <a:rPr lang="zh-CN" altLang="en-US" sz="48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目录</a:t>
            </a:r>
            <a:endParaRPr lang="en-US" sz="48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pic>
        <p:nvPicPr>
          <p:cNvPr id="38" name="图片 37">
            <a:extLst>
              <a:ext uri="{FF2B5EF4-FFF2-40B4-BE49-F238E27FC236}">
                <a16:creationId xmlns:a16="http://schemas.microsoft.com/office/drawing/2014/main" id="{12C6F3B2-EE02-4ACA-B959-DC6CF7D082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spTree>
    <p:extLst>
      <p:ext uri="{BB962C8B-B14F-4D97-AF65-F5344CB8AC3E}">
        <p14:creationId xmlns:p14="http://schemas.microsoft.com/office/powerpoint/2010/main" val="353081124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A3F67BA-C917-4082-BFF7-E313EF3B34ED}"/>
              </a:ext>
            </a:extLst>
          </p:cNvPr>
          <p:cNvGrpSpPr/>
          <p:nvPr/>
        </p:nvGrpSpPr>
        <p:grpSpPr>
          <a:xfrm>
            <a:off x="979489" y="1604798"/>
            <a:ext cx="3761585" cy="934098"/>
            <a:chOff x="5082573" y="2168494"/>
            <a:chExt cx="3029327" cy="934098"/>
          </a:xfrm>
        </p:grpSpPr>
        <p:sp>
          <p:nvSpPr>
            <p:cNvPr id="3" name="矩形 2">
              <a:extLst>
                <a:ext uri="{FF2B5EF4-FFF2-40B4-BE49-F238E27FC236}">
                  <a16:creationId xmlns:a16="http://schemas.microsoft.com/office/drawing/2014/main" id="{02FE3EC3-05CE-4FB0-8C36-D419D2C2E7A2}"/>
                </a:ext>
              </a:extLst>
            </p:cNvPr>
            <p:cNvSpPr/>
            <p:nvPr/>
          </p:nvSpPr>
          <p:spPr>
            <a:xfrm>
              <a:off x="5082573" y="2168494"/>
              <a:ext cx="3029327" cy="5175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 name="文本框 3">
              <a:extLst>
                <a:ext uri="{FF2B5EF4-FFF2-40B4-BE49-F238E27FC236}">
                  <a16:creationId xmlns:a16="http://schemas.microsoft.com/office/drawing/2014/main" id="{6C7F666F-D4B8-4D76-A2FB-A0A585EA637D}"/>
                </a:ext>
              </a:extLst>
            </p:cNvPr>
            <p:cNvSpPr txBox="1"/>
            <p:nvPr/>
          </p:nvSpPr>
          <p:spPr>
            <a:xfrm>
              <a:off x="5234225" y="2196439"/>
              <a:ext cx="2559901"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打开图片设置背景</a:t>
              </a:r>
            </a:p>
          </p:txBody>
        </p:sp>
        <p:sp>
          <p:nvSpPr>
            <p:cNvPr id="5" name="文本框 4">
              <a:extLst>
                <a:ext uri="{FF2B5EF4-FFF2-40B4-BE49-F238E27FC236}">
                  <a16:creationId xmlns:a16="http://schemas.microsoft.com/office/drawing/2014/main" id="{D9AB29A5-5DEE-4D1E-8B89-C828D53B9D9E}"/>
                </a:ext>
              </a:extLst>
            </p:cNvPr>
            <p:cNvSpPr txBox="1"/>
            <p:nvPr/>
          </p:nvSpPr>
          <p:spPr>
            <a:xfrm>
              <a:off x="5234224" y="2840982"/>
              <a:ext cx="2714719" cy="261610"/>
            </a:xfrm>
            <a:prstGeom prst="rect">
              <a:avLst/>
            </a:prstGeom>
            <a:noFill/>
          </p:spPr>
          <p:txBody>
            <a:bodyPr wrap="square" rtlCol="0">
              <a:spAutoFit/>
              <a:scene3d>
                <a:camera prst="orthographicFront"/>
                <a:lightRig rig="threePt" dir="t"/>
              </a:scene3d>
              <a:sp3d contourW="12700"/>
            </a:bodyPr>
            <a:lstStyle/>
            <a:p>
              <a:pPr algn="just"/>
              <a:endParaRPr lang="en-US" altLang="zh-CN" sz="11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pic>
        <p:nvPicPr>
          <p:cNvPr id="6" name="图片 5">
            <a:extLst>
              <a:ext uri="{FF2B5EF4-FFF2-40B4-BE49-F238E27FC236}">
                <a16:creationId xmlns:a16="http://schemas.microsoft.com/office/drawing/2014/main" id="{DD066DFC-24F5-4185-BC9D-FAE1D92AFC42}"/>
              </a:ext>
            </a:extLst>
          </p:cNvPr>
          <p:cNvPicPr>
            <a:picLocks noChangeAspect="1"/>
          </p:cNvPicPr>
          <p:nvPr/>
        </p:nvPicPr>
        <p:blipFill>
          <a:blip r:embed="rId2"/>
          <a:stretch>
            <a:fillRect/>
          </a:stretch>
        </p:blipFill>
        <p:spPr>
          <a:xfrm>
            <a:off x="958405" y="2236708"/>
            <a:ext cx="6652558" cy="954718"/>
          </a:xfrm>
          <a:prstGeom prst="rect">
            <a:avLst/>
          </a:prstGeom>
        </p:spPr>
      </p:pic>
      <p:grpSp>
        <p:nvGrpSpPr>
          <p:cNvPr id="7" name="组合 6">
            <a:extLst>
              <a:ext uri="{FF2B5EF4-FFF2-40B4-BE49-F238E27FC236}">
                <a16:creationId xmlns:a16="http://schemas.microsoft.com/office/drawing/2014/main" id="{90D48AD8-5D2E-4975-87C7-5F1675DBA783}"/>
              </a:ext>
            </a:extLst>
          </p:cNvPr>
          <p:cNvGrpSpPr/>
          <p:nvPr/>
        </p:nvGrpSpPr>
        <p:grpSpPr>
          <a:xfrm>
            <a:off x="6917725" y="3643754"/>
            <a:ext cx="3761585" cy="934098"/>
            <a:chOff x="5082573" y="2168494"/>
            <a:chExt cx="3029327" cy="934098"/>
          </a:xfrm>
        </p:grpSpPr>
        <p:sp>
          <p:nvSpPr>
            <p:cNvPr id="8" name="矩形 7">
              <a:extLst>
                <a:ext uri="{FF2B5EF4-FFF2-40B4-BE49-F238E27FC236}">
                  <a16:creationId xmlns:a16="http://schemas.microsoft.com/office/drawing/2014/main" id="{4EB19B9E-F227-44E1-9A24-C9B5CE65D654}"/>
                </a:ext>
              </a:extLst>
            </p:cNvPr>
            <p:cNvSpPr/>
            <p:nvPr/>
          </p:nvSpPr>
          <p:spPr>
            <a:xfrm>
              <a:off x="5082573" y="2168494"/>
              <a:ext cx="3029327" cy="5175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 name="文本框 8">
              <a:extLst>
                <a:ext uri="{FF2B5EF4-FFF2-40B4-BE49-F238E27FC236}">
                  <a16:creationId xmlns:a16="http://schemas.microsoft.com/office/drawing/2014/main" id="{F654B4C3-7237-4B37-B7FC-BA9CC9476B14}"/>
                </a:ext>
              </a:extLst>
            </p:cNvPr>
            <p:cNvSpPr txBox="1"/>
            <p:nvPr/>
          </p:nvSpPr>
          <p:spPr>
            <a:xfrm>
              <a:off x="5234225" y="2196439"/>
              <a:ext cx="1140167"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清除涂鸦</a:t>
              </a:r>
            </a:p>
          </p:txBody>
        </p:sp>
        <p:sp>
          <p:nvSpPr>
            <p:cNvPr id="10" name="文本框 9">
              <a:extLst>
                <a:ext uri="{FF2B5EF4-FFF2-40B4-BE49-F238E27FC236}">
                  <a16:creationId xmlns:a16="http://schemas.microsoft.com/office/drawing/2014/main" id="{44A2B34D-BC92-4913-AF10-7745D6546B65}"/>
                </a:ext>
              </a:extLst>
            </p:cNvPr>
            <p:cNvSpPr txBox="1"/>
            <p:nvPr/>
          </p:nvSpPr>
          <p:spPr>
            <a:xfrm>
              <a:off x="5234223" y="2840982"/>
              <a:ext cx="2714719" cy="261610"/>
            </a:xfrm>
            <a:prstGeom prst="rect">
              <a:avLst/>
            </a:prstGeom>
            <a:noFill/>
          </p:spPr>
          <p:txBody>
            <a:bodyPr wrap="square" rtlCol="0">
              <a:spAutoFit/>
              <a:scene3d>
                <a:camera prst="orthographicFront"/>
                <a:lightRig rig="threePt" dir="t"/>
              </a:scene3d>
              <a:sp3d contourW="12700"/>
            </a:bodyPr>
            <a:lstStyle/>
            <a:p>
              <a:pPr algn="just"/>
              <a:endParaRPr lang="en-US" altLang="zh-CN" sz="11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pic>
        <p:nvPicPr>
          <p:cNvPr id="11" name="图片 10">
            <a:extLst>
              <a:ext uri="{FF2B5EF4-FFF2-40B4-BE49-F238E27FC236}">
                <a16:creationId xmlns:a16="http://schemas.microsoft.com/office/drawing/2014/main" id="{F2926B04-D979-4C36-81F4-B348C975F9DB}"/>
              </a:ext>
            </a:extLst>
          </p:cNvPr>
          <p:cNvPicPr>
            <a:picLocks noChangeAspect="1"/>
          </p:cNvPicPr>
          <p:nvPr/>
        </p:nvPicPr>
        <p:blipFill>
          <a:blip r:embed="rId3"/>
          <a:stretch>
            <a:fillRect/>
          </a:stretch>
        </p:blipFill>
        <p:spPr>
          <a:xfrm>
            <a:off x="6912127" y="4306217"/>
            <a:ext cx="3012923" cy="980232"/>
          </a:xfrm>
          <a:prstGeom prst="rect">
            <a:avLst/>
          </a:prstGeom>
        </p:spPr>
      </p:pic>
      <p:grpSp>
        <p:nvGrpSpPr>
          <p:cNvPr id="12" name="组合 11">
            <a:extLst>
              <a:ext uri="{FF2B5EF4-FFF2-40B4-BE49-F238E27FC236}">
                <a16:creationId xmlns:a16="http://schemas.microsoft.com/office/drawing/2014/main" id="{1AF25DB8-54A8-4E1E-AC48-49E743FFF3B5}"/>
              </a:ext>
            </a:extLst>
          </p:cNvPr>
          <p:cNvGrpSpPr/>
          <p:nvPr/>
        </p:nvGrpSpPr>
        <p:grpSpPr>
          <a:xfrm>
            <a:off x="958405" y="3643754"/>
            <a:ext cx="3782669" cy="934098"/>
            <a:chOff x="5082573" y="2168494"/>
            <a:chExt cx="3029327" cy="934098"/>
          </a:xfrm>
        </p:grpSpPr>
        <p:sp>
          <p:nvSpPr>
            <p:cNvPr id="13" name="矩形 12">
              <a:extLst>
                <a:ext uri="{FF2B5EF4-FFF2-40B4-BE49-F238E27FC236}">
                  <a16:creationId xmlns:a16="http://schemas.microsoft.com/office/drawing/2014/main" id="{DEC6FB9A-C360-42DA-8201-0B5EA368C839}"/>
                </a:ext>
              </a:extLst>
            </p:cNvPr>
            <p:cNvSpPr/>
            <p:nvPr/>
          </p:nvSpPr>
          <p:spPr>
            <a:xfrm>
              <a:off x="5082573" y="2168494"/>
              <a:ext cx="3029327" cy="5175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4" name="文本框 13">
              <a:extLst>
                <a:ext uri="{FF2B5EF4-FFF2-40B4-BE49-F238E27FC236}">
                  <a16:creationId xmlns:a16="http://schemas.microsoft.com/office/drawing/2014/main" id="{E6E3075E-3E4F-421E-82E7-7B386597CB54}"/>
                </a:ext>
              </a:extLst>
            </p:cNvPr>
            <p:cNvSpPr txBox="1"/>
            <p:nvPr/>
          </p:nvSpPr>
          <p:spPr>
            <a:xfrm>
              <a:off x="5234225" y="2196439"/>
              <a:ext cx="1140167"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保存涂鸦</a:t>
              </a:r>
            </a:p>
          </p:txBody>
        </p:sp>
        <p:sp>
          <p:nvSpPr>
            <p:cNvPr id="15" name="文本框 14">
              <a:extLst>
                <a:ext uri="{FF2B5EF4-FFF2-40B4-BE49-F238E27FC236}">
                  <a16:creationId xmlns:a16="http://schemas.microsoft.com/office/drawing/2014/main" id="{6A46146C-B7A9-43D5-8BDA-A5AE319A03EE}"/>
                </a:ext>
              </a:extLst>
            </p:cNvPr>
            <p:cNvSpPr txBox="1"/>
            <p:nvPr/>
          </p:nvSpPr>
          <p:spPr>
            <a:xfrm>
              <a:off x="5234223" y="2840982"/>
              <a:ext cx="2714719" cy="261610"/>
            </a:xfrm>
            <a:prstGeom prst="rect">
              <a:avLst/>
            </a:prstGeom>
            <a:noFill/>
          </p:spPr>
          <p:txBody>
            <a:bodyPr wrap="square" rtlCol="0">
              <a:spAutoFit/>
              <a:scene3d>
                <a:camera prst="orthographicFront"/>
                <a:lightRig rig="threePt" dir="t"/>
              </a:scene3d>
              <a:sp3d contourW="12700"/>
            </a:bodyPr>
            <a:lstStyle/>
            <a:p>
              <a:pPr algn="just"/>
              <a:endParaRPr lang="en-US" altLang="zh-CN" sz="1100" dirty="0">
                <a:solidFill>
                  <a:schemeClr val="tx1">
                    <a:lumMod val="75000"/>
                    <a:lumOff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pic>
        <p:nvPicPr>
          <p:cNvPr id="16" name="图片 15">
            <a:extLst>
              <a:ext uri="{FF2B5EF4-FFF2-40B4-BE49-F238E27FC236}">
                <a16:creationId xmlns:a16="http://schemas.microsoft.com/office/drawing/2014/main" id="{49812724-21C7-4A6F-A7B9-E68F45D310E2}"/>
              </a:ext>
            </a:extLst>
          </p:cNvPr>
          <p:cNvPicPr>
            <a:picLocks noChangeAspect="1"/>
          </p:cNvPicPr>
          <p:nvPr/>
        </p:nvPicPr>
        <p:blipFill>
          <a:blip r:embed="rId4"/>
          <a:stretch>
            <a:fillRect/>
          </a:stretch>
        </p:blipFill>
        <p:spPr>
          <a:xfrm>
            <a:off x="949925" y="4316242"/>
            <a:ext cx="4484477" cy="909015"/>
          </a:xfrm>
          <a:prstGeom prst="rect">
            <a:avLst/>
          </a:prstGeom>
        </p:spPr>
      </p:pic>
      <p:grpSp>
        <p:nvGrpSpPr>
          <p:cNvPr id="17" name="组合 16">
            <a:extLst>
              <a:ext uri="{FF2B5EF4-FFF2-40B4-BE49-F238E27FC236}">
                <a16:creationId xmlns:a16="http://schemas.microsoft.com/office/drawing/2014/main" id="{D8D97088-E7AF-49B3-90BD-928F9FEC2037}"/>
              </a:ext>
            </a:extLst>
          </p:cNvPr>
          <p:cNvGrpSpPr/>
          <p:nvPr/>
        </p:nvGrpSpPr>
        <p:grpSpPr>
          <a:xfrm>
            <a:off x="477086" y="440950"/>
            <a:ext cx="4825758" cy="739766"/>
            <a:chOff x="477086" y="440950"/>
            <a:chExt cx="4825758" cy="739766"/>
          </a:xfrm>
        </p:grpSpPr>
        <p:grpSp>
          <p:nvGrpSpPr>
            <p:cNvPr id="18" name="组合 17">
              <a:extLst>
                <a:ext uri="{FF2B5EF4-FFF2-40B4-BE49-F238E27FC236}">
                  <a16:creationId xmlns:a16="http://schemas.microsoft.com/office/drawing/2014/main" id="{56AF5CED-5B70-49B9-A144-8AF6AAB27DB6}"/>
                </a:ext>
              </a:extLst>
            </p:cNvPr>
            <p:cNvGrpSpPr/>
            <p:nvPr/>
          </p:nvGrpSpPr>
          <p:grpSpPr>
            <a:xfrm>
              <a:off x="477086" y="440950"/>
              <a:ext cx="785657" cy="739766"/>
              <a:chOff x="4047600" y="12678"/>
              <a:chExt cx="3444796" cy="3243581"/>
            </a:xfrm>
          </p:grpSpPr>
          <p:pic>
            <p:nvPicPr>
              <p:cNvPr id="22" name="图片 21">
                <a:extLst>
                  <a:ext uri="{FF2B5EF4-FFF2-40B4-BE49-F238E27FC236}">
                    <a16:creationId xmlns:a16="http://schemas.microsoft.com/office/drawing/2014/main" id="{22834430-E6B2-499F-AE9E-C5B719EA9C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23" name="图片 22">
                <a:extLst>
                  <a:ext uri="{FF2B5EF4-FFF2-40B4-BE49-F238E27FC236}">
                    <a16:creationId xmlns:a16="http://schemas.microsoft.com/office/drawing/2014/main" id="{8B95E52B-2C7E-40A6-82B8-D9E38A764C7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grpSp>
          <p:nvGrpSpPr>
            <p:cNvPr id="19" name="组合 18">
              <a:extLst>
                <a:ext uri="{FF2B5EF4-FFF2-40B4-BE49-F238E27FC236}">
                  <a16:creationId xmlns:a16="http://schemas.microsoft.com/office/drawing/2014/main" id="{45595259-E6BD-41F5-AF98-6DDF844F1D35}"/>
                </a:ext>
              </a:extLst>
            </p:cNvPr>
            <p:cNvGrpSpPr/>
            <p:nvPr/>
          </p:nvGrpSpPr>
          <p:grpSpPr>
            <a:xfrm>
              <a:off x="1344142" y="499932"/>
              <a:ext cx="3958702" cy="626526"/>
              <a:chOff x="383540" y="2894112"/>
              <a:chExt cx="3958702" cy="626526"/>
            </a:xfrm>
          </p:grpSpPr>
          <p:sp>
            <p:nvSpPr>
              <p:cNvPr id="20" name="文本框 21">
                <a:extLst>
                  <a:ext uri="{FF2B5EF4-FFF2-40B4-BE49-F238E27FC236}">
                    <a16:creationId xmlns:a16="http://schemas.microsoft.com/office/drawing/2014/main" id="{61C1ED19-06C9-4BAD-94A2-62A7F05E2421}"/>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50" dirty="0">
                  <a:solidFill>
                    <a:schemeClr val="bg1">
                      <a:lumMod val="5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1" name="文本框 19">
                <a:extLst>
                  <a:ext uri="{FF2B5EF4-FFF2-40B4-BE49-F238E27FC236}">
                    <a16:creationId xmlns:a16="http://schemas.microsoft.com/office/drawing/2014/main" id="{EB27862F-BA7D-46D4-805F-4DE5B14FC225}"/>
                  </a:ext>
                </a:extLst>
              </p:cNvPr>
              <p:cNvSpPr txBox="1"/>
              <p:nvPr/>
            </p:nvSpPr>
            <p:spPr>
              <a:xfrm>
                <a:off x="408010" y="2894112"/>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逻辑设计</a:t>
                </a:r>
              </a:p>
            </p:txBody>
          </p:sp>
        </p:grpSp>
      </p:grpSp>
      <p:pic>
        <p:nvPicPr>
          <p:cNvPr id="24" name="图片 23">
            <a:extLst>
              <a:ext uri="{FF2B5EF4-FFF2-40B4-BE49-F238E27FC236}">
                <a16:creationId xmlns:a16="http://schemas.microsoft.com/office/drawing/2014/main" id="{7CAD40C7-9C34-4869-904A-BD7F32F3BA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sp>
        <p:nvSpPr>
          <p:cNvPr id="25" name="文本框 24">
            <a:extLst>
              <a:ext uri="{FF2B5EF4-FFF2-40B4-BE49-F238E27FC236}">
                <a16:creationId xmlns:a16="http://schemas.microsoft.com/office/drawing/2014/main" id="{C3F284F7-0C8C-4B2B-BF14-D23047D763B6}"/>
              </a:ext>
            </a:extLst>
          </p:cNvPr>
          <p:cNvSpPr txBox="1"/>
          <p:nvPr/>
        </p:nvSpPr>
        <p:spPr>
          <a:xfrm>
            <a:off x="7610963" y="1974479"/>
            <a:ext cx="3068347" cy="646331"/>
          </a:xfrm>
          <a:prstGeom prst="rect">
            <a:avLst/>
          </a:prstGeom>
          <a:noFill/>
        </p:spPr>
        <p:txBody>
          <a:bodyPr wrap="square" rtlCol="0">
            <a:spAutoFit/>
          </a:bodyPr>
          <a:lstStyle/>
          <a:p>
            <a:r>
              <a:rPr lang="zh-CN" altLang="en-US" dirty="0"/>
              <a:t>选择自己手机图库里的照片当作画画的背景</a:t>
            </a:r>
            <a:r>
              <a:rPr lang="en-US" altLang="zh-CN" dirty="0"/>
              <a:t>!</a:t>
            </a:r>
            <a:endParaRPr lang="zh-CN" altLang="en-US" dirty="0"/>
          </a:p>
        </p:txBody>
      </p:sp>
    </p:spTree>
    <p:extLst>
      <p:ext uri="{BB962C8B-B14F-4D97-AF65-F5344CB8AC3E}">
        <p14:creationId xmlns:p14="http://schemas.microsoft.com/office/powerpoint/2010/main" val="228811210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7EB4F0C-A285-498F-92A8-2E8D14088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039" y="2427855"/>
            <a:ext cx="3334358" cy="2744290"/>
          </a:xfrm>
          <a:prstGeom prst="rect">
            <a:avLst/>
          </a:prstGeom>
        </p:spPr>
      </p:pic>
      <p:pic>
        <p:nvPicPr>
          <p:cNvPr id="4" name="图片 3">
            <a:extLst>
              <a:ext uri="{FF2B5EF4-FFF2-40B4-BE49-F238E27FC236}">
                <a16:creationId xmlns:a16="http://schemas.microsoft.com/office/drawing/2014/main" id="{049DD03B-6D61-48F6-9F1E-610EDCCF8E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16650">
            <a:off x="2851967" y="3901311"/>
            <a:ext cx="3137543" cy="1732985"/>
          </a:xfrm>
          <a:prstGeom prst="rect">
            <a:avLst/>
          </a:prstGeom>
        </p:spPr>
      </p:pic>
      <p:pic>
        <p:nvPicPr>
          <p:cNvPr id="5" name="图片 4">
            <a:extLst>
              <a:ext uri="{FF2B5EF4-FFF2-40B4-BE49-F238E27FC236}">
                <a16:creationId xmlns:a16="http://schemas.microsoft.com/office/drawing/2014/main" id="{D397D9DA-D045-4B7C-B304-14F168DF11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2428420">
            <a:off x="2396229" y="2132529"/>
            <a:ext cx="2368347" cy="2991595"/>
          </a:xfrm>
          <a:prstGeom prst="rect">
            <a:avLst/>
          </a:prstGeom>
        </p:spPr>
      </p:pic>
      <p:pic>
        <p:nvPicPr>
          <p:cNvPr id="6" name="图片 5">
            <a:extLst>
              <a:ext uri="{FF2B5EF4-FFF2-40B4-BE49-F238E27FC236}">
                <a16:creationId xmlns:a16="http://schemas.microsoft.com/office/drawing/2014/main" id="{5C842FBA-E3F2-4EDA-A29B-C0B22FA778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2" name="图片 1">
            <a:extLst>
              <a:ext uri="{FF2B5EF4-FFF2-40B4-BE49-F238E27FC236}">
                <a16:creationId xmlns:a16="http://schemas.microsoft.com/office/drawing/2014/main" id="{DD55EA90-D95F-4172-B799-5284299B2D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0406" y="966315"/>
            <a:ext cx="5098810" cy="4925370"/>
          </a:xfrm>
          <a:prstGeom prst="rect">
            <a:avLst/>
          </a:prstGeom>
          <a:solidFill>
            <a:schemeClr val="bg1"/>
          </a:solidFill>
        </p:spPr>
      </p:pic>
      <p:sp>
        <p:nvSpPr>
          <p:cNvPr id="7" name="TextBox 3">
            <a:extLst>
              <a:ext uri="{FF2B5EF4-FFF2-40B4-BE49-F238E27FC236}">
                <a16:creationId xmlns:a16="http://schemas.microsoft.com/office/drawing/2014/main" id="{B8698B16-EFC0-4DA7-B952-C9BA021358B0}"/>
              </a:ext>
            </a:extLst>
          </p:cNvPr>
          <p:cNvSpPr txBox="1"/>
          <p:nvPr/>
        </p:nvSpPr>
        <p:spPr>
          <a:xfrm>
            <a:off x="4420739" y="2296793"/>
            <a:ext cx="3836588" cy="2072683"/>
          </a:xfrm>
          <a:prstGeom prst="rect">
            <a:avLst/>
          </a:prstGeom>
          <a:noFill/>
        </p:spPr>
        <p:txBody>
          <a:bodyPr wrap="square" lIns="0" rtlCol="0">
            <a:spAutoFit/>
          </a:bodyPr>
          <a:lstStyle/>
          <a:p>
            <a:pPr>
              <a:lnSpc>
                <a:spcPct val="150000"/>
              </a:lnSpc>
            </a:pPr>
            <a:r>
              <a:rPr lang="en-US" sz="54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PART 04</a:t>
            </a:r>
          </a:p>
          <a:p>
            <a:pPr>
              <a:lnSpc>
                <a:spcPct val="150000"/>
              </a:lnSpc>
            </a:pPr>
            <a:r>
              <a:rPr lang="zh-CN" altLang="en-US" sz="36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课堂小练</a:t>
            </a:r>
            <a:endParaRPr lang="en-US" sz="36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8" name="Straight Connector 4">
            <a:extLst>
              <a:ext uri="{FF2B5EF4-FFF2-40B4-BE49-F238E27FC236}">
                <a16:creationId xmlns:a16="http://schemas.microsoft.com/office/drawing/2014/main" id="{077DE40C-E13F-434B-9AD1-BC84300AD75D}"/>
              </a:ext>
            </a:extLst>
          </p:cNvPr>
          <p:cNvCxnSpPr/>
          <p:nvPr/>
        </p:nvCxnSpPr>
        <p:spPr>
          <a:xfrm>
            <a:off x="4420738" y="3454400"/>
            <a:ext cx="57242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04B550F0-2CC8-47AC-B04C-C3BDAF8325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spTree>
    <p:extLst>
      <p:ext uri="{BB962C8B-B14F-4D97-AF65-F5344CB8AC3E}">
        <p14:creationId xmlns:p14="http://schemas.microsoft.com/office/powerpoint/2010/main" val="271128623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19256BE1-4508-423B-ABBF-C69294F5AF56}"/>
              </a:ext>
            </a:extLst>
          </p:cNvPr>
          <p:cNvGrpSpPr/>
          <p:nvPr/>
        </p:nvGrpSpPr>
        <p:grpSpPr>
          <a:xfrm>
            <a:off x="477086" y="440950"/>
            <a:ext cx="4825758" cy="739766"/>
            <a:chOff x="477086" y="440950"/>
            <a:chExt cx="4825758" cy="739766"/>
          </a:xfrm>
        </p:grpSpPr>
        <p:grpSp>
          <p:nvGrpSpPr>
            <p:cNvPr id="41" name="组合 40">
              <a:extLst>
                <a:ext uri="{FF2B5EF4-FFF2-40B4-BE49-F238E27FC236}">
                  <a16:creationId xmlns:a16="http://schemas.microsoft.com/office/drawing/2014/main" id="{F415C840-D570-47E4-8F21-1ACA9AE77AEA}"/>
                </a:ext>
              </a:extLst>
            </p:cNvPr>
            <p:cNvGrpSpPr/>
            <p:nvPr/>
          </p:nvGrpSpPr>
          <p:grpSpPr>
            <a:xfrm>
              <a:off x="477086" y="440950"/>
              <a:ext cx="785657" cy="739766"/>
              <a:chOff x="4047600" y="12678"/>
              <a:chExt cx="3444796" cy="3243581"/>
            </a:xfrm>
          </p:grpSpPr>
          <p:pic>
            <p:nvPicPr>
              <p:cNvPr id="45" name="图片 44">
                <a:extLst>
                  <a:ext uri="{FF2B5EF4-FFF2-40B4-BE49-F238E27FC236}">
                    <a16:creationId xmlns:a16="http://schemas.microsoft.com/office/drawing/2014/main" id="{A3AE2547-FF17-43F9-A0F2-B799573874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46" name="图片 45">
                <a:extLst>
                  <a:ext uri="{FF2B5EF4-FFF2-40B4-BE49-F238E27FC236}">
                    <a16:creationId xmlns:a16="http://schemas.microsoft.com/office/drawing/2014/main" id="{F973E38D-6133-4604-8570-C14522DD500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grpSp>
          <p:nvGrpSpPr>
            <p:cNvPr id="42" name="组合 41">
              <a:extLst>
                <a:ext uri="{FF2B5EF4-FFF2-40B4-BE49-F238E27FC236}">
                  <a16:creationId xmlns:a16="http://schemas.microsoft.com/office/drawing/2014/main" id="{EE46E47F-86E0-4DCF-A1AB-7BD61F021A33}"/>
                </a:ext>
              </a:extLst>
            </p:cNvPr>
            <p:cNvGrpSpPr/>
            <p:nvPr/>
          </p:nvGrpSpPr>
          <p:grpSpPr>
            <a:xfrm>
              <a:off x="1344142" y="499932"/>
              <a:ext cx="3958702" cy="626526"/>
              <a:chOff x="383540" y="2894112"/>
              <a:chExt cx="3958702" cy="626526"/>
            </a:xfrm>
          </p:grpSpPr>
          <p:sp>
            <p:nvSpPr>
              <p:cNvPr id="43" name="文本框 21">
                <a:extLst>
                  <a:ext uri="{FF2B5EF4-FFF2-40B4-BE49-F238E27FC236}">
                    <a16:creationId xmlns:a16="http://schemas.microsoft.com/office/drawing/2014/main" id="{3C6744C1-67FC-4E3C-87F9-CDD6115C578A}"/>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50" dirty="0">
                  <a:solidFill>
                    <a:schemeClr val="bg1">
                      <a:lumMod val="5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4" name="文本框 19">
                <a:extLst>
                  <a:ext uri="{FF2B5EF4-FFF2-40B4-BE49-F238E27FC236}">
                    <a16:creationId xmlns:a16="http://schemas.microsoft.com/office/drawing/2014/main" id="{8CE0C6BD-4260-44EF-A7E8-1AB01EFAB620}"/>
                  </a:ext>
                </a:extLst>
              </p:cNvPr>
              <p:cNvSpPr txBox="1"/>
              <p:nvPr/>
            </p:nvSpPr>
            <p:spPr>
              <a:xfrm>
                <a:off x="408010" y="2894112"/>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课堂小练</a:t>
                </a:r>
              </a:p>
            </p:txBody>
          </p:sp>
        </p:grpSp>
      </p:grpSp>
      <p:sp>
        <p:nvSpPr>
          <p:cNvPr id="48" name="矩形 47">
            <a:extLst>
              <a:ext uri="{FF2B5EF4-FFF2-40B4-BE49-F238E27FC236}">
                <a16:creationId xmlns:a16="http://schemas.microsoft.com/office/drawing/2014/main" id="{9E6A7748-FD7E-4BFD-A574-CABA5D26530F}"/>
              </a:ext>
            </a:extLst>
          </p:cNvPr>
          <p:cNvSpPr/>
          <p:nvPr/>
        </p:nvSpPr>
        <p:spPr>
          <a:xfrm>
            <a:off x="1368612" y="1334207"/>
            <a:ext cx="10039194" cy="769441"/>
          </a:xfrm>
          <a:prstGeom prst="rect">
            <a:avLst/>
          </a:prstGeom>
        </p:spPr>
        <p:txBody>
          <a:bodyPr wrap="square">
            <a:spAutoFit/>
          </a:bodyPr>
          <a:lstStyle/>
          <a:p>
            <a:pPr>
              <a:spcBef>
                <a:spcPct val="20000"/>
              </a:spcBef>
            </a:pPr>
            <a:r>
              <a:rPr kumimoji="1" lang="en-US" altLang="zh-CN" sz="2000" dirty="0">
                <a:latin typeface="黑体" pitchFamily="49" charset="-122"/>
                <a:ea typeface="黑体" pitchFamily="49" charset="-122"/>
              </a:rPr>
              <a:t>1.</a:t>
            </a:r>
            <a:r>
              <a:rPr kumimoji="1" lang="zh-CN" altLang="en-US" sz="2000" dirty="0">
                <a:latin typeface="黑体" pitchFamily="49" charset="-122"/>
                <a:ea typeface="黑体" pitchFamily="49" charset="-122"/>
              </a:rPr>
              <a:t>画布的功能有哪些呢</a:t>
            </a:r>
            <a:r>
              <a:rPr kumimoji="1" lang="en-US" altLang="zh-CN" sz="2000" dirty="0">
                <a:latin typeface="黑体" pitchFamily="49" charset="-122"/>
                <a:ea typeface="黑体" pitchFamily="49" charset="-122"/>
              </a:rPr>
              <a:t>?</a:t>
            </a:r>
          </a:p>
          <a:p>
            <a:pPr>
              <a:spcBef>
                <a:spcPct val="20000"/>
              </a:spcBef>
            </a:pPr>
            <a:r>
              <a:rPr kumimoji="1" lang="en-US" altLang="zh-CN" sz="2000" dirty="0">
                <a:latin typeface="黑体" pitchFamily="49" charset="-122"/>
                <a:ea typeface="黑体" pitchFamily="49" charset="-122"/>
              </a:rPr>
              <a:t>A.</a:t>
            </a:r>
            <a:r>
              <a:rPr kumimoji="1" lang="zh-CN" altLang="en-US" sz="2000" dirty="0">
                <a:latin typeface="黑体" pitchFamily="49" charset="-122"/>
                <a:ea typeface="黑体" pitchFamily="49" charset="-122"/>
              </a:rPr>
              <a:t>画线</a:t>
            </a:r>
            <a:r>
              <a:rPr kumimoji="1" lang="en-US" altLang="zh-CN" sz="2000" dirty="0">
                <a:latin typeface="黑体" pitchFamily="49" charset="-122"/>
                <a:ea typeface="黑体" pitchFamily="49" charset="-122"/>
              </a:rPr>
              <a:t>	B.</a:t>
            </a:r>
            <a:r>
              <a:rPr kumimoji="1" lang="zh-CN" altLang="en-US" sz="2000" dirty="0">
                <a:latin typeface="黑体" pitchFamily="49" charset="-122"/>
                <a:ea typeface="黑体" pitchFamily="49" charset="-122"/>
              </a:rPr>
              <a:t>画圆</a:t>
            </a:r>
            <a:r>
              <a:rPr kumimoji="1" lang="en-US" altLang="zh-CN" sz="2000" dirty="0">
                <a:latin typeface="黑体" pitchFamily="49" charset="-122"/>
                <a:ea typeface="黑体" pitchFamily="49" charset="-122"/>
              </a:rPr>
              <a:t>	C.</a:t>
            </a:r>
            <a:r>
              <a:rPr kumimoji="1" lang="zh-CN" altLang="en-US" sz="2000" dirty="0">
                <a:latin typeface="黑体" pitchFamily="49" charset="-122"/>
                <a:ea typeface="黑体" pitchFamily="49" charset="-122"/>
              </a:rPr>
              <a:t>画三角形</a:t>
            </a:r>
            <a:r>
              <a:rPr kumimoji="1" lang="en-US" altLang="zh-CN" sz="2000" dirty="0">
                <a:latin typeface="黑体" pitchFamily="49" charset="-122"/>
                <a:ea typeface="黑体" pitchFamily="49" charset="-122"/>
              </a:rPr>
              <a:t>  D.</a:t>
            </a:r>
            <a:r>
              <a:rPr kumimoji="1" lang="zh-CN" altLang="en-US" sz="2000" dirty="0">
                <a:latin typeface="黑体" pitchFamily="49" charset="-122"/>
                <a:ea typeface="黑体" pitchFamily="49" charset="-122"/>
              </a:rPr>
              <a:t>设置画笔颜色</a:t>
            </a:r>
          </a:p>
        </p:txBody>
      </p:sp>
      <p:pic>
        <p:nvPicPr>
          <p:cNvPr id="11" name="图片 10">
            <a:extLst>
              <a:ext uri="{FF2B5EF4-FFF2-40B4-BE49-F238E27FC236}">
                <a16:creationId xmlns:a16="http://schemas.microsoft.com/office/drawing/2014/main" id="{62EE4D97-5ABF-437C-84FA-C0C238D096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sp>
        <p:nvSpPr>
          <p:cNvPr id="13" name="矩形 12">
            <a:extLst>
              <a:ext uri="{FF2B5EF4-FFF2-40B4-BE49-F238E27FC236}">
                <a16:creationId xmlns:a16="http://schemas.microsoft.com/office/drawing/2014/main" id="{9C0E2F34-6085-44C9-A9CA-ECCA8942BF7E}"/>
              </a:ext>
            </a:extLst>
          </p:cNvPr>
          <p:cNvSpPr/>
          <p:nvPr/>
        </p:nvSpPr>
        <p:spPr>
          <a:xfrm>
            <a:off x="1344142" y="2143529"/>
            <a:ext cx="10039194" cy="400110"/>
          </a:xfrm>
          <a:prstGeom prst="rect">
            <a:avLst/>
          </a:prstGeom>
        </p:spPr>
        <p:txBody>
          <a:bodyPr wrap="square">
            <a:spAutoFit/>
          </a:bodyPr>
          <a:lstStyle/>
          <a:p>
            <a:pPr>
              <a:spcBef>
                <a:spcPct val="20000"/>
              </a:spcBef>
            </a:pPr>
            <a:r>
              <a:rPr kumimoji="1" lang="zh-CN" altLang="en-US" sz="2000" dirty="0">
                <a:solidFill>
                  <a:schemeClr val="accent5">
                    <a:lumMod val="50000"/>
                  </a:schemeClr>
                </a:solidFill>
                <a:latin typeface="黑体" pitchFamily="49" charset="-122"/>
                <a:ea typeface="黑体" pitchFamily="49" charset="-122"/>
              </a:rPr>
              <a:t>答案：</a:t>
            </a:r>
            <a:r>
              <a:rPr kumimoji="1" lang="en-US" altLang="zh-CN" sz="2000" dirty="0">
                <a:solidFill>
                  <a:schemeClr val="accent5">
                    <a:lumMod val="50000"/>
                  </a:schemeClr>
                </a:solidFill>
                <a:latin typeface="黑体" pitchFamily="49" charset="-122"/>
                <a:ea typeface="黑体" pitchFamily="49" charset="-122"/>
              </a:rPr>
              <a:t>ABD</a:t>
            </a:r>
            <a:endParaRPr kumimoji="1" lang="zh-CN" altLang="en-US" sz="2000" dirty="0">
              <a:solidFill>
                <a:schemeClr val="accent5">
                  <a:lumMod val="50000"/>
                </a:schemeClr>
              </a:solidFill>
              <a:latin typeface="黑体" pitchFamily="49" charset="-122"/>
              <a:ea typeface="黑体" pitchFamily="49" charset="-122"/>
            </a:endParaRPr>
          </a:p>
        </p:txBody>
      </p:sp>
      <p:sp>
        <p:nvSpPr>
          <p:cNvPr id="14" name="矩形 13">
            <a:extLst>
              <a:ext uri="{FF2B5EF4-FFF2-40B4-BE49-F238E27FC236}">
                <a16:creationId xmlns:a16="http://schemas.microsoft.com/office/drawing/2014/main" id="{7325FA08-D0A7-4C69-85CA-D157ADBDD57E}"/>
              </a:ext>
            </a:extLst>
          </p:cNvPr>
          <p:cNvSpPr/>
          <p:nvPr/>
        </p:nvSpPr>
        <p:spPr>
          <a:xfrm>
            <a:off x="1368612" y="2791269"/>
            <a:ext cx="10039194" cy="400110"/>
          </a:xfrm>
          <a:prstGeom prst="rect">
            <a:avLst/>
          </a:prstGeom>
        </p:spPr>
        <p:txBody>
          <a:bodyPr wrap="square">
            <a:spAutoFit/>
          </a:bodyPr>
          <a:lstStyle/>
          <a:p>
            <a:pPr>
              <a:spcBef>
                <a:spcPct val="20000"/>
              </a:spcBef>
            </a:pPr>
            <a:r>
              <a:rPr kumimoji="1" lang="en-US" altLang="zh-CN" sz="2000" dirty="0">
                <a:latin typeface="黑体" pitchFamily="49" charset="-122"/>
                <a:ea typeface="黑体" pitchFamily="49" charset="-122"/>
              </a:rPr>
              <a:t>2.</a:t>
            </a:r>
            <a:r>
              <a:rPr kumimoji="1" lang="zh-CN" altLang="en-US" sz="2000" dirty="0">
                <a:latin typeface="黑体" pitchFamily="49" charset="-122"/>
                <a:ea typeface="黑体" pitchFamily="49" charset="-122"/>
              </a:rPr>
              <a:t>本次案例使用了什么组件来设置画笔的大小呢？</a:t>
            </a:r>
            <a:endParaRPr kumimoji="1" lang="en-US" altLang="zh-CN" sz="2000" dirty="0">
              <a:latin typeface="黑体" pitchFamily="49" charset="-122"/>
              <a:ea typeface="黑体" pitchFamily="49" charset="-122"/>
            </a:endParaRPr>
          </a:p>
        </p:txBody>
      </p:sp>
      <p:sp>
        <p:nvSpPr>
          <p:cNvPr id="15" name="矩形 14">
            <a:extLst>
              <a:ext uri="{FF2B5EF4-FFF2-40B4-BE49-F238E27FC236}">
                <a16:creationId xmlns:a16="http://schemas.microsoft.com/office/drawing/2014/main" id="{C622A1F3-4F53-47F2-9D46-B2F69F14FD1A}"/>
              </a:ext>
            </a:extLst>
          </p:cNvPr>
          <p:cNvSpPr/>
          <p:nvPr/>
        </p:nvSpPr>
        <p:spPr>
          <a:xfrm>
            <a:off x="1344142" y="3295087"/>
            <a:ext cx="10039194" cy="400110"/>
          </a:xfrm>
          <a:prstGeom prst="rect">
            <a:avLst/>
          </a:prstGeom>
        </p:spPr>
        <p:txBody>
          <a:bodyPr wrap="square">
            <a:spAutoFit/>
          </a:bodyPr>
          <a:lstStyle/>
          <a:p>
            <a:pPr>
              <a:spcBef>
                <a:spcPct val="20000"/>
              </a:spcBef>
            </a:pPr>
            <a:r>
              <a:rPr kumimoji="1" lang="zh-CN" altLang="en-US" sz="2000" dirty="0">
                <a:solidFill>
                  <a:schemeClr val="accent5">
                    <a:lumMod val="50000"/>
                  </a:schemeClr>
                </a:solidFill>
                <a:latin typeface="黑体" pitchFamily="49" charset="-122"/>
                <a:ea typeface="黑体" pitchFamily="49" charset="-122"/>
              </a:rPr>
              <a:t>答案：滑动条</a:t>
            </a:r>
          </a:p>
        </p:txBody>
      </p:sp>
    </p:spTree>
    <p:extLst>
      <p:ext uri="{BB962C8B-B14F-4D97-AF65-F5344CB8AC3E}">
        <p14:creationId xmlns:p14="http://schemas.microsoft.com/office/powerpoint/2010/main" val="285944948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13" grpId="0"/>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1307BC95-46D3-45DC-BD41-F76294CF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463" y="4775199"/>
            <a:ext cx="3059365" cy="3655845"/>
          </a:xfrm>
          <a:prstGeom prst="rect">
            <a:avLst/>
          </a:prstGeom>
        </p:spPr>
      </p:pic>
      <p:pic>
        <p:nvPicPr>
          <p:cNvPr id="23" name="图片 22">
            <a:extLst>
              <a:ext uri="{FF2B5EF4-FFF2-40B4-BE49-F238E27FC236}">
                <a16:creationId xmlns:a16="http://schemas.microsoft.com/office/drawing/2014/main" id="{9441CB09-F4FF-4C17-8E97-2BE59F7F23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414836">
            <a:off x="9016829" y="3626901"/>
            <a:ext cx="5896200" cy="3256697"/>
          </a:xfrm>
          <a:prstGeom prst="rect">
            <a:avLst/>
          </a:prstGeom>
        </p:spPr>
      </p:pic>
      <p:pic>
        <p:nvPicPr>
          <p:cNvPr id="25" name="图片 24">
            <a:extLst>
              <a:ext uri="{FF2B5EF4-FFF2-40B4-BE49-F238E27FC236}">
                <a16:creationId xmlns:a16="http://schemas.microsoft.com/office/drawing/2014/main" id="{524755F5-A136-4671-AFDB-DF2D8B2410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862" y="4613699"/>
            <a:ext cx="2368347" cy="2991595"/>
          </a:xfrm>
          <a:prstGeom prst="rect">
            <a:avLst/>
          </a:prstGeom>
        </p:spPr>
      </p:pic>
      <p:pic>
        <p:nvPicPr>
          <p:cNvPr id="27" name="图片 26">
            <a:extLst>
              <a:ext uri="{FF2B5EF4-FFF2-40B4-BE49-F238E27FC236}">
                <a16:creationId xmlns:a16="http://schemas.microsoft.com/office/drawing/2014/main" id="{BB00F67A-93EF-4D9D-995A-791CA96386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1298" y="0"/>
            <a:ext cx="3242596" cy="2803493"/>
          </a:xfrm>
          <a:prstGeom prst="rect">
            <a:avLst/>
          </a:prstGeom>
        </p:spPr>
      </p:pic>
      <p:pic>
        <p:nvPicPr>
          <p:cNvPr id="11" name="图片 10">
            <a:extLst>
              <a:ext uri="{FF2B5EF4-FFF2-40B4-BE49-F238E27FC236}">
                <a16:creationId xmlns:a16="http://schemas.microsoft.com/office/drawing/2014/main" id="{ACD4C2DE-6BE8-482B-905B-4357899C5F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93816" y="1668808"/>
            <a:ext cx="3143632" cy="4256329"/>
          </a:xfrm>
          <a:prstGeom prst="rect">
            <a:avLst/>
          </a:prstGeom>
        </p:spPr>
      </p:pic>
      <p:pic>
        <p:nvPicPr>
          <p:cNvPr id="30" name="图片 29">
            <a:extLst>
              <a:ext uri="{FF2B5EF4-FFF2-40B4-BE49-F238E27FC236}">
                <a16:creationId xmlns:a16="http://schemas.microsoft.com/office/drawing/2014/main" id="{B861FCEB-3B6E-4DD7-96A7-2083F79092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4276" y="548564"/>
            <a:ext cx="9681780" cy="5576283"/>
          </a:xfrm>
          <a:prstGeom prst="rect">
            <a:avLst/>
          </a:prstGeom>
        </p:spPr>
      </p:pic>
      <p:sp>
        <p:nvSpPr>
          <p:cNvPr id="10" name="文本框 9">
            <a:extLst>
              <a:ext uri="{FF2B5EF4-FFF2-40B4-BE49-F238E27FC236}">
                <a16:creationId xmlns:a16="http://schemas.microsoft.com/office/drawing/2014/main" id="{2ED11F21-AD62-4A43-B503-68139DB85379}"/>
              </a:ext>
            </a:extLst>
          </p:cNvPr>
          <p:cNvSpPr txBox="1"/>
          <p:nvPr/>
        </p:nvSpPr>
        <p:spPr>
          <a:xfrm>
            <a:off x="4634822" y="2086706"/>
            <a:ext cx="2615075" cy="110799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30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再见</a:t>
            </a:r>
          </a:p>
        </p:txBody>
      </p:sp>
      <p:sp>
        <p:nvSpPr>
          <p:cNvPr id="13" name="文本框 12">
            <a:extLst>
              <a:ext uri="{FF2B5EF4-FFF2-40B4-BE49-F238E27FC236}">
                <a16:creationId xmlns:a16="http://schemas.microsoft.com/office/drawing/2014/main" id="{7ED89BD8-CEA9-48CD-9F5A-29EAC4E4A4C4}"/>
              </a:ext>
            </a:extLst>
          </p:cNvPr>
          <p:cNvSpPr txBox="1"/>
          <p:nvPr/>
        </p:nvSpPr>
        <p:spPr>
          <a:xfrm>
            <a:off x="4824910" y="3799676"/>
            <a:ext cx="2251937"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2060"/>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4" name="组合 13">
            <a:extLst>
              <a:ext uri="{FF2B5EF4-FFF2-40B4-BE49-F238E27FC236}">
                <a16:creationId xmlns:a16="http://schemas.microsoft.com/office/drawing/2014/main" id="{2606159D-85E1-427E-8EB2-2FA9F96E2800}"/>
              </a:ext>
            </a:extLst>
          </p:cNvPr>
          <p:cNvGrpSpPr/>
          <p:nvPr/>
        </p:nvGrpSpPr>
        <p:grpSpPr>
          <a:xfrm>
            <a:off x="3305132" y="3969906"/>
            <a:ext cx="1369574" cy="72380"/>
            <a:chOff x="3580448" y="3392810"/>
            <a:chExt cx="1369574" cy="72380"/>
          </a:xfrm>
        </p:grpSpPr>
        <p:cxnSp>
          <p:nvCxnSpPr>
            <p:cNvPr id="20" name="直接连接符 19">
              <a:extLst>
                <a:ext uri="{FF2B5EF4-FFF2-40B4-BE49-F238E27FC236}">
                  <a16:creationId xmlns:a16="http://schemas.microsoft.com/office/drawing/2014/main" id="{5EDDF8A7-5CBA-4DAA-B33A-EB6006C4B6AA}"/>
                </a:ext>
              </a:extLst>
            </p:cNvPr>
            <p:cNvCxnSpPr>
              <a:cxnSpLocks/>
            </p:cNvCxnSpPr>
            <p:nvPr/>
          </p:nvCxnSpPr>
          <p:spPr>
            <a:xfrm flipH="1" flipV="1">
              <a:off x="3580448" y="3416271"/>
              <a:ext cx="1329690" cy="12729"/>
            </a:xfrm>
            <a:prstGeom prst="line">
              <a:avLst/>
            </a:prstGeom>
            <a:ln w="6350" cap="rnd">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BD026DE6-B0B4-48D1-9FD5-B59EEBBE5063}"/>
                </a:ext>
              </a:extLst>
            </p:cNvPr>
            <p:cNvSpPr/>
            <p:nvPr/>
          </p:nvSpPr>
          <p:spPr>
            <a:xfrm>
              <a:off x="4877642" y="3392810"/>
              <a:ext cx="72380" cy="723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5">
                    <a:lumMod val="50000"/>
                  </a:scheme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24" name="组合 23">
            <a:extLst>
              <a:ext uri="{FF2B5EF4-FFF2-40B4-BE49-F238E27FC236}">
                <a16:creationId xmlns:a16="http://schemas.microsoft.com/office/drawing/2014/main" id="{FC8972CA-A362-459C-8E55-931EAD5F261E}"/>
              </a:ext>
            </a:extLst>
          </p:cNvPr>
          <p:cNvGrpSpPr/>
          <p:nvPr/>
        </p:nvGrpSpPr>
        <p:grpSpPr>
          <a:xfrm>
            <a:off x="7227051" y="3957177"/>
            <a:ext cx="1473396" cy="72380"/>
            <a:chOff x="7436657" y="3772204"/>
            <a:chExt cx="1473396" cy="72380"/>
          </a:xfrm>
        </p:grpSpPr>
        <p:cxnSp>
          <p:nvCxnSpPr>
            <p:cNvPr id="26" name="直接连接符 25">
              <a:extLst>
                <a:ext uri="{FF2B5EF4-FFF2-40B4-BE49-F238E27FC236}">
                  <a16:creationId xmlns:a16="http://schemas.microsoft.com/office/drawing/2014/main" id="{E2D20918-B1F3-4EED-9E7A-F328E25B0DC4}"/>
                </a:ext>
              </a:extLst>
            </p:cNvPr>
            <p:cNvCxnSpPr>
              <a:cxnSpLocks/>
            </p:cNvCxnSpPr>
            <p:nvPr/>
          </p:nvCxnSpPr>
          <p:spPr>
            <a:xfrm>
              <a:off x="7476541" y="3817918"/>
              <a:ext cx="1433512" cy="1101"/>
            </a:xfrm>
            <a:prstGeom prst="line">
              <a:avLst/>
            </a:prstGeom>
            <a:ln w="6350" cap="rnd">
              <a:solidFill>
                <a:srgbClr val="002060"/>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C4EECCB6-8E58-415E-8CE2-9DA121D130C3}"/>
                </a:ext>
              </a:extLst>
            </p:cNvPr>
            <p:cNvSpPr/>
            <p:nvPr/>
          </p:nvSpPr>
          <p:spPr>
            <a:xfrm flipH="1" flipV="1">
              <a:off x="7436657" y="3772204"/>
              <a:ext cx="72380" cy="723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5">
                    <a:lumMod val="50000"/>
                  </a:schemeClr>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pic>
        <p:nvPicPr>
          <p:cNvPr id="29" name="图片 28">
            <a:extLst>
              <a:ext uri="{FF2B5EF4-FFF2-40B4-BE49-F238E27FC236}">
                <a16:creationId xmlns:a16="http://schemas.microsoft.com/office/drawing/2014/main" id="{AE60800B-C103-4594-9672-8CD9746E48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0555" y="-301464"/>
            <a:ext cx="3143632" cy="4256329"/>
          </a:xfrm>
          <a:prstGeom prst="rect">
            <a:avLst/>
          </a:prstGeom>
        </p:spPr>
      </p:pic>
      <p:pic>
        <p:nvPicPr>
          <p:cNvPr id="18" name="图片 17">
            <a:extLst>
              <a:ext uri="{FF2B5EF4-FFF2-40B4-BE49-F238E27FC236}">
                <a16:creationId xmlns:a16="http://schemas.microsoft.com/office/drawing/2014/main" id="{639445D1-E322-4C26-A9DF-CC6B1EA5554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65632" y="24689"/>
            <a:ext cx="1762125" cy="523875"/>
          </a:xfrm>
          <a:prstGeom prst="rect">
            <a:avLst/>
          </a:prstGeom>
        </p:spPr>
      </p:pic>
    </p:spTree>
    <p:extLst>
      <p:ext uri="{BB962C8B-B14F-4D97-AF65-F5344CB8AC3E}">
        <p14:creationId xmlns:p14="http://schemas.microsoft.com/office/powerpoint/2010/main" val="385295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E75FC999-DA01-410F-AB35-0DD8A81C7A43}"/>
              </a:ext>
            </a:extLst>
          </p:cNvPr>
          <p:cNvGrpSpPr/>
          <p:nvPr/>
        </p:nvGrpSpPr>
        <p:grpSpPr>
          <a:xfrm>
            <a:off x="477086" y="440950"/>
            <a:ext cx="4825758" cy="739766"/>
            <a:chOff x="477086" y="440950"/>
            <a:chExt cx="4825758" cy="739766"/>
          </a:xfrm>
        </p:grpSpPr>
        <p:grpSp>
          <p:nvGrpSpPr>
            <p:cNvPr id="4" name="组合 3">
              <a:extLst>
                <a:ext uri="{FF2B5EF4-FFF2-40B4-BE49-F238E27FC236}">
                  <a16:creationId xmlns:a16="http://schemas.microsoft.com/office/drawing/2014/main" id="{8534477B-127A-4FFD-B13E-251F20FCDEBB}"/>
                </a:ext>
              </a:extLst>
            </p:cNvPr>
            <p:cNvGrpSpPr/>
            <p:nvPr/>
          </p:nvGrpSpPr>
          <p:grpSpPr>
            <a:xfrm>
              <a:off x="477086" y="440950"/>
              <a:ext cx="785657" cy="739766"/>
              <a:chOff x="4047600" y="12678"/>
              <a:chExt cx="3444796" cy="3243581"/>
            </a:xfrm>
          </p:grpSpPr>
          <p:pic>
            <p:nvPicPr>
              <p:cNvPr id="3" name="图片 2">
                <a:extLst>
                  <a:ext uri="{FF2B5EF4-FFF2-40B4-BE49-F238E27FC236}">
                    <a16:creationId xmlns:a16="http://schemas.microsoft.com/office/drawing/2014/main" id="{C66DD2C2-4168-4C97-96FD-DCD769A0D9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2" name="图片 1">
                <a:extLst>
                  <a:ext uri="{FF2B5EF4-FFF2-40B4-BE49-F238E27FC236}">
                    <a16:creationId xmlns:a16="http://schemas.microsoft.com/office/drawing/2014/main" id="{508EE61B-A9AB-4D32-BD55-A3E73B4819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grpSp>
          <p:nvGrpSpPr>
            <p:cNvPr id="27" name="组合 26">
              <a:extLst>
                <a:ext uri="{FF2B5EF4-FFF2-40B4-BE49-F238E27FC236}">
                  <a16:creationId xmlns:a16="http://schemas.microsoft.com/office/drawing/2014/main" id="{CAE7F72D-FAE5-4E96-B07D-A349E32AADDB}"/>
                </a:ext>
              </a:extLst>
            </p:cNvPr>
            <p:cNvGrpSpPr/>
            <p:nvPr/>
          </p:nvGrpSpPr>
          <p:grpSpPr>
            <a:xfrm>
              <a:off x="1344142" y="499932"/>
              <a:ext cx="3958702" cy="626526"/>
              <a:chOff x="383540" y="2894112"/>
              <a:chExt cx="3958702" cy="626526"/>
            </a:xfrm>
          </p:grpSpPr>
          <p:sp>
            <p:nvSpPr>
              <p:cNvPr id="29" name="文本框 21">
                <a:extLst>
                  <a:ext uri="{FF2B5EF4-FFF2-40B4-BE49-F238E27FC236}">
                    <a16:creationId xmlns:a16="http://schemas.microsoft.com/office/drawing/2014/main" id="{146F0AD4-6A3F-4751-A2C2-C6007609BA90}"/>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50" dirty="0">
                  <a:solidFill>
                    <a:schemeClr val="bg1">
                      <a:lumMod val="5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0" name="文本框 19">
                <a:extLst>
                  <a:ext uri="{FF2B5EF4-FFF2-40B4-BE49-F238E27FC236}">
                    <a16:creationId xmlns:a16="http://schemas.microsoft.com/office/drawing/2014/main" id="{C8DB5ED4-0B7E-415F-8739-A7A0D1CD60A5}"/>
                  </a:ext>
                </a:extLst>
              </p:cNvPr>
              <p:cNvSpPr txBox="1"/>
              <p:nvPr/>
            </p:nvSpPr>
            <p:spPr>
              <a:xfrm>
                <a:off x="408009" y="2894112"/>
                <a:ext cx="3423307"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案例目标与材料准备</a:t>
                </a:r>
              </a:p>
            </p:txBody>
          </p:sp>
        </p:grpSp>
      </p:grpSp>
      <p:sp>
        <p:nvSpPr>
          <p:cNvPr id="10" name="矩形 9">
            <a:extLst>
              <a:ext uri="{FF2B5EF4-FFF2-40B4-BE49-F238E27FC236}">
                <a16:creationId xmlns:a16="http://schemas.microsoft.com/office/drawing/2014/main" id="{212A66ED-D50A-4B53-B423-20E07C908719}"/>
              </a:ext>
            </a:extLst>
          </p:cNvPr>
          <p:cNvSpPr/>
          <p:nvPr/>
        </p:nvSpPr>
        <p:spPr>
          <a:xfrm>
            <a:off x="1376266" y="1334207"/>
            <a:ext cx="4263428" cy="430374"/>
          </a:xfrm>
          <a:prstGeom prst="rect">
            <a:avLst/>
          </a:prstGeom>
        </p:spPr>
        <p:txBody>
          <a:bodyPr wrap="square">
            <a:spAutoFit/>
          </a:bodyPr>
          <a:lstStyle/>
          <a:p>
            <a:pPr>
              <a:lnSpc>
                <a:spcPct val="120000"/>
              </a:lnSpc>
            </a:pPr>
            <a:r>
              <a:rPr lang="zh-CN" altLang="en-US" sz="2000" b="1" dirty="0">
                <a:solidFill>
                  <a:schemeClr val="bg2">
                    <a:lumMod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目标</a:t>
            </a:r>
          </a:p>
        </p:txBody>
      </p:sp>
      <p:sp>
        <p:nvSpPr>
          <p:cNvPr id="5" name="矩形 4">
            <a:extLst>
              <a:ext uri="{FF2B5EF4-FFF2-40B4-BE49-F238E27FC236}">
                <a16:creationId xmlns:a16="http://schemas.microsoft.com/office/drawing/2014/main" id="{A6223443-2962-4744-90C6-EE73DAC3844A}"/>
              </a:ext>
            </a:extLst>
          </p:cNvPr>
          <p:cNvSpPr/>
          <p:nvPr/>
        </p:nvSpPr>
        <p:spPr>
          <a:xfrm>
            <a:off x="1368611" y="1972330"/>
            <a:ext cx="6096000" cy="2031325"/>
          </a:xfrm>
          <a:prstGeom prst="rect">
            <a:avLst/>
          </a:prstGeom>
        </p:spPr>
        <p:txBody>
          <a:bodyPr>
            <a:spAutoFit/>
          </a:bodyPr>
          <a:lstStyle/>
          <a:p>
            <a:pPr marL="342900" indent="-342900">
              <a:spcBef>
                <a:spcPct val="20000"/>
              </a:spcBef>
              <a:buFont typeface="Arial" charset="0"/>
              <a:buChar char="•"/>
            </a:pPr>
            <a:r>
              <a:rPr kumimoji="1" lang="zh-CN" altLang="en-US" dirty="0">
                <a:solidFill>
                  <a:srgbClr val="C00000"/>
                </a:solidFill>
                <a:latin typeface="黑体" pitchFamily="49" charset="-122"/>
                <a:ea typeface="黑体" pitchFamily="49" charset="-122"/>
              </a:rPr>
              <a:t>利用画布组件实现绘图功能</a:t>
            </a:r>
          </a:p>
          <a:p>
            <a:pPr marL="342900" indent="-342900">
              <a:spcBef>
                <a:spcPct val="20000"/>
              </a:spcBef>
              <a:buFont typeface="Arial" charset="0"/>
              <a:buChar char="•"/>
            </a:pPr>
            <a:r>
              <a:rPr kumimoji="1" lang="zh-CN" altLang="en-US" dirty="0">
                <a:solidFill>
                  <a:srgbClr val="C00000"/>
                </a:solidFill>
                <a:latin typeface="黑体" pitchFamily="49" charset="-122"/>
                <a:ea typeface="黑体" pitchFamily="49" charset="-122"/>
              </a:rPr>
              <a:t>处理屏幕上的触摸及拖拽事件</a:t>
            </a:r>
          </a:p>
          <a:p>
            <a:pPr marL="342900" indent="-342900">
              <a:spcBef>
                <a:spcPct val="20000"/>
              </a:spcBef>
              <a:buFont typeface="Arial" charset="0"/>
              <a:buChar char="•"/>
            </a:pPr>
            <a:r>
              <a:rPr kumimoji="1" lang="zh-CN" altLang="en-US" dirty="0">
                <a:solidFill>
                  <a:srgbClr val="C00000"/>
                </a:solidFill>
                <a:latin typeface="黑体" pitchFamily="49" charset="-122"/>
                <a:ea typeface="黑体" pitchFamily="49" charset="-122"/>
              </a:rPr>
              <a:t>颜色的合成</a:t>
            </a:r>
          </a:p>
          <a:p>
            <a:pPr marL="342900" indent="-342900">
              <a:spcBef>
                <a:spcPct val="20000"/>
              </a:spcBef>
              <a:buFont typeface="Arial" charset="0"/>
              <a:buChar char="•"/>
            </a:pPr>
            <a:r>
              <a:rPr kumimoji="1" lang="zh-CN" altLang="en-US" dirty="0">
                <a:solidFill>
                  <a:srgbClr val="C00000"/>
                </a:solidFill>
                <a:latin typeface="黑体" pitchFamily="49" charset="-122"/>
                <a:ea typeface="黑体" pitchFamily="49" charset="-122"/>
              </a:rPr>
              <a:t>使用界面布局组件来控制屏幕的外观</a:t>
            </a:r>
          </a:p>
          <a:p>
            <a:pPr marL="342900" indent="-342900">
              <a:spcBef>
                <a:spcPct val="20000"/>
              </a:spcBef>
              <a:buFont typeface="Arial" charset="0"/>
              <a:buChar char="•"/>
            </a:pPr>
            <a:r>
              <a:rPr kumimoji="1" lang="zh-CN" altLang="en-US" dirty="0">
                <a:solidFill>
                  <a:srgbClr val="C00000"/>
                </a:solidFill>
                <a:latin typeface="黑体" pitchFamily="49" charset="-122"/>
                <a:ea typeface="黑体" pitchFamily="49" charset="-122"/>
              </a:rPr>
              <a:t>利用滑动条、照相机、图像选择框来丰富软件的功能</a:t>
            </a:r>
          </a:p>
          <a:p>
            <a:pPr marL="342900" indent="-342900">
              <a:spcBef>
                <a:spcPct val="20000"/>
              </a:spcBef>
              <a:buFont typeface="Arial" charset="0"/>
              <a:buChar char="•"/>
            </a:pPr>
            <a:r>
              <a:rPr kumimoji="1" lang="zh-CN" altLang="en-US" dirty="0">
                <a:solidFill>
                  <a:srgbClr val="C00000"/>
                </a:solidFill>
                <a:latin typeface="黑体" pitchFamily="49" charset="-122"/>
                <a:ea typeface="黑体" pitchFamily="49" charset="-122"/>
              </a:rPr>
              <a:t>如何调试</a:t>
            </a:r>
            <a:r>
              <a:rPr kumimoji="1" lang="en-US" altLang="zh-CN" dirty="0">
                <a:solidFill>
                  <a:srgbClr val="C00000"/>
                </a:solidFill>
                <a:latin typeface="黑体" pitchFamily="49" charset="-122"/>
                <a:ea typeface="黑体" pitchFamily="49" charset="-122"/>
              </a:rPr>
              <a:t>App</a:t>
            </a:r>
            <a:endParaRPr kumimoji="1" lang="zh-CN" altLang="en-US" dirty="0">
              <a:solidFill>
                <a:srgbClr val="C00000"/>
              </a:solidFill>
              <a:latin typeface="黑体" pitchFamily="49" charset="-122"/>
              <a:ea typeface="黑体" pitchFamily="49" charset="-122"/>
            </a:endParaRPr>
          </a:p>
        </p:txBody>
      </p:sp>
      <p:sp>
        <p:nvSpPr>
          <p:cNvPr id="12" name="矩形 11">
            <a:extLst>
              <a:ext uri="{FF2B5EF4-FFF2-40B4-BE49-F238E27FC236}">
                <a16:creationId xmlns:a16="http://schemas.microsoft.com/office/drawing/2014/main" id="{7E67E4F0-C6F8-4508-8844-DED090BDDFE1}"/>
              </a:ext>
            </a:extLst>
          </p:cNvPr>
          <p:cNvSpPr/>
          <p:nvPr/>
        </p:nvSpPr>
        <p:spPr>
          <a:xfrm>
            <a:off x="1376266" y="4584461"/>
            <a:ext cx="4263428" cy="430374"/>
          </a:xfrm>
          <a:prstGeom prst="rect">
            <a:avLst/>
          </a:prstGeom>
        </p:spPr>
        <p:txBody>
          <a:bodyPr wrap="square">
            <a:spAutoFit/>
          </a:bodyPr>
          <a:lstStyle/>
          <a:p>
            <a:pPr>
              <a:lnSpc>
                <a:spcPct val="120000"/>
              </a:lnSpc>
            </a:pPr>
            <a:r>
              <a:rPr lang="zh-CN" altLang="en-US" sz="2000" b="1" dirty="0">
                <a:solidFill>
                  <a:schemeClr val="bg2">
                    <a:lumMod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材料准备</a:t>
            </a:r>
          </a:p>
        </p:txBody>
      </p:sp>
      <p:pic>
        <p:nvPicPr>
          <p:cNvPr id="8" name="图片 7">
            <a:extLst>
              <a:ext uri="{FF2B5EF4-FFF2-40B4-BE49-F238E27FC236}">
                <a16:creationId xmlns:a16="http://schemas.microsoft.com/office/drawing/2014/main" id="{FA21106C-CDB3-4097-B763-E7CC7B851DB2}"/>
              </a:ext>
            </a:extLst>
          </p:cNvPr>
          <p:cNvPicPr>
            <a:picLocks noChangeAspect="1"/>
          </p:cNvPicPr>
          <p:nvPr/>
        </p:nvPicPr>
        <p:blipFill>
          <a:blip r:embed="rId5"/>
          <a:stretch>
            <a:fillRect/>
          </a:stretch>
        </p:blipFill>
        <p:spPr>
          <a:xfrm>
            <a:off x="1376266" y="5366592"/>
            <a:ext cx="9579170" cy="1158340"/>
          </a:xfrm>
          <a:prstGeom prst="rect">
            <a:avLst/>
          </a:prstGeom>
        </p:spPr>
      </p:pic>
      <p:sp>
        <p:nvSpPr>
          <p:cNvPr id="7" name="矩形 6">
            <a:extLst>
              <a:ext uri="{FF2B5EF4-FFF2-40B4-BE49-F238E27FC236}">
                <a16:creationId xmlns:a16="http://schemas.microsoft.com/office/drawing/2014/main" id="{0F3394CE-3D7B-4F15-B208-D882E9CE6299}"/>
              </a:ext>
            </a:extLst>
          </p:cNvPr>
          <p:cNvSpPr/>
          <p:nvPr/>
        </p:nvSpPr>
        <p:spPr>
          <a:xfrm>
            <a:off x="1368611" y="5181926"/>
            <a:ext cx="1338828" cy="369332"/>
          </a:xfrm>
          <a:prstGeom prst="rect">
            <a:avLst/>
          </a:prstGeom>
        </p:spPr>
        <p:txBody>
          <a:bodyPr wrap="none">
            <a:spAutoFit/>
          </a:bodyPr>
          <a:lstStyle/>
          <a:p>
            <a:pPr marL="342900" indent="-342900">
              <a:spcBef>
                <a:spcPct val="20000"/>
              </a:spcBef>
              <a:buFont typeface="Arial" charset="0"/>
              <a:buChar char="•"/>
            </a:pPr>
            <a:r>
              <a:rPr kumimoji="1" lang="en-US" altLang="zh-CN" dirty="0">
                <a:solidFill>
                  <a:srgbClr val="C00000"/>
                </a:solidFill>
                <a:latin typeface="黑体" pitchFamily="49" charset="-122"/>
                <a:ea typeface="黑体" pitchFamily="49" charset="-122"/>
              </a:rPr>
              <a:t>9</a:t>
            </a:r>
            <a:r>
              <a:rPr kumimoji="1" lang="zh-CN" altLang="en-US" dirty="0">
                <a:solidFill>
                  <a:srgbClr val="C00000"/>
                </a:solidFill>
                <a:latin typeface="黑体" pitchFamily="49" charset="-122"/>
                <a:ea typeface="黑体" pitchFamily="49" charset="-122"/>
              </a:rPr>
              <a:t>张图片</a:t>
            </a:r>
          </a:p>
        </p:txBody>
      </p:sp>
      <p:pic>
        <p:nvPicPr>
          <p:cNvPr id="15" name="图片 14">
            <a:extLst>
              <a:ext uri="{FF2B5EF4-FFF2-40B4-BE49-F238E27FC236}">
                <a16:creationId xmlns:a16="http://schemas.microsoft.com/office/drawing/2014/main" id="{79AE4D78-FED7-4654-9A97-A2175947FE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spTree>
    <p:extLst>
      <p:ext uri="{BB962C8B-B14F-4D97-AF65-F5344CB8AC3E}">
        <p14:creationId xmlns:p14="http://schemas.microsoft.com/office/powerpoint/2010/main" val="102069919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7EB4F0C-A285-498F-92A8-2E8D14088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6039" y="2427855"/>
            <a:ext cx="3334358" cy="2744290"/>
          </a:xfrm>
          <a:prstGeom prst="rect">
            <a:avLst/>
          </a:prstGeom>
        </p:spPr>
      </p:pic>
      <p:pic>
        <p:nvPicPr>
          <p:cNvPr id="4" name="图片 3">
            <a:extLst>
              <a:ext uri="{FF2B5EF4-FFF2-40B4-BE49-F238E27FC236}">
                <a16:creationId xmlns:a16="http://schemas.microsoft.com/office/drawing/2014/main" id="{049DD03B-6D61-48F6-9F1E-610EDCCF8E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616650">
            <a:off x="2851967" y="3901311"/>
            <a:ext cx="3137543" cy="1732985"/>
          </a:xfrm>
          <a:prstGeom prst="rect">
            <a:avLst/>
          </a:prstGeom>
        </p:spPr>
      </p:pic>
      <p:pic>
        <p:nvPicPr>
          <p:cNvPr id="5" name="图片 4">
            <a:extLst>
              <a:ext uri="{FF2B5EF4-FFF2-40B4-BE49-F238E27FC236}">
                <a16:creationId xmlns:a16="http://schemas.microsoft.com/office/drawing/2014/main" id="{D397D9DA-D045-4B7C-B304-14F168DF11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2428420">
            <a:off x="2396229" y="2132529"/>
            <a:ext cx="2368347" cy="2991595"/>
          </a:xfrm>
          <a:prstGeom prst="rect">
            <a:avLst/>
          </a:prstGeom>
        </p:spPr>
      </p:pic>
      <p:pic>
        <p:nvPicPr>
          <p:cNvPr id="6" name="图片 5">
            <a:extLst>
              <a:ext uri="{FF2B5EF4-FFF2-40B4-BE49-F238E27FC236}">
                <a16:creationId xmlns:a16="http://schemas.microsoft.com/office/drawing/2014/main" id="{5C842FBA-E3F2-4EDA-A29B-C0B22FA778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2" name="图片 1">
            <a:extLst>
              <a:ext uri="{FF2B5EF4-FFF2-40B4-BE49-F238E27FC236}">
                <a16:creationId xmlns:a16="http://schemas.microsoft.com/office/drawing/2014/main" id="{DD55EA90-D95F-4172-B799-5284299B2D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10406" y="966315"/>
            <a:ext cx="5098810" cy="4925370"/>
          </a:xfrm>
          <a:prstGeom prst="rect">
            <a:avLst/>
          </a:prstGeom>
          <a:solidFill>
            <a:schemeClr val="bg1"/>
          </a:solidFill>
        </p:spPr>
      </p:pic>
      <p:sp>
        <p:nvSpPr>
          <p:cNvPr id="7" name="TextBox 3">
            <a:extLst>
              <a:ext uri="{FF2B5EF4-FFF2-40B4-BE49-F238E27FC236}">
                <a16:creationId xmlns:a16="http://schemas.microsoft.com/office/drawing/2014/main" id="{B8698B16-EFC0-4DA7-B952-C9BA021358B0}"/>
              </a:ext>
            </a:extLst>
          </p:cNvPr>
          <p:cNvSpPr txBox="1"/>
          <p:nvPr/>
        </p:nvSpPr>
        <p:spPr>
          <a:xfrm>
            <a:off x="4420739" y="2296793"/>
            <a:ext cx="3836588" cy="2072683"/>
          </a:xfrm>
          <a:prstGeom prst="rect">
            <a:avLst/>
          </a:prstGeom>
          <a:noFill/>
        </p:spPr>
        <p:txBody>
          <a:bodyPr wrap="square" lIns="0" rtlCol="0">
            <a:spAutoFit/>
          </a:bodyPr>
          <a:lstStyle/>
          <a:p>
            <a:pPr>
              <a:lnSpc>
                <a:spcPct val="150000"/>
              </a:lnSpc>
            </a:pPr>
            <a:r>
              <a:rPr lang="en-US" sz="54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PART 01</a:t>
            </a:r>
          </a:p>
          <a:p>
            <a:pPr>
              <a:lnSpc>
                <a:spcPct val="150000"/>
              </a:lnSpc>
            </a:pPr>
            <a:r>
              <a:rPr lang="zh-CN" altLang="en-US" sz="36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案例展示</a:t>
            </a:r>
            <a:endParaRPr lang="en-US" sz="36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8" name="Straight Connector 4">
            <a:extLst>
              <a:ext uri="{FF2B5EF4-FFF2-40B4-BE49-F238E27FC236}">
                <a16:creationId xmlns:a16="http://schemas.microsoft.com/office/drawing/2014/main" id="{077DE40C-E13F-434B-9AD1-BC84300AD75D}"/>
              </a:ext>
            </a:extLst>
          </p:cNvPr>
          <p:cNvCxnSpPr/>
          <p:nvPr/>
        </p:nvCxnSpPr>
        <p:spPr>
          <a:xfrm>
            <a:off x="4420738" y="3454400"/>
            <a:ext cx="57242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EF5950BB-50E1-4837-B140-967E8366B3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spTree>
    <p:extLst>
      <p:ext uri="{BB962C8B-B14F-4D97-AF65-F5344CB8AC3E}">
        <p14:creationId xmlns:p14="http://schemas.microsoft.com/office/powerpoint/2010/main" val="82458595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E75FC999-DA01-410F-AB35-0DD8A81C7A43}"/>
              </a:ext>
            </a:extLst>
          </p:cNvPr>
          <p:cNvGrpSpPr/>
          <p:nvPr/>
        </p:nvGrpSpPr>
        <p:grpSpPr>
          <a:xfrm>
            <a:off x="477086" y="440950"/>
            <a:ext cx="4825758" cy="739766"/>
            <a:chOff x="477086" y="440950"/>
            <a:chExt cx="4825758" cy="739766"/>
          </a:xfrm>
        </p:grpSpPr>
        <p:grpSp>
          <p:nvGrpSpPr>
            <p:cNvPr id="4" name="组合 3">
              <a:extLst>
                <a:ext uri="{FF2B5EF4-FFF2-40B4-BE49-F238E27FC236}">
                  <a16:creationId xmlns:a16="http://schemas.microsoft.com/office/drawing/2014/main" id="{8534477B-127A-4FFD-B13E-251F20FCDEBB}"/>
                </a:ext>
              </a:extLst>
            </p:cNvPr>
            <p:cNvGrpSpPr/>
            <p:nvPr/>
          </p:nvGrpSpPr>
          <p:grpSpPr>
            <a:xfrm>
              <a:off x="477086" y="440950"/>
              <a:ext cx="785657" cy="739766"/>
              <a:chOff x="4047600" y="12678"/>
              <a:chExt cx="3444796" cy="3243581"/>
            </a:xfrm>
          </p:grpSpPr>
          <p:pic>
            <p:nvPicPr>
              <p:cNvPr id="3" name="图片 2">
                <a:extLst>
                  <a:ext uri="{FF2B5EF4-FFF2-40B4-BE49-F238E27FC236}">
                    <a16:creationId xmlns:a16="http://schemas.microsoft.com/office/drawing/2014/main" id="{C66DD2C2-4168-4C97-96FD-DCD769A0D9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2" name="图片 1">
                <a:extLst>
                  <a:ext uri="{FF2B5EF4-FFF2-40B4-BE49-F238E27FC236}">
                    <a16:creationId xmlns:a16="http://schemas.microsoft.com/office/drawing/2014/main" id="{508EE61B-A9AB-4D32-BD55-A3E73B4819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grpSp>
          <p:nvGrpSpPr>
            <p:cNvPr id="27" name="组合 26">
              <a:extLst>
                <a:ext uri="{FF2B5EF4-FFF2-40B4-BE49-F238E27FC236}">
                  <a16:creationId xmlns:a16="http://schemas.microsoft.com/office/drawing/2014/main" id="{CAE7F72D-FAE5-4E96-B07D-A349E32AADDB}"/>
                </a:ext>
              </a:extLst>
            </p:cNvPr>
            <p:cNvGrpSpPr/>
            <p:nvPr/>
          </p:nvGrpSpPr>
          <p:grpSpPr>
            <a:xfrm>
              <a:off x="1344142" y="499932"/>
              <a:ext cx="3958702" cy="626526"/>
              <a:chOff x="383540" y="2894112"/>
              <a:chExt cx="3958702" cy="626526"/>
            </a:xfrm>
          </p:grpSpPr>
          <p:sp>
            <p:nvSpPr>
              <p:cNvPr id="29" name="文本框 21">
                <a:extLst>
                  <a:ext uri="{FF2B5EF4-FFF2-40B4-BE49-F238E27FC236}">
                    <a16:creationId xmlns:a16="http://schemas.microsoft.com/office/drawing/2014/main" id="{146F0AD4-6A3F-4751-A2C2-C6007609BA90}"/>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50" dirty="0">
                  <a:solidFill>
                    <a:schemeClr val="bg1">
                      <a:lumMod val="5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30" name="文本框 19">
                <a:extLst>
                  <a:ext uri="{FF2B5EF4-FFF2-40B4-BE49-F238E27FC236}">
                    <a16:creationId xmlns:a16="http://schemas.microsoft.com/office/drawing/2014/main" id="{C8DB5ED4-0B7E-415F-8739-A7A0D1CD60A5}"/>
                  </a:ext>
                </a:extLst>
              </p:cNvPr>
              <p:cNvSpPr txBox="1"/>
              <p:nvPr/>
            </p:nvSpPr>
            <p:spPr>
              <a:xfrm>
                <a:off x="408010" y="2894112"/>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案例展示</a:t>
                </a:r>
              </a:p>
            </p:txBody>
          </p:sp>
        </p:grpSp>
      </p:grpSp>
      <p:pic>
        <p:nvPicPr>
          <p:cNvPr id="6" name="图片 5">
            <a:extLst>
              <a:ext uri="{FF2B5EF4-FFF2-40B4-BE49-F238E27FC236}">
                <a16:creationId xmlns:a16="http://schemas.microsoft.com/office/drawing/2014/main" id="{F9FF37FA-FE2E-4A98-86C2-C2B3CA475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3280" y="1126458"/>
            <a:ext cx="8199402" cy="5070789"/>
          </a:xfrm>
          <a:prstGeom prst="rect">
            <a:avLst/>
          </a:prstGeom>
        </p:spPr>
      </p:pic>
      <p:pic>
        <p:nvPicPr>
          <p:cNvPr id="11" name="图片 10">
            <a:extLst>
              <a:ext uri="{FF2B5EF4-FFF2-40B4-BE49-F238E27FC236}">
                <a16:creationId xmlns:a16="http://schemas.microsoft.com/office/drawing/2014/main" id="{2AC542DF-FC0D-4E16-A8EA-3F66F45F91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spTree>
    <p:extLst>
      <p:ext uri="{BB962C8B-B14F-4D97-AF65-F5344CB8AC3E}">
        <p14:creationId xmlns:p14="http://schemas.microsoft.com/office/powerpoint/2010/main" val="374766197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7EB4F0C-A285-498F-92A8-2E8D14088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039" y="2427855"/>
            <a:ext cx="3334358" cy="2744290"/>
          </a:xfrm>
          <a:prstGeom prst="rect">
            <a:avLst/>
          </a:prstGeom>
        </p:spPr>
      </p:pic>
      <p:pic>
        <p:nvPicPr>
          <p:cNvPr id="4" name="图片 3">
            <a:extLst>
              <a:ext uri="{FF2B5EF4-FFF2-40B4-BE49-F238E27FC236}">
                <a16:creationId xmlns:a16="http://schemas.microsoft.com/office/drawing/2014/main" id="{049DD03B-6D61-48F6-9F1E-610EDCCF8E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16650">
            <a:off x="2851967" y="3901311"/>
            <a:ext cx="3137543" cy="1732985"/>
          </a:xfrm>
          <a:prstGeom prst="rect">
            <a:avLst/>
          </a:prstGeom>
        </p:spPr>
      </p:pic>
      <p:pic>
        <p:nvPicPr>
          <p:cNvPr id="5" name="图片 4">
            <a:extLst>
              <a:ext uri="{FF2B5EF4-FFF2-40B4-BE49-F238E27FC236}">
                <a16:creationId xmlns:a16="http://schemas.microsoft.com/office/drawing/2014/main" id="{D397D9DA-D045-4B7C-B304-14F168DF11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2428420">
            <a:off x="2396229" y="2132529"/>
            <a:ext cx="2368347" cy="2991595"/>
          </a:xfrm>
          <a:prstGeom prst="rect">
            <a:avLst/>
          </a:prstGeom>
        </p:spPr>
      </p:pic>
      <p:pic>
        <p:nvPicPr>
          <p:cNvPr id="6" name="图片 5">
            <a:extLst>
              <a:ext uri="{FF2B5EF4-FFF2-40B4-BE49-F238E27FC236}">
                <a16:creationId xmlns:a16="http://schemas.microsoft.com/office/drawing/2014/main" id="{5C842FBA-E3F2-4EDA-A29B-C0B22FA778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2" name="图片 1">
            <a:extLst>
              <a:ext uri="{FF2B5EF4-FFF2-40B4-BE49-F238E27FC236}">
                <a16:creationId xmlns:a16="http://schemas.microsoft.com/office/drawing/2014/main" id="{DD55EA90-D95F-4172-B799-5284299B2D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0406" y="966315"/>
            <a:ext cx="5098810" cy="4925370"/>
          </a:xfrm>
          <a:prstGeom prst="rect">
            <a:avLst/>
          </a:prstGeom>
          <a:solidFill>
            <a:schemeClr val="bg1"/>
          </a:solidFill>
        </p:spPr>
      </p:pic>
      <p:sp>
        <p:nvSpPr>
          <p:cNvPr id="7" name="TextBox 3">
            <a:extLst>
              <a:ext uri="{FF2B5EF4-FFF2-40B4-BE49-F238E27FC236}">
                <a16:creationId xmlns:a16="http://schemas.microsoft.com/office/drawing/2014/main" id="{B8698B16-EFC0-4DA7-B952-C9BA021358B0}"/>
              </a:ext>
            </a:extLst>
          </p:cNvPr>
          <p:cNvSpPr txBox="1"/>
          <p:nvPr/>
        </p:nvSpPr>
        <p:spPr>
          <a:xfrm>
            <a:off x="4420739" y="2296793"/>
            <a:ext cx="3836588" cy="2071914"/>
          </a:xfrm>
          <a:prstGeom prst="rect">
            <a:avLst/>
          </a:prstGeom>
          <a:noFill/>
        </p:spPr>
        <p:txBody>
          <a:bodyPr wrap="square" lIns="0" rtlCol="0">
            <a:spAutoFit/>
          </a:bodyPr>
          <a:lstStyle/>
          <a:p>
            <a:pPr>
              <a:lnSpc>
                <a:spcPct val="150000"/>
              </a:lnSpc>
            </a:pPr>
            <a:r>
              <a:rPr lang="en-US" sz="54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PART 02</a:t>
            </a:r>
          </a:p>
          <a:p>
            <a:pPr>
              <a:lnSpc>
                <a:spcPct val="150000"/>
              </a:lnSpc>
            </a:pPr>
            <a:r>
              <a:rPr lang="zh-CN" altLang="en-US" sz="36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组件设计</a:t>
            </a:r>
            <a:endParaRPr lang="en-US" altLang="zh-CN" sz="3600" b="1" dirty="0">
              <a:solidFill>
                <a:srgbClr val="002060"/>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cxnSp>
        <p:nvCxnSpPr>
          <p:cNvPr id="8" name="Straight Connector 4">
            <a:extLst>
              <a:ext uri="{FF2B5EF4-FFF2-40B4-BE49-F238E27FC236}">
                <a16:creationId xmlns:a16="http://schemas.microsoft.com/office/drawing/2014/main" id="{077DE40C-E13F-434B-9AD1-BC84300AD75D}"/>
              </a:ext>
            </a:extLst>
          </p:cNvPr>
          <p:cNvCxnSpPr/>
          <p:nvPr/>
        </p:nvCxnSpPr>
        <p:spPr>
          <a:xfrm>
            <a:off x="4420738" y="3454400"/>
            <a:ext cx="57242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A79E03F3-591E-4F80-B169-1C7821B29E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spTree>
    <p:extLst>
      <p:ext uri="{BB962C8B-B14F-4D97-AF65-F5344CB8AC3E}">
        <p14:creationId xmlns:p14="http://schemas.microsoft.com/office/powerpoint/2010/main" val="374930254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42" presetClass="entr" presetSubtype="0" fill="hold" nodeType="withEffect">
                                  <p:stCondLst>
                                    <p:cond delay="3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3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5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6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10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22" presetClass="entr" presetSubtype="8" fill="hold" nodeType="withEffect">
                                  <p:stCondLst>
                                    <p:cond delay="140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6">
            <a:extLst>
              <a:ext uri="{FF2B5EF4-FFF2-40B4-BE49-F238E27FC236}">
                <a16:creationId xmlns:a16="http://schemas.microsoft.com/office/drawing/2014/main" id="{A5F1C997-DAF0-4324-9ED8-CB672D8007F3}"/>
              </a:ext>
            </a:extLst>
          </p:cNvPr>
          <p:cNvSpPr>
            <a:spLocks noEditPoints="1"/>
          </p:cNvSpPr>
          <p:nvPr/>
        </p:nvSpPr>
        <p:spPr bwMode="auto">
          <a:xfrm>
            <a:off x="2831538" y="2263685"/>
            <a:ext cx="720587" cy="654629"/>
          </a:xfrm>
          <a:custGeom>
            <a:avLst/>
            <a:gdLst>
              <a:gd name="T0" fmla="*/ 311 w 459"/>
              <a:gd name="T1" fmla="*/ 275 h 416"/>
              <a:gd name="T2" fmla="*/ 373 w 459"/>
              <a:gd name="T3" fmla="*/ 268 h 416"/>
              <a:gd name="T4" fmla="*/ 354 w 459"/>
              <a:gd name="T5" fmla="*/ 236 h 416"/>
              <a:gd name="T6" fmla="*/ 299 w 459"/>
              <a:gd name="T7" fmla="*/ 236 h 416"/>
              <a:gd name="T8" fmla="*/ 311 w 459"/>
              <a:gd name="T9" fmla="*/ 275 h 416"/>
              <a:gd name="T10" fmla="*/ 0 w 459"/>
              <a:gd name="T11" fmla="*/ 414 h 416"/>
              <a:gd name="T12" fmla="*/ 145 w 459"/>
              <a:gd name="T13" fmla="*/ 414 h 416"/>
              <a:gd name="T14" fmla="*/ 166 w 459"/>
              <a:gd name="T15" fmla="*/ 324 h 416"/>
              <a:gd name="T16" fmla="*/ 47 w 459"/>
              <a:gd name="T17" fmla="*/ 339 h 416"/>
              <a:gd name="T18" fmla="*/ 0 w 459"/>
              <a:gd name="T19" fmla="*/ 414 h 416"/>
              <a:gd name="T20" fmla="*/ 292 w 459"/>
              <a:gd name="T21" fmla="*/ 240 h 416"/>
              <a:gd name="T22" fmla="*/ 338 w 459"/>
              <a:gd name="T23" fmla="*/ 137 h 416"/>
              <a:gd name="T24" fmla="*/ 297 w 459"/>
              <a:gd name="T25" fmla="*/ 40 h 416"/>
              <a:gd name="T26" fmla="*/ 199 w 459"/>
              <a:gd name="T27" fmla="*/ 0 h 416"/>
              <a:gd name="T28" fmla="*/ 101 w 459"/>
              <a:gd name="T29" fmla="*/ 40 h 416"/>
              <a:gd name="T30" fmla="*/ 60 w 459"/>
              <a:gd name="T31" fmla="*/ 137 h 416"/>
              <a:gd name="T32" fmla="*/ 106 w 459"/>
              <a:gd name="T33" fmla="*/ 240 h 416"/>
              <a:gd name="T34" fmla="*/ 107 w 459"/>
              <a:gd name="T35" fmla="*/ 241 h 416"/>
              <a:gd name="T36" fmla="*/ 70 w 459"/>
              <a:gd name="T37" fmla="*/ 300 h 416"/>
              <a:gd name="T38" fmla="*/ 149 w 459"/>
              <a:gd name="T39" fmla="*/ 292 h 416"/>
              <a:gd name="T40" fmla="*/ 169 w 459"/>
              <a:gd name="T41" fmla="*/ 324 h 416"/>
              <a:gd name="T42" fmla="*/ 199 w 459"/>
              <a:gd name="T43" fmla="*/ 416 h 416"/>
              <a:gd name="T44" fmla="*/ 230 w 459"/>
              <a:gd name="T45" fmla="*/ 324 h 416"/>
              <a:gd name="T46" fmla="*/ 282 w 459"/>
              <a:gd name="T47" fmla="*/ 251 h 416"/>
              <a:gd name="T48" fmla="*/ 292 w 459"/>
              <a:gd name="T49" fmla="*/ 240 h 416"/>
              <a:gd name="T50" fmla="*/ 199 w 459"/>
              <a:gd name="T51" fmla="*/ 208 h 416"/>
              <a:gd name="T52" fmla="*/ 126 w 459"/>
              <a:gd name="T53" fmla="*/ 135 h 416"/>
              <a:gd name="T54" fmla="*/ 199 w 459"/>
              <a:gd name="T55" fmla="*/ 62 h 416"/>
              <a:gd name="T56" fmla="*/ 272 w 459"/>
              <a:gd name="T57" fmla="*/ 135 h 416"/>
              <a:gd name="T58" fmla="*/ 199 w 459"/>
              <a:gd name="T59" fmla="*/ 208 h 416"/>
              <a:gd name="T60" fmla="*/ 389 w 459"/>
              <a:gd name="T61" fmla="*/ 299 h 416"/>
              <a:gd name="T62" fmla="*/ 238 w 459"/>
              <a:gd name="T63" fmla="*/ 316 h 416"/>
              <a:gd name="T64" fmla="*/ 241 w 459"/>
              <a:gd name="T65" fmla="*/ 414 h 416"/>
              <a:gd name="T66" fmla="*/ 459 w 459"/>
              <a:gd name="T67" fmla="*/ 414 h 416"/>
              <a:gd name="T68" fmla="*/ 389 w 459"/>
              <a:gd name="T69" fmla="*/ 299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9" h="416">
                <a:moveTo>
                  <a:pt x="311" y="275"/>
                </a:moveTo>
                <a:cubicBezTo>
                  <a:pt x="373" y="268"/>
                  <a:pt x="373" y="268"/>
                  <a:pt x="373" y="268"/>
                </a:cubicBezTo>
                <a:cubicBezTo>
                  <a:pt x="354" y="236"/>
                  <a:pt x="354" y="236"/>
                  <a:pt x="354" y="236"/>
                </a:cubicBezTo>
                <a:cubicBezTo>
                  <a:pt x="299" y="236"/>
                  <a:pt x="299" y="236"/>
                  <a:pt x="299" y="236"/>
                </a:cubicBezTo>
                <a:lnTo>
                  <a:pt x="311" y="275"/>
                </a:lnTo>
                <a:close/>
                <a:moveTo>
                  <a:pt x="0" y="414"/>
                </a:moveTo>
                <a:cubicBezTo>
                  <a:pt x="145" y="414"/>
                  <a:pt x="145" y="414"/>
                  <a:pt x="145" y="414"/>
                </a:cubicBezTo>
                <a:cubicBezTo>
                  <a:pt x="166" y="324"/>
                  <a:pt x="166" y="324"/>
                  <a:pt x="166" y="324"/>
                </a:cubicBezTo>
                <a:cubicBezTo>
                  <a:pt x="47" y="339"/>
                  <a:pt x="47" y="339"/>
                  <a:pt x="47" y="339"/>
                </a:cubicBezTo>
                <a:lnTo>
                  <a:pt x="0" y="414"/>
                </a:lnTo>
                <a:close/>
                <a:moveTo>
                  <a:pt x="292" y="240"/>
                </a:moveTo>
                <a:cubicBezTo>
                  <a:pt x="322" y="205"/>
                  <a:pt x="338" y="171"/>
                  <a:pt x="338" y="137"/>
                </a:cubicBezTo>
                <a:cubicBezTo>
                  <a:pt x="338" y="100"/>
                  <a:pt x="324" y="67"/>
                  <a:pt x="297" y="40"/>
                </a:cubicBezTo>
                <a:cubicBezTo>
                  <a:pt x="270" y="13"/>
                  <a:pt x="237" y="0"/>
                  <a:pt x="199" y="0"/>
                </a:cubicBezTo>
                <a:cubicBezTo>
                  <a:pt x="161" y="0"/>
                  <a:pt x="129" y="13"/>
                  <a:pt x="101" y="40"/>
                </a:cubicBezTo>
                <a:cubicBezTo>
                  <a:pt x="74" y="67"/>
                  <a:pt x="60" y="100"/>
                  <a:pt x="60" y="137"/>
                </a:cubicBezTo>
                <a:cubicBezTo>
                  <a:pt x="60" y="171"/>
                  <a:pt x="76" y="205"/>
                  <a:pt x="106" y="240"/>
                </a:cubicBezTo>
                <a:cubicBezTo>
                  <a:pt x="107" y="241"/>
                  <a:pt x="107" y="241"/>
                  <a:pt x="107" y="241"/>
                </a:cubicBezTo>
                <a:cubicBezTo>
                  <a:pt x="70" y="300"/>
                  <a:pt x="70" y="300"/>
                  <a:pt x="70" y="300"/>
                </a:cubicBezTo>
                <a:cubicBezTo>
                  <a:pt x="149" y="292"/>
                  <a:pt x="149" y="292"/>
                  <a:pt x="149" y="292"/>
                </a:cubicBezTo>
                <a:cubicBezTo>
                  <a:pt x="157" y="303"/>
                  <a:pt x="163" y="314"/>
                  <a:pt x="169" y="324"/>
                </a:cubicBezTo>
                <a:cubicBezTo>
                  <a:pt x="180" y="347"/>
                  <a:pt x="190" y="378"/>
                  <a:pt x="199" y="416"/>
                </a:cubicBezTo>
                <a:cubicBezTo>
                  <a:pt x="208" y="378"/>
                  <a:pt x="218" y="347"/>
                  <a:pt x="230" y="324"/>
                </a:cubicBezTo>
                <a:cubicBezTo>
                  <a:pt x="241" y="302"/>
                  <a:pt x="258" y="277"/>
                  <a:pt x="282" y="251"/>
                </a:cubicBezTo>
                <a:lnTo>
                  <a:pt x="292" y="240"/>
                </a:lnTo>
                <a:close/>
                <a:moveTo>
                  <a:pt x="199" y="208"/>
                </a:moveTo>
                <a:cubicBezTo>
                  <a:pt x="159" y="208"/>
                  <a:pt x="126" y="175"/>
                  <a:pt x="126" y="135"/>
                </a:cubicBezTo>
                <a:cubicBezTo>
                  <a:pt x="126" y="95"/>
                  <a:pt x="159" y="62"/>
                  <a:pt x="199" y="62"/>
                </a:cubicBezTo>
                <a:cubicBezTo>
                  <a:pt x="239" y="62"/>
                  <a:pt x="272" y="95"/>
                  <a:pt x="272" y="135"/>
                </a:cubicBezTo>
                <a:cubicBezTo>
                  <a:pt x="272" y="175"/>
                  <a:pt x="239" y="208"/>
                  <a:pt x="199" y="208"/>
                </a:cubicBezTo>
                <a:close/>
                <a:moveTo>
                  <a:pt x="389" y="299"/>
                </a:moveTo>
                <a:cubicBezTo>
                  <a:pt x="238" y="316"/>
                  <a:pt x="238" y="316"/>
                  <a:pt x="238" y="316"/>
                </a:cubicBezTo>
                <a:cubicBezTo>
                  <a:pt x="241" y="414"/>
                  <a:pt x="241" y="414"/>
                  <a:pt x="241" y="414"/>
                </a:cubicBezTo>
                <a:cubicBezTo>
                  <a:pt x="459" y="414"/>
                  <a:pt x="459" y="414"/>
                  <a:pt x="459" y="414"/>
                </a:cubicBezTo>
                <a:lnTo>
                  <a:pt x="389" y="299"/>
                </a:lnTo>
                <a:close/>
              </a:path>
            </a:pathLst>
          </a:custGeom>
          <a:solidFill>
            <a:schemeClr val="bg1"/>
          </a:solidFill>
          <a:ln>
            <a:noFill/>
          </a:ln>
        </p:spPr>
        <p:txBody>
          <a:bodyPr vert="horz" wrap="square" lIns="121920" tIns="60960" rIns="121920" bIns="60960" numCol="1" anchor="t" anchorCtr="0" compatLnSpc="1"/>
          <a:lstStyle/>
          <a:p>
            <a:pPr defTabSz="1218565" eaLnBrk="0" fontAlgn="base" hangingPunct="0">
              <a:spcBef>
                <a:spcPct val="0"/>
              </a:spcBef>
              <a:spcAft>
                <a:spcPct val="0"/>
              </a:spcAft>
            </a:pPr>
            <a:endParaRPr lang="zh-CN" altLang="en-US" sz="2400">
              <a:solidFill>
                <a:schemeClr val="bg2">
                  <a:lumMod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5" name="组合 4">
            <a:extLst>
              <a:ext uri="{FF2B5EF4-FFF2-40B4-BE49-F238E27FC236}">
                <a16:creationId xmlns:a16="http://schemas.microsoft.com/office/drawing/2014/main" id="{D45F79F1-B5AE-4898-B1D2-6DF35ACC886A}"/>
              </a:ext>
            </a:extLst>
          </p:cNvPr>
          <p:cNvGrpSpPr/>
          <p:nvPr/>
        </p:nvGrpSpPr>
        <p:grpSpPr>
          <a:xfrm>
            <a:off x="8507242" y="2302903"/>
            <a:ext cx="938290" cy="680855"/>
            <a:chOff x="2222500" y="1546225"/>
            <a:chExt cx="879475" cy="638176"/>
          </a:xfrm>
          <a:solidFill>
            <a:schemeClr val="bg1"/>
          </a:solidFill>
        </p:grpSpPr>
        <p:sp>
          <p:nvSpPr>
            <p:cNvPr id="6" name="Freeform 17">
              <a:extLst>
                <a:ext uri="{FF2B5EF4-FFF2-40B4-BE49-F238E27FC236}">
                  <a16:creationId xmlns:a16="http://schemas.microsoft.com/office/drawing/2014/main" id="{E31A4F5C-1B03-4DBB-A754-E99966703843}"/>
                </a:ext>
              </a:extLst>
            </p:cNvPr>
            <p:cNvSpPr/>
            <p:nvPr/>
          </p:nvSpPr>
          <p:spPr bwMode="auto">
            <a:xfrm>
              <a:off x="2222500" y="1546225"/>
              <a:ext cx="600075" cy="477838"/>
            </a:xfrm>
            <a:custGeom>
              <a:avLst/>
              <a:gdLst>
                <a:gd name="T0" fmla="*/ 191 w 396"/>
                <a:gd name="T1" fmla="*/ 122 h 315"/>
                <a:gd name="T2" fmla="*/ 396 w 396"/>
                <a:gd name="T3" fmla="*/ 78 h 315"/>
                <a:gd name="T4" fmla="*/ 109 w 396"/>
                <a:gd name="T5" fmla="*/ 6 h 315"/>
                <a:gd name="T6" fmla="*/ 55 w 396"/>
                <a:gd name="T7" fmla="*/ 38 h 315"/>
                <a:gd name="T8" fmla="*/ 6 w 396"/>
                <a:gd name="T9" fmla="*/ 230 h 315"/>
                <a:gd name="T10" fmla="*/ 38 w 396"/>
                <a:gd name="T11" fmla="*/ 284 h 315"/>
                <a:gd name="T12" fmla="*/ 161 w 396"/>
                <a:gd name="T13" fmla="*/ 315 h 315"/>
                <a:gd name="T14" fmla="*/ 135 w 396"/>
                <a:gd name="T15" fmla="*/ 192 h 315"/>
                <a:gd name="T16" fmla="*/ 191 w 396"/>
                <a:gd name="T17" fmla="*/ 12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315">
                  <a:moveTo>
                    <a:pt x="191" y="122"/>
                  </a:moveTo>
                  <a:cubicBezTo>
                    <a:pt x="396" y="78"/>
                    <a:pt x="396" y="78"/>
                    <a:pt x="396" y="78"/>
                  </a:cubicBezTo>
                  <a:cubicBezTo>
                    <a:pt x="109" y="6"/>
                    <a:pt x="109" y="6"/>
                    <a:pt x="109" y="6"/>
                  </a:cubicBezTo>
                  <a:cubicBezTo>
                    <a:pt x="85" y="0"/>
                    <a:pt x="61" y="14"/>
                    <a:pt x="55" y="38"/>
                  </a:cubicBezTo>
                  <a:cubicBezTo>
                    <a:pt x="6" y="230"/>
                    <a:pt x="6" y="230"/>
                    <a:pt x="6" y="230"/>
                  </a:cubicBezTo>
                  <a:cubicBezTo>
                    <a:pt x="0" y="254"/>
                    <a:pt x="15" y="278"/>
                    <a:pt x="38" y="284"/>
                  </a:cubicBezTo>
                  <a:cubicBezTo>
                    <a:pt x="161" y="315"/>
                    <a:pt x="161" y="315"/>
                    <a:pt x="161" y="315"/>
                  </a:cubicBezTo>
                  <a:cubicBezTo>
                    <a:pt x="135" y="192"/>
                    <a:pt x="135" y="192"/>
                    <a:pt x="135" y="192"/>
                  </a:cubicBezTo>
                  <a:cubicBezTo>
                    <a:pt x="127" y="152"/>
                    <a:pt x="147" y="131"/>
                    <a:pt x="191"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eaLnBrk="0" fontAlgn="base" hangingPunct="0">
                <a:spcBef>
                  <a:spcPct val="0"/>
                </a:spcBef>
                <a:spcAft>
                  <a:spcPct val="0"/>
                </a:spcAft>
              </a:pPr>
              <a:endParaRPr lang="zh-CN" altLang="en-US" sz="2400">
                <a:solidFill>
                  <a:schemeClr val="bg2">
                    <a:lumMod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7" name="Freeform 18">
              <a:extLst>
                <a:ext uri="{FF2B5EF4-FFF2-40B4-BE49-F238E27FC236}">
                  <a16:creationId xmlns:a16="http://schemas.microsoft.com/office/drawing/2014/main" id="{9C6F90F5-2E18-48CD-B56B-BED883CC724F}"/>
                </a:ext>
              </a:extLst>
            </p:cNvPr>
            <p:cNvSpPr/>
            <p:nvPr/>
          </p:nvSpPr>
          <p:spPr bwMode="auto">
            <a:xfrm>
              <a:off x="2536825" y="1800225"/>
              <a:ext cx="100013" cy="98425"/>
            </a:xfrm>
            <a:custGeom>
              <a:avLst/>
              <a:gdLst>
                <a:gd name="T0" fmla="*/ 39 w 66"/>
                <a:gd name="T1" fmla="*/ 63 h 66"/>
                <a:gd name="T2" fmla="*/ 63 w 66"/>
                <a:gd name="T3" fmla="*/ 27 h 66"/>
                <a:gd name="T4" fmla="*/ 27 w 66"/>
                <a:gd name="T5" fmla="*/ 4 h 66"/>
                <a:gd name="T6" fmla="*/ 3 w 66"/>
                <a:gd name="T7" fmla="*/ 40 h 66"/>
                <a:gd name="T8" fmla="*/ 39 w 66"/>
                <a:gd name="T9" fmla="*/ 63 h 66"/>
              </a:gdLst>
              <a:ahLst/>
              <a:cxnLst>
                <a:cxn ang="0">
                  <a:pos x="T0" y="T1"/>
                </a:cxn>
                <a:cxn ang="0">
                  <a:pos x="T2" y="T3"/>
                </a:cxn>
                <a:cxn ang="0">
                  <a:pos x="T4" y="T5"/>
                </a:cxn>
                <a:cxn ang="0">
                  <a:pos x="T6" y="T7"/>
                </a:cxn>
                <a:cxn ang="0">
                  <a:pos x="T8" y="T9"/>
                </a:cxn>
              </a:cxnLst>
              <a:rect l="0" t="0" r="r" b="b"/>
              <a:pathLst>
                <a:path w="66" h="66">
                  <a:moveTo>
                    <a:pt x="39" y="63"/>
                  </a:moveTo>
                  <a:cubicBezTo>
                    <a:pt x="56" y="59"/>
                    <a:pt x="66" y="43"/>
                    <a:pt x="63" y="27"/>
                  </a:cubicBezTo>
                  <a:cubicBezTo>
                    <a:pt x="59" y="11"/>
                    <a:pt x="43" y="0"/>
                    <a:pt x="27" y="4"/>
                  </a:cubicBezTo>
                  <a:cubicBezTo>
                    <a:pt x="10" y="7"/>
                    <a:pt x="0" y="23"/>
                    <a:pt x="3" y="40"/>
                  </a:cubicBezTo>
                  <a:cubicBezTo>
                    <a:pt x="7" y="56"/>
                    <a:pt x="23" y="66"/>
                    <a:pt x="39"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eaLnBrk="0" fontAlgn="base" hangingPunct="0">
                <a:spcBef>
                  <a:spcPct val="0"/>
                </a:spcBef>
                <a:spcAft>
                  <a:spcPct val="0"/>
                </a:spcAft>
              </a:pPr>
              <a:endParaRPr lang="zh-CN" altLang="en-US" sz="2400">
                <a:solidFill>
                  <a:schemeClr val="bg2">
                    <a:lumMod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8" name="Freeform 19">
              <a:extLst>
                <a:ext uri="{FF2B5EF4-FFF2-40B4-BE49-F238E27FC236}">
                  <a16:creationId xmlns:a16="http://schemas.microsoft.com/office/drawing/2014/main" id="{7A8A0132-EA09-44CD-A4E1-B66F5A7B5A6F}"/>
                </a:ext>
              </a:extLst>
            </p:cNvPr>
            <p:cNvSpPr>
              <a:spLocks noEditPoints="1"/>
            </p:cNvSpPr>
            <p:nvPr/>
          </p:nvSpPr>
          <p:spPr bwMode="auto">
            <a:xfrm>
              <a:off x="2435225" y="1646238"/>
              <a:ext cx="666750" cy="538163"/>
            </a:xfrm>
            <a:custGeom>
              <a:avLst/>
              <a:gdLst>
                <a:gd name="T0" fmla="*/ 342 w 441"/>
                <a:gd name="T1" fmla="*/ 5 h 355"/>
                <a:gd name="T2" fmla="*/ 40 w 441"/>
                <a:gd name="T3" fmla="*/ 69 h 355"/>
                <a:gd name="T4" fmla="*/ 6 w 441"/>
                <a:gd name="T5" fmla="*/ 122 h 355"/>
                <a:gd name="T6" fmla="*/ 47 w 441"/>
                <a:gd name="T7" fmla="*/ 316 h 355"/>
                <a:gd name="T8" fmla="*/ 99 w 441"/>
                <a:gd name="T9" fmla="*/ 350 h 355"/>
                <a:gd name="T10" fmla="*/ 401 w 441"/>
                <a:gd name="T11" fmla="*/ 286 h 355"/>
                <a:gd name="T12" fmla="*/ 435 w 441"/>
                <a:gd name="T13" fmla="*/ 234 h 355"/>
                <a:gd name="T14" fmla="*/ 394 w 441"/>
                <a:gd name="T15" fmla="*/ 39 h 355"/>
                <a:gd name="T16" fmla="*/ 342 w 441"/>
                <a:gd name="T17" fmla="*/ 5 h 355"/>
                <a:gd name="T18" fmla="*/ 414 w 441"/>
                <a:gd name="T19" fmla="*/ 238 h 355"/>
                <a:gd name="T20" fmla="*/ 397 w 441"/>
                <a:gd name="T21" fmla="*/ 264 h 355"/>
                <a:gd name="T22" fmla="*/ 95 w 441"/>
                <a:gd name="T23" fmla="*/ 329 h 355"/>
                <a:gd name="T24" fmla="*/ 68 w 441"/>
                <a:gd name="T25" fmla="*/ 312 h 355"/>
                <a:gd name="T26" fmla="*/ 27 w 441"/>
                <a:gd name="T27" fmla="*/ 117 h 355"/>
                <a:gd name="T28" fmla="*/ 44 w 441"/>
                <a:gd name="T29" fmla="*/ 91 h 355"/>
                <a:gd name="T30" fmla="*/ 346 w 441"/>
                <a:gd name="T31" fmla="*/ 27 h 355"/>
                <a:gd name="T32" fmla="*/ 373 w 441"/>
                <a:gd name="T33" fmla="*/ 44 h 355"/>
                <a:gd name="T34" fmla="*/ 414 w 441"/>
                <a:gd name="T35" fmla="*/ 23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1" h="355">
                  <a:moveTo>
                    <a:pt x="342" y="5"/>
                  </a:moveTo>
                  <a:cubicBezTo>
                    <a:pt x="40" y="69"/>
                    <a:pt x="40" y="69"/>
                    <a:pt x="40" y="69"/>
                  </a:cubicBezTo>
                  <a:cubicBezTo>
                    <a:pt x="16" y="75"/>
                    <a:pt x="0" y="98"/>
                    <a:pt x="6" y="122"/>
                  </a:cubicBezTo>
                  <a:cubicBezTo>
                    <a:pt x="47" y="316"/>
                    <a:pt x="47" y="316"/>
                    <a:pt x="47" y="316"/>
                  </a:cubicBezTo>
                  <a:cubicBezTo>
                    <a:pt x="52" y="340"/>
                    <a:pt x="75" y="355"/>
                    <a:pt x="99" y="350"/>
                  </a:cubicBezTo>
                  <a:cubicBezTo>
                    <a:pt x="401" y="286"/>
                    <a:pt x="401" y="286"/>
                    <a:pt x="401" y="286"/>
                  </a:cubicBezTo>
                  <a:cubicBezTo>
                    <a:pt x="425" y="281"/>
                    <a:pt x="441" y="258"/>
                    <a:pt x="435" y="234"/>
                  </a:cubicBezTo>
                  <a:cubicBezTo>
                    <a:pt x="394" y="39"/>
                    <a:pt x="394" y="39"/>
                    <a:pt x="394" y="39"/>
                  </a:cubicBezTo>
                  <a:cubicBezTo>
                    <a:pt x="389" y="16"/>
                    <a:pt x="366" y="0"/>
                    <a:pt x="342" y="5"/>
                  </a:cubicBezTo>
                  <a:close/>
                  <a:moveTo>
                    <a:pt x="414" y="238"/>
                  </a:moveTo>
                  <a:cubicBezTo>
                    <a:pt x="416" y="250"/>
                    <a:pt x="409" y="262"/>
                    <a:pt x="397" y="264"/>
                  </a:cubicBezTo>
                  <a:cubicBezTo>
                    <a:pt x="95" y="329"/>
                    <a:pt x="95" y="329"/>
                    <a:pt x="95" y="329"/>
                  </a:cubicBezTo>
                  <a:cubicBezTo>
                    <a:pt x="83" y="331"/>
                    <a:pt x="71" y="323"/>
                    <a:pt x="68" y="312"/>
                  </a:cubicBezTo>
                  <a:cubicBezTo>
                    <a:pt x="27" y="117"/>
                    <a:pt x="27" y="117"/>
                    <a:pt x="27" y="117"/>
                  </a:cubicBezTo>
                  <a:cubicBezTo>
                    <a:pt x="25" y="105"/>
                    <a:pt x="32" y="94"/>
                    <a:pt x="44" y="91"/>
                  </a:cubicBezTo>
                  <a:cubicBezTo>
                    <a:pt x="346" y="27"/>
                    <a:pt x="346" y="27"/>
                    <a:pt x="346" y="27"/>
                  </a:cubicBezTo>
                  <a:cubicBezTo>
                    <a:pt x="358" y="24"/>
                    <a:pt x="370" y="32"/>
                    <a:pt x="373" y="44"/>
                  </a:cubicBezTo>
                  <a:lnTo>
                    <a:pt x="414"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eaLnBrk="0" fontAlgn="base" hangingPunct="0">
                <a:spcBef>
                  <a:spcPct val="0"/>
                </a:spcBef>
                <a:spcAft>
                  <a:spcPct val="0"/>
                </a:spcAft>
              </a:pPr>
              <a:endParaRPr lang="zh-CN" altLang="en-US" sz="2400">
                <a:solidFill>
                  <a:schemeClr val="bg2">
                    <a:lumMod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9" name="Freeform 20">
              <a:extLst>
                <a:ext uri="{FF2B5EF4-FFF2-40B4-BE49-F238E27FC236}">
                  <a16:creationId xmlns:a16="http://schemas.microsoft.com/office/drawing/2014/main" id="{EBACD2EB-3B91-40CA-BBBD-FF5EED8A9C8B}"/>
                </a:ext>
              </a:extLst>
            </p:cNvPr>
            <p:cNvSpPr/>
            <p:nvPr/>
          </p:nvSpPr>
          <p:spPr bwMode="auto">
            <a:xfrm>
              <a:off x="2582863" y="1816100"/>
              <a:ext cx="465138" cy="309563"/>
            </a:xfrm>
            <a:custGeom>
              <a:avLst/>
              <a:gdLst>
                <a:gd name="T0" fmla="*/ 150 w 293"/>
                <a:gd name="T1" fmla="*/ 73 h 195"/>
                <a:gd name="T2" fmla="*/ 114 w 293"/>
                <a:gd name="T3" fmla="*/ 51 h 195"/>
                <a:gd name="T4" fmla="*/ 79 w 293"/>
                <a:gd name="T5" fmla="*/ 133 h 195"/>
                <a:gd name="T6" fmla="*/ 27 w 293"/>
                <a:gd name="T7" fmla="*/ 110 h 195"/>
                <a:gd name="T8" fmla="*/ 0 w 293"/>
                <a:gd name="T9" fmla="*/ 195 h 195"/>
                <a:gd name="T10" fmla="*/ 293 w 293"/>
                <a:gd name="T11" fmla="*/ 133 h 195"/>
                <a:gd name="T12" fmla="*/ 274 w 293"/>
                <a:gd name="T13" fmla="*/ 43 h 195"/>
                <a:gd name="T14" fmla="*/ 197 w 293"/>
                <a:gd name="T15" fmla="*/ 0 h 195"/>
                <a:gd name="T16" fmla="*/ 150 w 293"/>
                <a:gd name="T17" fmla="*/ 7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95">
                  <a:moveTo>
                    <a:pt x="150" y="73"/>
                  </a:moveTo>
                  <a:lnTo>
                    <a:pt x="114" y="51"/>
                  </a:lnTo>
                  <a:lnTo>
                    <a:pt x="79" y="133"/>
                  </a:lnTo>
                  <a:lnTo>
                    <a:pt x="27" y="110"/>
                  </a:lnTo>
                  <a:lnTo>
                    <a:pt x="0" y="195"/>
                  </a:lnTo>
                  <a:lnTo>
                    <a:pt x="293" y="133"/>
                  </a:lnTo>
                  <a:lnTo>
                    <a:pt x="274" y="43"/>
                  </a:lnTo>
                  <a:lnTo>
                    <a:pt x="197" y="0"/>
                  </a:lnTo>
                  <a:lnTo>
                    <a:pt x="150" y="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eaLnBrk="0" fontAlgn="base" hangingPunct="0">
                <a:spcBef>
                  <a:spcPct val="0"/>
                </a:spcBef>
                <a:spcAft>
                  <a:spcPct val="0"/>
                </a:spcAft>
              </a:pPr>
              <a:endParaRPr lang="zh-CN" altLang="en-US" sz="2400">
                <a:solidFill>
                  <a:schemeClr val="bg2">
                    <a:lumMod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nvGrpSpPr>
          <p:cNvPr id="11" name="组合 10">
            <a:extLst>
              <a:ext uri="{FF2B5EF4-FFF2-40B4-BE49-F238E27FC236}">
                <a16:creationId xmlns:a16="http://schemas.microsoft.com/office/drawing/2014/main" id="{A82EAA99-BD31-4E3B-B1F7-60AF945B43D1}"/>
              </a:ext>
            </a:extLst>
          </p:cNvPr>
          <p:cNvGrpSpPr/>
          <p:nvPr/>
        </p:nvGrpSpPr>
        <p:grpSpPr>
          <a:xfrm>
            <a:off x="5820395" y="2204879"/>
            <a:ext cx="551210" cy="875065"/>
            <a:chOff x="5006376" y="2920505"/>
            <a:chExt cx="507613" cy="805854"/>
          </a:xfrm>
          <a:solidFill>
            <a:schemeClr val="bg1"/>
          </a:solidFill>
        </p:grpSpPr>
        <p:sp>
          <p:nvSpPr>
            <p:cNvPr id="12" name="Freeform 21">
              <a:extLst>
                <a:ext uri="{FF2B5EF4-FFF2-40B4-BE49-F238E27FC236}">
                  <a16:creationId xmlns:a16="http://schemas.microsoft.com/office/drawing/2014/main" id="{975E567A-1B5B-4CE8-9AC6-00AB5A9A953E}"/>
                </a:ext>
              </a:extLst>
            </p:cNvPr>
            <p:cNvSpPr/>
            <p:nvPr/>
          </p:nvSpPr>
          <p:spPr bwMode="auto">
            <a:xfrm>
              <a:off x="5235575" y="3157538"/>
              <a:ext cx="134938" cy="247650"/>
            </a:xfrm>
            <a:custGeom>
              <a:avLst/>
              <a:gdLst>
                <a:gd name="T0" fmla="*/ 80 w 90"/>
                <a:gd name="T1" fmla="*/ 129 h 164"/>
                <a:gd name="T2" fmla="*/ 80 w 90"/>
                <a:gd name="T3" fmla="*/ 129 h 164"/>
                <a:gd name="T4" fmla="*/ 80 w 90"/>
                <a:gd name="T5" fmla="*/ 129 h 164"/>
                <a:gd name="T6" fmla="*/ 36 w 90"/>
                <a:gd name="T7" fmla="*/ 98 h 164"/>
                <a:gd name="T8" fmla="*/ 36 w 90"/>
                <a:gd name="T9" fmla="*/ 18 h 164"/>
                <a:gd name="T10" fmla="*/ 18 w 90"/>
                <a:gd name="T11" fmla="*/ 0 h 164"/>
                <a:gd name="T12" fmla="*/ 0 w 90"/>
                <a:gd name="T13" fmla="*/ 18 h 164"/>
                <a:gd name="T14" fmla="*/ 0 w 90"/>
                <a:gd name="T15" fmla="*/ 117 h 164"/>
                <a:gd name="T16" fmla="*/ 36 w 90"/>
                <a:gd name="T17" fmla="*/ 142 h 164"/>
                <a:gd name="T18" fmla="*/ 58 w 90"/>
                <a:gd name="T19" fmla="*/ 158 h 164"/>
                <a:gd name="T20" fmla="*/ 60 w 90"/>
                <a:gd name="T21" fmla="*/ 159 h 164"/>
                <a:gd name="T22" fmla="*/ 84 w 90"/>
                <a:gd name="T23" fmla="*/ 154 h 164"/>
                <a:gd name="T24" fmla="*/ 80 w 90"/>
                <a:gd name="T25" fmla="*/ 12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164">
                  <a:moveTo>
                    <a:pt x="80" y="129"/>
                  </a:moveTo>
                  <a:cubicBezTo>
                    <a:pt x="80" y="129"/>
                    <a:pt x="80" y="129"/>
                    <a:pt x="80" y="129"/>
                  </a:cubicBezTo>
                  <a:cubicBezTo>
                    <a:pt x="80" y="129"/>
                    <a:pt x="80" y="129"/>
                    <a:pt x="80" y="129"/>
                  </a:cubicBezTo>
                  <a:cubicBezTo>
                    <a:pt x="36" y="98"/>
                    <a:pt x="36" y="98"/>
                    <a:pt x="36" y="98"/>
                  </a:cubicBezTo>
                  <a:cubicBezTo>
                    <a:pt x="36" y="18"/>
                    <a:pt x="36" y="18"/>
                    <a:pt x="36" y="18"/>
                  </a:cubicBezTo>
                  <a:cubicBezTo>
                    <a:pt x="36" y="8"/>
                    <a:pt x="28" y="0"/>
                    <a:pt x="18" y="0"/>
                  </a:cubicBezTo>
                  <a:cubicBezTo>
                    <a:pt x="8" y="0"/>
                    <a:pt x="0" y="8"/>
                    <a:pt x="0" y="18"/>
                  </a:cubicBezTo>
                  <a:cubicBezTo>
                    <a:pt x="0" y="117"/>
                    <a:pt x="0" y="117"/>
                    <a:pt x="0" y="117"/>
                  </a:cubicBezTo>
                  <a:cubicBezTo>
                    <a:pt x="36" y="142"/>
                    <a:pt x="36" y="142"/>
                    <a:pt x="36" y="142"/>
                  </a:cubicBezTo>
                  <a:cubicBezTo>
                    <a:pt x="58" y="158"/>
                    <a:pt x="58" y="158"/>
                    <a:pt x="58" y="158"/>
                  </a:cubicBezTo>
                  <a:cubicBezTo>
                    <a:pt x="59" y="158"/>
                    <a:pt x="59" y="158"/>
                    <a:pt x="60" y="159"/>
                  </a:cubicBezTo>
                  <a:cubicBezTo>
                    <a:pt x="68" y="164"/>
                    <a:pt x="79" y="162"/>
                    <a:pt x="84" y="154"/>
                  </a:cubicBezTo>
                  <a:cubicBezTo>
                    <a:pt x="90" y="146"/>
                    <a:pt x="88" y="135"/>
                    <a:pt x="80" y="1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eaLnBrk="0" fontAlgn="base" hangingPunct="0">
                <a:spcBef>
                  <a:spcPct val="0"/>
                </a:spcBef>
                <a:spcAft>
                  <a:spcPct val="0"/>
                </a:spcAft>
              </a:pPr>
              <a:endParaRPr lang="zh-CN" altLang="en-US" sz="2400">
                <a:solidFill>
                  <a:schemeClr val="bg2">
                    <a:lumMod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13" name="Freeform 22">
              <a:extLst>
                <a:ext uri="{FF2B5EF4-FFF2-40B4-BE49-F238E27FC236}">
                  <a16:creationId xmlns:a16="http://schemas.microsoft.com/office/drawing/2014/main" id="{B16C30E6-0D5E-49A4-97E1-2AD36C6D37EA}"/>
                </a:ext>
              </a:extLst>
            </p:cNvPr>
            <p:cNvSpPr>
              <a:spLocks noEditPoints="1"/>
            </p:cNvSpPr>
            <p:nvPr/>
          </p:nvSpPr>
          <p:spPr bwMode="auto">
            <a:xfrm>
              <a:off x="5006376" y="2920505"/>
              <a:ext cx="507613" cy="805854"/>
            </a:xfrm>
            <a:custGeom>
              <a:avLst/>
              <a:gdLst>
                <a:gd name="T0" fmla="*/ 354 w 354"/>
                <a:gd name="T1" fmla="*/ 279 h 561"/>
                <a:gd name="T2" fmla="*/ 281 w 354"/>
                <a:gd name="T3" fmla="*/ 136 h 561"/>
                <a:gd name="T4" fmla="*/ 281 w 354"/>
                <a:gd name="T5" fmla="*/ 44 h 561"/>
                <a:gd name="T6" fmla="*/ 237 w 354"/>
                <a:gd name="T7" fmla="*/ 0 h 561"/>
                <a:gd name="T8" fmla="*/ 117 w 354"/>
                <a:gd name="T9" fmla="*/ 0 h 561"/>
                <a:gd name="T10" fmla="*/ 73 w 354"/>
                <a:gd name="T11" fmla="*/ 44 h 561"/>
                <a:gd name="T12" fmla="*/ 73 w 354"/>
                <a:gd name="T13" fmla="*/ 136 h 561"/>
                <a:gd name="T14" fmla="*/ 0 w 354"/>
                <a:gd name="T15" fmla="*/ 279 h 561"/>
                <a:gd name="T16" fmla="*/ 73 w 354"/>
                <a:gd name="T17" fmla="*/ 423 h 561"/>
                <a:gd name="T18" fmla="*/ 73 w 354"/>
                <a:gd name="T19" fmla="*/ 517 h 561"/>
                <a:gd name="T20" fmla="*/ 117 w 354"/>
                <a:gd name="T21" fmla="*/ 561 h 561"/>
                <a:gd name="T22" fmla="*/ 237 w 354"/>
                <a:gd name="T23" fmla="*/ 561 h 561"/>
                <a:gd name="T24" fmla="*/ 281 w 354"/>
                <a:gd name="T25" fmla="*/ 517 h 561"/>
                <a:gd name="T26" fmla="*/ 281 w 354"/>
                <a:gd name="T27" fmla="*/ 423 h 561"/>
                <a:gd name="T28" fmla="*/ 354 w 354"/>
                <a:gd name="T29" fmla="*/ 279 h 561"/>
                <a:gd name="T30" fmla="*/ 37 w 354"/>
                <a:gd name="T31" fmla="*/ 279 h 561"/>
                <a:gd name="T32" fmla="*/ 177 w 354"/>
                <a:gd name="T33" fmla="*/ 139 h 561"/>
                <a:gd name="T34" fmla="*/ 317 w 354"/>
                <a:gd name="T35" fmla="*/ 279 h 561"/>
                <a:gd name="T36" fmla="*/ 177 w 354"/>
                <a:gd name="T37" fmla="*/ 419 h 561"/>
                <a:gd name="T38" fmla="*/ 37 w 354"/>
                <a:gd name="T39" fmla="*/ 27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4" h="561">
                  <a:moveTo>
                    <a:pt x="354" y="279"/>
                  </a:moveTo>
                  <a:cubicBezTo>
                    <a:pt x="354" y="220"/>
                    <a:pt x="325" y="168"/>
                    <a:pt x="281" y="136"/>
                  </a:cubicBezTo>
                  <a:cubicBezTo>
                    <a:pt x="281" y="44"/>
                    <a:pt x="281" y="44"/>
                    <a:pt x="281" y="44"/>
                  </a:cubicBezTo>
                  <a:cubicBezTo>
                    <a:pt x="281" y="20"/>
                    <a:pt x="261" y="0"/>
                    <a:pt x="237" y="0"/>
                  </a:cubicBezTo>
                  <a:cubicBezTo>
                    <a:pt x="117" y="0"/>
                    <a:pt x="117" y="0"/>
                    <a:pt x="117" y="0"/>
                  </a:cubicBezTo>
                  <a:cubicBezTo>
                    <a:pt x="92" y="0"/>
                    <a:pt x="73" y="20"/>
                    <a:pt x="73" y="44"/>
                  </a:cubicBezTo>
                  <a:cubicBezTo>
                    <a:pt x="73" y="136"/>
                    <a:pt x="73" y="136"/>
                    <a:pt x="73" y="136"/>
                  </a:cubicBezTo>
                  <a:cubicBezTo>
                    <a:pt x="28" y="168"/>
                    <a:pt x="0" y="220"/>
                    <a:pt x="0" y="279"/>
                  </a:cubicBezTo>
                  <a:cubicBezTo>
                    <a:pt x="0" y="338"/>
                    <a:pt x="28" y="391"/>
                    <a:pt x="73" y="423"/>
                  </a:cubicBezTo>
                  <a:cubicBezTo>
                    <a:pt x="73" y="517"/>
                    <a:pt x="73" y="517"/>
                    <a:pt x="73" y="517"/>
                  </a:cubicBezTo>
                  <a:cubicBezTo>
                    <a:pt x="73" y="542"/>
                    <a:pt x="92" y="561"/>
                    <a:pt x="117" y="561"/>
                  </a:cubicBezTo>
                  <a:cubicBezTo>
                    <a:pt x="237" y="561"/>
                    <a:pt x="237" y="561"/>
                    <a:pt x="237" y="561"/>
                  </a:cubicBezTo>
                  <a:cubicBezTo>
                    <a:pt x="261" y="561"/>
                    <a:pt x="281" y="542"/>
                    <a:pt x="281" y="517"/>
                  </a:cubicBezTo>
                  <a:cubicBezTo>
                    <a:pt x="281" y="423"/>
                    <a:pt x="281" y="423"/>
                    <a:pt x="281" y="423"/>
                  </a:cubicBezTo>
                  <a:cubicBezTo>
                    <a:pt x="325" y="391"/>
                    <a:pt x="354" y="338"/>
                    <a:pt x="354" y="279"/>
                  </a:cubicBezTo>
                  <a:close/>
                  <a:moveTo>
                    <a:pt x="37" y="279"/>
                  </a:moveTo>
                  <a:cubicBezTo>
                    <a:pt x="37" y="202"/>
                    <a:pt x="99" y="139"/>
                    <a:pt x="177" y="139"/>
                  </a:cubicBezTo>
                  <a:cubicBezTo>
                    <a:pt x="254" y="139"/>
                    <a:pt x="317" y="202"/>
                    <a:pt x="317" y="279"/>
                  </a:cubicBezTo>
                  <a:cubicBezTo>
                    <a:pt x="317" y="357"/>
                    <a:pt x="254" y="419"/>
                    <a:pt x="177" y="419"/>
                  </a:cubicBezTo>
                  <a:cubicBezTo>
                    <a:pt x="99" y="419"/>
                    <a:pt x="37" y="357"/>
                    <a:pt x="37" y="2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eaLnBrk="0" fontAlgn="base" hangingPunct="0">
                <a:spcBef>
                  <a:spcPct val="0"/>
                </a:spcBef>
                <a:spcAft>
                  <a:spcPct val="0"/>
                </a:spcAft>
              </a:pPr>
              <a:endParaRPr lang="zh-CN" altLang="en-US" sz="2400">
                <a:solidFill>
                  <a:schemeClr val="bg2">
                    <a:lumMod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15" name="矩形 14">
            <a:extLst>
              <a:ext uri="{FF2B5EF4-FFF2-40B4-BE49-F238E27FC236}">
                <a16:creationId xmlns:a16="http://schemas.microsoft.com/office/drawing/2014/main" id="{314D5864-D2CE-4458-ABED-B1550C26541B}"/>
              </a:ext>
            </a:extLst>
          </p:cNvPr>
          <p:cNvSpPr/>
          <p:nvPr/>
        </p:nvSpPr>
        <p:spPr>
          <a:xfrm>
            <a:off x="5165052" y="900983"/>
            <a:ext cx="1861896" cy="799706"/>
          </a:xfrm>
          <a:prstGeom prst="rect">
            <a:avLst/>
          </a:prstGeom>
        </p:spPr>
        <p:txBody>
          <a:bodyPr wrap="square">
            <a:spAutoFit/>
          </a:bodyPr>
          <a:lstStyle/>
          <a:p>
            <a:pPr algn="ctr">
              <a:lnSpc>
                <a:spcPct val="120000"/>
              </a:lnSpc>
            </a:pPr>
            <a:r>
              <a:rPr lang="zh-CN" altLang="en-US" sz="2000" b="1" dirty="0">
                <a:solidFill>
                  <a:schemeClr val="bg2">
                    <a:lumMod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总览图</a:t>
            </a:r>
            <a:endParaRPr lang="en-US" altLang="zh-CN" sz="2000" b="1" dirty="0">
              <a:solidFill>
                <a:schemeClr val="bg2">
                  <a:lumMod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a:p>
            <a:pPr algn="ctr">
              <a:lnSpc>
                <a:spcPct val="120000"/>
              </a:lnSpc>
            </a:pPr>
            <a:endParaRPr lang="zh-CN" altLang="en-US" sz="2000" b="1" dirty="0">
              <a:solidFill>
                <a:schemeClr val="bg2">
                  <a:lumMod val="25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nvGrpSpPr>
          <p:cNvPr id="18" name="组合 17">
            <a:extLst>
              <a:ext uri="{FF2B5EF4-FFF2-40B4-BE49-F238E27FC236}">
                <a16:creationId xmlns:a16="http://schemas.microsoft.com/office/drawing/2014/main" id="{9081EBDF-738A-43C1-91E4-147A9B619BAD}"/>
              </a:ext>
            </a:extLst>
          </p:cNvPr>
          <p:cNvGrpSpPr/>
          <p:nvPr/>
        </p:nvGrpSpPr>
        <p:grpSpPr>
          <a:xfrm>
            <a:off x="477086" y="440950"/>
            <a:ext cx="4825758" cy="739766"/>
            <a:chOff x="477086" y="440950"/>
            <a:chExt cx="4825758" cy="739766"/>
          </a:xfrm>
        </p:grpSpPr>
        <p:grpSp>
          <p:nvGrpSpPr>
            <p:cNvPr id="19" name="组合 18">
              <a:extLst>
                <a:ext uri="{FF2B5EF4-FFF2-40B4-BE49-F238E27FC236}">
                  <a16:creationId xmlns:a16="http://schemas.microsoft.com/office/drawing/2014/main" id="{B8426947-ADCB-46DD-B0B1-328D5C6FF889}"/>
                </a:ext>
              </a:extLst>
            </p:cNvPr>
            <p:cNvGrpSpPr/>
            <p:nvPr/>
          </p:nvGrpSpPr>
          <p:grpSpPr>
            <a:xfrm>
              <a:off x="477086" y="440950"/>
              <a:ext cx="785657" cy="739766"/>
              <a:chOff x="4047600" y="12678"/>
              <a:chExt cx="3444796" cy="3243581"/>
            </a:xfrm>
          </p:grpSpPr>
          <p:pic>
            <p:nvPicPr>
              <p:cNvPr id="23" name="图片 22">
                <a:extLst>
                  <a:ext uri="{FF2B5EF4-FFF2-40B4-BE49-F238E27FC236}">
                    <a16:creationId xmlns:a16="http://schemas.microsoft.com/office/drawing/2014/main" id="{AFE73F82-5220-4B80-AB99-7F302590C0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24" name="图片 23">
                <a:extLst>
                  <a:ext uri="{FF2B5EF4-FFF2-40B4-BE49-F238E27FC236}">
                    <a16:creationId xmlns:a16="http://schemas.microsoft.com/office/drawing/2014/main" id="{78C18F24-DDEE-44DB-A311-3D8AB62B1B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grpSp>
          <p:nvGrpSpPr>
            <p:cNvPr id="20" name="组合 19">
              <a:extLst>
                <a:ext uri="{FF2B5EF4-FFF2-40B4-BE49-F238E27FC236}">
                  <a16:creationId xmlns:a16="http://schemas.microsoft.com/office/drawing/2014/main" id="{A0741A0C-4E7E-4C11-ABB5-DC1C639444DE}"/>
                </a:ext>
              </a:extLst>
            </p:cNvPr>
            <p:cNvGrpSpPr/>
            <p:nvPr/>
          </p:nvGrpSpPr>
          <p:grpSpPr>
            <a:xfrm>
              <a:off x="1344142" y="499932"/>
              <a:ext cx="3958702" cy="626526"/>
              <a:chOff x="383540" y="2894112"/>
              <a:chExt cx="3958702" cy="626526"/>
            </a:xfrm>
          </p:grpSpPr>
          <p:sp>
            <p:nvSpPr>
              <p:cNvPr id="21" name="文本框 21">
                <a:extLst>
                  <a:ext uri="{FF2B5EF4-FFF2-40B4-BE49-F238E27FC236}">
                    <a16:creationId xmlns:a16="http://schemas.microsoft.com/office/drawing/2014/main" id="{D25EB765-53B1-4032-A86B-1197CC494902}"/>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50" dirty="0">
                  <a:solidFill>
                    <a:schemeClr val="bg1">
                      <a:lumMod val="5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22" name="文本框 19">
                <a:extLst>
                  <a:ext uri="{FF2B5EF4-FFF2-40B4-BE49-F238E27FC236}">
                    <a16:creationId xmlns:a16="http://schemas.microsoft.com/office/drawing/2014/main" id="{03386ADD-0FB6-4128-A5F5-BB671109EFEC}"/>
                  </a:ext>
                </a:extLst>
              </p:cNvPr>
              <p:cNvSpPr txBox="1"/>
              <p:nvPr/>
            </p:nvSpPr>
            <p:spPr>
              <a:xfrm>
                <a:off x="408010" y="2894112"/>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组件设计</a:t>
                </a:r>
              </a:p>
            </p:txBody>
          </p:sp>
        </p:grpSp>
      </p:grpSp>
      <p:pic>
        <p:nvPicPr>
          <p:cNvPr id="27" name="图片 26">
            <a:extLst>
              <a:ext uri="{FF2B5EF4-FFF2-40B4-BE49-F238E27FC236}">
                <a16:creationId xmlns:a16="http://schemas.microsoft.com/office/drawing/2014/main" id="{71FE2DC9-5F40-4810-8093-FCA16C9618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pic>
        <p:nvPicPr>
          <p:cNvPr id="2" name="图片 1">
            <a:extLst>
              <a:ext uri="{FF2B5EF4-FFF2-40B4-BE49-F238E27FC236}">
                <a16:creationId xmlns:a16="http://schemas.microsoft.com/office/drawing/2014/main" id="{F638F9DA-3802-4986-8C5D-237738FB1A41}"/>
              </a:ext>
            </a:extLst>
          </p:cNvPr>
          <p:cNvPicPr>
            <a:picLocks noChangeAspect="1"/>
          </p:cNvPicPr>
          <p:nvPr/>
        </p:nvPicPr>
        <p:blipFill>
          <a:blip r:embed="rId7"/>
          <a:stretch>
            <a:fillRect/>
          </a:stretch>
        </p:blipFill>
        <p:spPr>
          <a:xfrm>
            <a:off x="1699592" y="1404067"/>
            <a:ext cx="9344025" cy="4552950"/>
          </a:xfrm>
          <a:prstGeom prst="rect">
            <a:avLst/>
          </a:prstGeom>
        </p:spPr>
      </p:pic>
    </p:spTree>
    <p:extLst>
      <p:ext uri="{BB962C8B-B14F-4D97-AF65-F5344CB8AC3E}">
        <p14:creationId xmlns:p14="http://schemas.microsoft.com/office/powerpoint/2010/main" val="248352423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90480A70-0221-46D0-81D2-262764DEF440}"/>
              </a:ext>
            </a:extLst>
          </p:cNvPr>
          <p:cNvGrpSpPr/>
          <p:nvPr/>
        </p:nvGrpSpPr>
        <p:grpSpPr>
          <a:xfrm>
            <a:off x="477086" y="440950"/>
            <a:ext cx="4825758" cy="739766"/>
            <a:chOff x="477086" y="440950"/>
            <a:chExt cx="4825758" cy="739766"/>
          </a:xfrm>
        </p:grpSpPr>
        <p:grpSp>
          <p:nvGrpSpPr>
            <p:cNvPr id="37" name="组合 36">
              <a:extLst>
                <a:ext uri="{FF2B5EF4-FFF2-40B4-BE49-F238E27FC236}">
                  <a16:creationId xmlns:a16="http://schemas.microsoft.com/office/drawing/2014/main" id="{E252369D-FA2C-4482-8AC1-EC595A995467}"/>
                </a:ext>
              </a:extLst>
            </p:cNvPr>
            <p:cNvGrpSpPr/>
            <p:nvPr/>
          </p:nvGrpSpPr>
          <p:grpSpPr>
            <a:xfrm>
              <a:off x="477086" y="440950"/>
              <a:ext cx="785657" cy="739766"/>
              <a:chOff x="4047600" y="12678"/>
              <a:chExt cx="3444796" cy="3243581"/>
            </a:xfrm>
          </p:grpSpPr>
          <p:pic>
            <p:nvPicPr>
              <p:cNvPr id="41" name="图片 40">
                <a:extLst>
                  <a:ext uri="{FF2B5EF4-FFF2-40B4-BE49-F238E27FC236}">
                    <a16:creationId xmlns:a16="http://schemas.microsoft.com/office/drawing/2014/main" id="{F519FD32-5732-47A9-9523-9E11D1F556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42" name="图片 41">
                <a:extLst>
                  <a:ext uri="{FF2B5EF4-FFF2-40B4-BE49-F238E27FC236}">
                    <a16:creationId xmlns:a16="http://schemas.microsoft.com/office/drawing/2014/main" id="{AE267898-918C-49F9-A511-C4B612463E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grpSp>
          <p:nvGrpSpPr>
            <p:cNvPr id="38" name="组合 37">
              <a:extLst>
                <a:ext uri="{FF2B5EF4-FFF2-40B4-BE49-F238E27FC236}">
                  <a16:creationId xmlns:a16="http://schemas.microsoft.com/office/drawing/2014/main" id="{C73686F0-01F2-442F-B5CA-8D84448BBBCD}"/>
                </a:ext>
              </a:extLst>
            </p:cNvPr>
            <p:cNvGrpSpPr/>
            <p:nvPr/>
          </p:nvGrpSpPr>
          <p:grpSpPr>
            <a:xfrm>
              <a:off x="1344142" y="499932"/>
              <a:ext cx="3958702" cy="626526"/>
              <a:chOff x="383540" y="2894112"/>
              <a:chExt cx="3958702" cy="626526"/>
            </a:xfrm>
          </p:grpSpPr>
          <p:sp>
            <p:nvSpPr>
              <p:cNvPr id="39" name="文本框 21">
                <a:extLst>
                  <a:ext uri="{FF2B5EF4-FFF2-40B4-BE49-F238E27FC236}">
                    <a16:creationId xmlns:a16="http://schemas.microsoft.com/office/drawing/2014/main" id="{F29C26C1-B7AF-4A7E-ADDD-5670FB4434C8}"/>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50" dirty="0">
                  <a:solidFill>
                    <a:schemeClr val="bg1">
                      <a:lumMod val="5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0" name="文本框 19">
                <a:extLst>
                  <a:ext uri="{FF2B5EF4-FFF2-40B4-BE49-F238E27FC236}">
                    <a16:creationId xmlns:a16="http://schemas.microsoft.com/office/drawing/2014/main" id="{99A2F995-07B0-40CA-AC0C-AFF4FD8A86A3}"/>
                  </a:ext>
                </a:extLst>
              </p:cNvPr>
              <p:cNvSpPr txBox="1"/>
              <p:nvPr/>
            </p:nvSpPr>
            <p:spPr>
              <a:xfrm>
                <a:off x="408009" y="2894112"/>
                <a:ext cx="3346263"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组件设计</a:t>
                </a:r>
                <a:r>
                  <a:rPr lang="en-US" altLang="zh-CN"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组件属性表</a:t>
                </a:r>
                <a:r>
                  <a:rPr lang="en-US" altLang="zh-CN"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1</a:t>
                </a:r>
                <a:endPar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grpSp>
      <p:pic>
        <p:nvPicPr>
          <p:cNvPr id="13" name="图片 12">
            <a:extLst>
              <a:ext uri="{FF2B5EF4-FFF2-40B4-BE49-F238E27FC236}">
                <a16:creationId xmlns:a16="http://schemas.microsoft.com/office/drawing/2014/main" id="{D67EE0E8-25F7-4984-B052-46AC2D04BE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graphicFrame>
        <p:nvGraphicFramePr>
          <p:cNvPr id="14" name="表格 2">
            <a:extLst>
              <a:ext uri="{FF2B5EF4-FFF2-40B4-BE49-F238E27FC236}">
                <a16:creationId xmlns:a16="http://schemas.microsoft.com/office/drawing/2014/main" id="{563581AA-125E-4CDF-8E48-7365C0275FB3}"/>
              </a:ext>
            </a:extLst>
          </p:cNvPr>
          <p:cNvGraphicFramePr>
            <a:graphicFrameLocks noGrp="1"/>
          </p:cNvGraphicFramePr>
          <p:nvPr>
            <p:extLst>
              <p:ext uri="{D42A27DB-BD31-4B8C-83A1-F6EECF244321}">
                <p14:modId xmlns:p14="http://schemas.microsoft.com/office/powerpoint/2010/main" val="2956398446"/>
              </p:ext>
            </p:extLst>
          </p:nvPr>
        </p:nvGraphicFramePr>
        <p:xfrm>
          <a:off x="376177" y="1126458"/>
          <a:ext cx="11439645" cy="5590723"/>
        </p:xfrm>
        <a:graphic>
          <a:graphicData uri="http://schemas.openxmlformats.org/drawingml/2006/table">
            <a:tbl>
              <a:tblPr firstRow="1" bandRow="1">
                <a:tableStyleId>{5C22544A-7EE6-4342-B048-85BDC9FD1C3A}</a:tableStyleId>
              </a:tblPr>
              <a:tblGrid>
                <a:gridCol w="1976498">
                  <a:extLst>
                    <a:ext uri="{9D8B030D-6E8A-4147-A177-3AD203B41FA5}">
                      <a16:colId xmlns:a16="http://schemas.microsoft.com/office/drawing/2014/main" val="2372497532"/>
                    </a:ext>
                  </a:extLst>
                </a:gridCol>
                <a:gridCol w="2286339">
                  <a:extLst>
                    <a:ext uri="{9D8B030D-6E8A-4147-A177-3AD203B41FA5}">
                      <a16:colId xmlns:a16="http://schemas.microsoft.com/office/drawing/2014/main" val="612908156"/>
                    </a:ext>
                  </a:extLst>
                </a:gridCol>
                <a:gridCol w="2571411">
                  <a:extLst>
                    <a:ext uri="{9D8B030D-6E8A-4147-A177-3AD203B41FA5}">
                      <a16:colId xmlns:a16="http://schemas.microsoft.com/office/drawing/2014/main" val="3572936572"/>
                    </a:ext>
                  </a:extLst>
                </a:gridCol>
                <a:gridCol w="1876768">
                  <a:extLst>
                    <a:ext uri="{9D8B030D-6E8A-4147-A177-3AD203B41FA5}">
                      <a16:colId xmlns:a16="http://schemas.microsoft.com/office/drawing/2014/main" val="168357171"/>
                    </a:ext>
                  </a:extLst>
                </a:gridCol>
                <a:gridCol w="2728629">
                  <a:extLst>
                    <a:ext uri="{9D8B030D-6E8A-4147-A177-3AD203B41FA5}">
                      <a16:colId xmlns:a16="http://schemas.microsoft.com/office/drawing/2014/main" val="3051647633"/>
                    </a:ext>
                  </a:extLst>
                </a:gridCol>
              </a:tblGrid>
              <a:tr h="379265">
                <a:tc>
                  <a:txBody>
                    <a:bodyPr/>
                    <a:lstStyle/>
                    <a:p>
                      <a:r>
                        <a:rPr lang="zh-CN" altLang="en-US" sz="2000" dirty="0"/>
                        <a:t>       组件</a:t>
                      </a:r>
                    </a:p>
                  </a:txBody>
                  <a:tcPr/>
                </a:tc>
                <a:tc>
                  <a:txBody>
                    <a:bodyPr/>
                    <a:lstStyle/>
                    <a:p>
                      <a:r>
                        <a:rPr lang="zh-CN" altLang="en-US" sz="2000" dirty="0"/>
                        <a:t>  所在组件栏</a:t>
                      </a:r>
                    </a:p>
                  </a:txBody>
                  <a:tcPr/>
                </a:tc>
                <a:tc>
                  <a:txBody>
                    <a:bodyPr/>
                    <a:lstStyle/>
                    <a:p>
                      <a:r>
                        <a:rPr lang="zh-CN" altLang="en-US" sz="2000" dirty="0"/>
                        <a:t>       用途</a:t>
                      </a:r>
                    </a:p>
                  </a:txBody>
                  <a:tcPr/>
                </a:tc>
                <a:tc>
                  <a:txBody>
                    <a:bodyPr/>
                    <a:lstStyle/>
                    <a:p>
                      <a:r>
                        <a:rPr lang="zh-CN" altLang="en-US" sz="2000" dirty="0"/>
                        <a:t>       命名</a:t>
                      </a:r>
                    </a:p>
                  </a:txBody>
                  <a:tcPr/>
                </a:tc>
                <a:tc>
                  <a:txBody>
                    <a:bodyPr/>
                    <a:lstStyle/>
                    <a:p>
                      <a:r>
                        <a:rPr lang="en-US" altLang="zh-CN" sz="2000" dirty="0"/>
                        <a:t>    </a:t>
                      </a:r>
                      <a:r>
                        <a:rPr lang="zh-CN" altLang="en-US" sz="2000" dirty="0"/>
                        <a:t>属性设置</a:t>
                      </a:r>
                    </a:p>
                  </a:txBody>
                  <a:tcPr/>
                </a:tc>
                <a:extLst>
                  <a:ext uri="{0D108BD9-81ED-4DB2-BD59-A6C34878D82A}">
                    <a16:rowId xmlns:a16="http://schemas.microsoft.com/office/drawing/2014/main" val="3711237944"/>
                  </a:ext>
                </a:extLst>
              </a:tr>
              <a:tr h="617671">
                <a:tc>
                  <a:txBody>
                    <a:bodyPr/>
                    <a:lstStyle/>
                    <a:p>
                      <a:r>
                        <a:rPr lang="en-US" sz="2000" dirty="0">
                          <a:effectLst/>
                        </a:rPr>
                        <a:t>Screen</a:t>
                      </a:r>
                    </a:p>
                  </a:txBody>
                  <a:tcPr marL="99060" marR="99060" anchor="ctr"/>
                </a:tc>
                <a:tc>
                  <a:txBody>
                    <a:bodyPr/>
                    <a:lstStyle/>
                    <a:p>
                      <a:r>
                        <a:rPr lang="en-US" altLang="zh-CN" sz="2000" dirty="0">
                          <a:effectLst/>
                        </a:rPr>
                        <a:t>Screen</a:t>
                      </a:r>
                      <a:endParaRPr lang="zh-CN" altLang="en-US" sz="2000" dirty="0">
                        <a:effectLst/>
                      </a:endParaRPr>
                    </a:p>
                  </a:txBody>
                  <a:tcPr marL="99060" marR="99060" anchor="ctr"/>
                </a:tc>
                <a:tc>
                  <a:txBody>
                    <a:bodyPr/>
                    <a:lstStyle/>
                    <a:p>
                      <a:r>
                        <a:rPr lang="zh-CN" altLang="en-US" sz="2000" b="0" i="0" kern="1200" dirty="0">
                          <a:solidFill>
                            <a:schemeClr val="dk1"/>
                          </a:solidFill>
                          <a:effectLst/>
                          <a:latin typeface="+mn-lt"/>
                          <a:ea typeface="+mn-ea"/>
                          <a:cs typeface="+mn-cs"/>
                        </a:rPr>
                        <a:t>应用缺省的屏幕，作为放置所需其他组件的容器</a:t>
                      </a:r>
                      <a:endParaRPr lang="en-US" sz="2000" dirty="0">
                        <a:effectLst/>
                      </a:endParaRP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0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effectLst/>
                        </a:rPr>
                        <a:t>Screen1</a:t>
                      </a:r>
                    </a:p>
                    <a:p>
                      <a:endParaRPr lang="zh-CN" altLang="en-US" sz="2000" dirty="0">
                        <a:effectLst/>
                      </a:endParaRPr>
                    </a:p>
                  </a:txBody>
                  <a:tcPr marL="99060" marR="99060" anchor="ctr"/>
                </a:tc>
                <a:tc>
                  <a:txBody>
                    <a:bodyPr/>
                    <a:lstStyle/>
                    <a:p>
                      <a:r>
                        <a:rPr lang="zh-CN" altLang="en-US" sz="2000" dirty="0">
                          <a:effectLst/>
                        </a:rPr>
                        <a:t>屏幕方向</a:t>
                      </a:r>
                      <a:r>
                        <a:rPr lang="en-US" altLang="zh-CN" sz="2000" dirty="0">
                          <a:effectLst/>
                        </a:rPr>
                        <a:t>:</a:t>
                      </a:r>
                      <a:r>
                        <a:rPr lang="zh-CN" altLang="en-US" sz="2000" dirty="0">
                          <a:effectLst/>
                        </a:rPr>
                        <a:t>锁定横屏</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是否显示状态栏：否</a:t>
                      </a:r>
                      <a:endParaRPr lang="en-US" altLang="zh-CN" sz="2000" dirty="0">
                        <a:effectLst/>
                      </a:endParaRPr>
                    </a:p>
                    <a:p>
                      <a:r>
                        <a:rPr lang="zh-CN" altLang="en-US" sz="2000" dirty="0">
                          <a:effectLst/>
                        </a:rPr>
                        <a:t>是否显示标题栏：否</a:t>
                      </a:r>
                      <a:endParaRPr lang="en-US" sz="2000" dirty="0">
                        <a:effectLst/>
                      </a:endParaRPr>
                    </a:p>
                  </a:txBody>
                  <a:tcPr marL="99060" marR="99060" anchor="ctr"/>
                </a:tc>
                <a:extLst>
                  <a:ext uri="{0D108BD9-81ED-4DB2-BD59-A6C34878D82A}">
                    <a16:rowId xmlns:a16="http://schemas.microsoft.com/office/drawing/2014/main" val="2625408454"/>
                  </a:ext>
                </a:extLst>
              </a:tr>
              <a:tr h="617671">
                <a:tc>
                  <a:txBody>
                    <a:bodyPr/>
                    <a:lstStyle/>
                    <a:p>
                      <a:r>
                        <a:rPr lang="zh-CN" altLang="en-US" sz="2000" dirty="0">
                          <a:effectLst/>
                        </a:rPr>
                        <a:t>画布</a:t>
                      </a:r>
                      <a:endParaRPr lang="en-US" altLang="zh-CN" sz="2000" dirty="0">
                        <a:effectLst/>
                      </a:endParaRP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0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绘画动图</a:t>
                      </a:r>
                      <a:r>
                        <a:rPr lang="en-US" altLang="zh-CN" sz="2000" dirty="0">
                          <a:effectLst/>
                        </a:rPr>
                        <a:t>-</a:t>
                      </a:r>
                      <a:r>
                        <a:rPr lang="zh-CN" altLang="en-US" sz="2000" dirty="0">
                          <a:effectLst/>
                        </a:rPr>
                        <a:t>画布</a:t>
                      </a:r>
                    </a:p>
                    <a:p>
                      <a:endParaRPr lang="zh-CN" altLang="en-US" sz="2000" dirty="0">
                        <a:effectLst/>
                      </a:endParaRPr>
                    </a:p>
                  </a:txBody>
                  <a:tcPr marL="99060" marR="99060" anchor="ctr"/>
                </a:tc>
                <a:tc>
                  <a:txBody>
                    <a:bodyPr/>
                    <a:lstStyle/>
                    <a:p>
                      <a:r>
                        <a:rPr lang="zh-CN" altLang="en-US" sz="2000" b="0" i="0" kern="1200" dirty="0">
                          <a:solidFill>
                            <a:schemeClr val="dk1"/>
                          </a:solidFill>
                          <a:effectLst/>
                          <a:latin typeface="+mn-lt"/>
                          <a:ea typeface="+mn-ea"/>
                          <a:cs typeface="+mn-cs"/>
                        </a:rPr>
                        <a:t>用于绘图</a:t>
                      </a:r>
                      <a:endParaRPr lang="zh-CN" altLang="en-US" sz="2000" dirty="0">
                        <a:effectLst/>
                      </a:endParaRPr>
                    </a:p>
                  </a:txBody>
                  <a:tcPr marL="99060" marR="99060" anchor="ctr"/>
                </a:tc>
                <a:tc>
                  <a:txBody>
                    <a:bodyPr/>
                    <a:lstStyle/>
                    <a:p>
                      <a:r>
                        <a:rPr lang="zh-CN" altLang="en-US" sz="2000" dirty="0">
                          <a:effectLst/>
                        </a:rPr>
                        <a:t>画布</a:t>
                      </a:r>
                      <a:r>
                        <a:rPr lang="en-US" altLang="zh-CN" sz="2000" dirty="0">
                          <a:effectLst/>
                        </a:rPr>
                        <a:t>1</a:t>
                      </a:r>
                      <a:endParaRPr lang="en-US" sz="2000" dirty="0">
                        <a:effectLst/>
                      </a:endParaRP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背景图片</a:t>
                      </a:r>
                      <a:r>
                        <a:rPr lang="en-US" altLang="zh-CN" sz="2000" dirty="0">
                          <a:effectLst/>
                        </a:rPr>
                        <a:t>: background.jpg</a:t>
                      </a:r>
                    </a:p>
                    <a:p>
                      <a:pPr algn="l"/>
                      <a:endParaRPr lang="en-US" altLang="zh-CN" sz="2000" dirty="0">
                        <a:effectLst/>
                      </a:endParaRPr>
                    </a:p>
                  </a:txBody>
                  <a:tcPr marL="99060" marR="99060" anchor="ctr"/>
                </a:tc>
                <a:extLst>
                  <a:ext uri="{0D108BD9-81ED-4DB2-BD59-A6C34878D82A}">
                    <a16:rowId xmlns:a16="http://schemas.microsoft.com/office/drawing/2014/main" val="571958004"/>
                  </a:ext>
                </a:extLst>
              </a:tr>
              <a:tr h="1254492">
                <a:tc>
                  <a:txBody>
                    <a:bodyPr/>
                    <a:lstStyle/>
                    <a:p>
                      <a:r>
                        <a:rPr lang="zh-CN" altLang="en-US" sz="2000" dirty="0">
                          <a:effectLst/>
                        </a:rPr>
                        <a:t>水平滚动条布局</a:t>
                      </a:r>
                    </a:p>
                  </a:txBody>
                  <a:tcPr marL="99060" marR="99060" anchor="ctr"/>
                </a:tc>
                <a:tc>
                  <a:txBody>
                    <a:bodyPr/>
                    <a:lstStyle/>
                    <a:p>
                      <a:r>
                        <a:rPr lang="zh-CN" altLang="en-US" sz="2000" b="0" i="0" kern="1200" dirty="0">
                          <a:solidFill>
                            <a:schemeClr val="dk1"/>
                          </a:solidFill>
                          <a:effectLst/>
                          <a:latin typeface="+mn-lt"/>
                          <a:ea typeface="+mn-ea"/>
                          <a:cs typeface="+mn-cs"/>
                        </a:rPr>
                        <a:t>界面布局</a:t>
                      </a:r>
                      <a:r>
                        <a:rPr lang="en-US" altLang="zh-CN" sz="2000" b="0" i="0" kern="1200" dirty="0">
                          <a:solidFill>
                            <a:schemeClr val="dk1"/>
                          </a:solidFill>
                          <a:effectLst/>
                          <a:latin typeface="+mn-lt"/>
                          <a:ea typeface="+mn-ea"/>
                          <a:cs typeface="+mn-cs"/>
                        </a:rPr>
                        <a:t>-</a:t>
                      </a:r>
                      <a:r>
                        <a:rPr lang="zh-CN" altLang="en-US" sz="2000" b="0" i="0" kern="1200" dirty="0">
                          <a:solidFill>
                            <a:schemeClr val="dk1"/>
                          </a:solidFill>
                          <a:effectLst/>
                          <a:latin typeface="+mn-lt"/>
                          <a:ea typeface="+mn-ea"/>
                          <a:cs typeface="+mn-cs"/>
                        </a:rPr>
                        <a:t>水平滚动条布局</a:t>
                      </a:r>
                      <a:endParaRPr lang="zh-CN" altLang="en-US" sz="2000" dirty="0">
                        <a:effectLst/>
                      </a:endParaRPr>
                    </a:p>
                  </a:txBody>
                  <a:tcPr marL="99060" marR="99060" anchor="ctr"/>
                </a:tc>
                <a:tc>
                  <a:txBody>
                    <a:bodyPr/>
                    <a:lstStyle/>
                    <a:p>
                      <a:r>
                        <a:rPr lang="zh-CN" altLang="en-US" sz="2000" b="0" i="0" kern="1200" dirty="0">
                          <a:solidFill>
                            <a:schemeClr val="dk1"/>
                          </a:solidFill>
                          <a:effectLst/>
                          <a:latin typeface="+mn-lt"/>
                          <a:ea typeface="+mn-ea"/>
                          <a:cs typeface="+mn-cs"/>
                        </a:rPr>
                        <a:t>放置多个水平组件</a:t>
                      </a:r>
                      <a:endParaRPr lang="zh-CN" altLang="en-US" sz="2000" dirty="0">
                        <a:effectLst/>
                      </a:endParaRPr>
                    </a:p>
                  </a:txBody>
                  <a:tcPr marL="99060" marR="99060" anchor="ctr"/>
                </a:tc>
                <a:tc>
                  <a:txBody>
                    <a:bodyPr/>
                    <a:lstStyle/>
                    <a:p>
                      <a:r>
                        <a:rPr lang="zh-CN" altLang="en-US" sz="2000" dirty="0">
                          <a:effectLst/>
                        </a:rPr>
                        <a:t>水平滚动条布局</a:t>
                      </a:r>
                      <a:r>
                        <a:rPr lang="en-US" altLang="zh-CN" sz="2000" dirty="0">
                          <a:effectLst/>
                        </a:rPr>
                        <a:t>1</a:t>
                      </a:r>
                      <a:endParaRPr lang="zh-CN" altLang="en-US" sz="2000" dirty="0">
                        <a:effectLst/>
                      </a:endParaRP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Microsoft YaHei" panose="020F0502020204030204"/>
                          <a:ea typeface="Microsoft YaHei"/>
                          <a:cs typeface="+mn-cs"/>
                        </a:rPr>
                        <a:t>高度</a:t>
                      </a:r>
                      <a:r>
                        <a:rPr kumimoji="0" lang="en-US" altLang="zh-CN" sz="2000" b="0" i="0" u="none" strike="noStrike" kern="1200" cap="none" spc="0" normalizeH="0" baseline="0" noProof="0" dirty="0">
                          <a:ln>
                            <a:noFill/>
                          </a:ln>
                          <a:solidFill>
                            <a:srgbClr val="000000"/>
                          </a:solidFill>
                          <a:effectLst/>
                          <a:uLnTx/>
                          <a:uFillTx/>
                          <a:latin typeface="Microsoft YaHei" panose="020F0502020204030204"/>
                          <a:ea typeface="Microsoft YaHei"/>
                          <a:cs typeface="+mn-cs"/>
                        </a:rPr>
                        <a:t>: 90%</a:t>
                      </a:r>
                    </a:p>
                  </a:txBody>
                  <a:tcPr marL="99060" marR="99060" anchor="ctr"/>
                </a:tc>
                <a:extLst>
                  <a:ext uri="{0D108BD9-81ED-4DB2-BD59-A6C34878D82A}">
                    <a16:rowId xmlns:a16="http://schemas.microsoft.com/office/drawing/2014/main" val="1944991188"/>
                  </a:ext>
                </a:extLst>
              </a:tr>
              <a:tr h="617671">
                <a:tc>
                  <a:txBody>
                    <a:bodyPr/>
                    <a:lstStyle/>
                    <a:p>
                      <a:pPr marL="0" algn="l" defTabSz="914400" rtl="0" eaLnBrk="1" latinLnBrk="0" hangingPunct="1"/>
                      <a:r>
                        <a:rPr lang="zh-CN" altLang="en-US" sz="2000" kern="1200" dirty="0">
                          <a:solidFill>
                            <a:schemeClr val="dk1"/>
                          </a:solidFill>
                          <a:latin typeface="+mn-lt"/>
                          <a:ea typeface="+mn-ea"/>
                          <a:cs typeface="+mn-cs"/>
                        </a:rPr>
                        <a:t>标签</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用户界面</a:t>
                      </a:r>
                      <a:r>
                        <a:rPr lang="en-US" altLang="zh-CN" sz="2000" dirty="0">
                          <a:effectLst/>
                        </a:rPr>
                        <a:t>-</a:t>
                      </a:r>
                      <a:r>
                        <a:rPr lang="zh-CN" altLang="en-US" sz="2000" dirty="0">
                          <a:effectLst/>
                        </a:rPr>
                        <a:t>标签</a:t>
                      </a:r>
                    </a:p>
                  </a:txBody>
                  <a:tcPr marL="99060" marR="99060" anchor="ctr"/>
                </a:tc>
                <a:tc>
                  <a:txBody>
                    <a:bodyPr/>
                    <a:lstStyle/>
                    <a:p>
                      <a:r>
                        <a:rPr lang="zh-CN" altLang="en-US" sz="2000" dirty="0">
                          <a:effectLst/>
                        </a:rPr>
                        <a:t>充当间隔</a:t>
                      </a: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标签</a:t>
                      </a:r>
                      <a:r>
                        <a:rPr lang="en-US" altLang="zh-CN" sz="2000" dirty="0">
                          <a:effectLst/>
                        </a:rPr>
                        <a:t>_</a:t>
                      </a:r>
                      <a:r>
                        <a:rPr lang="zh-CN" altLang="en-US" sz="2000" dirty="0">
                          <a:effectLst/>
                        </a:rPr>
                        <a:t>间隔</a:t>
                      </a:r>
                      <a:r>
                        <a:rPr lang="en-US" altLang="zh-CN" sz="2000" dirty="0">
                          <a:effectLst/>
                        </a:rPr>
                        <a:t>1</a:t>
                      </a:r>
                    </a:p>
                  </a:txBody>
                  <a:tcPr marL="99060" marR="99060" anchor="ctr"/>
                </a:tc>
                <a:tc>
                  <a:txBody>
                    <a:bodyPr/>
                    <a:lstStyle/>
                    <a:p>
                      <a:r>
                        <a:rPr lang="zh-CN" altLang="en-US" sz="2000" dirty="0">
                          <a:effectLst/>
                        </a:rPr>
                        <a:t>宽度</a:t>
                      </a:r>
                      <a:r>
                        <a:rPr lang="en-US" altLang="zh-CN" sz="2000" dirty="0">
                          <a:effectLst/>
                        </a:rPr>
                        <a:t>:20</a:t>
                      </a:r>
                      <a:r>
                        <a:rPr lang="zh-CN" altLang="en-US" sz="2000" dirty="0">
                          <a:effectLst/>
                        </a:rPr>
                        <a:t>像素</a:t>
                      </a:r>
                    </a:p>
                  </a:txBody>
                  <a:tcPr marL="99060" marR="99060" anchor="ctr"/>
                </a:tc>
                <a:extLst>
                  <a:ext uri="{0D108BD9-81ED-4DB2-BD59-A6C34878D82A}">
                    <a16:rowId xmlns:a16="http://schemas.microsoft.com/office/drawing/2014/main" val="2286511225"/>
                  </a:ext>
                </a:extLst>
              </a:tr>
              <a:tr h="617671">
                <a:tc>
                  <a:txBody>
                    <a:bodyPr/>
                    <a:lstStyle/>
                    <a:p>
                      <a:pPr marL="0" algn="l" defTabSz="914400" rtl="0" eaLnBrk="1" latinLnBrk="0" hangingPunct="1"/>
                      <a:endParaRPr lang="en-US" altLang="zh-CN" sz="2000" kern="1200" dirty="0">
                        <a:solidFill>
                          <a:schemeClr val="dk1"/>
                        </a:solidFill>
                        <a:latin typeface="+mn-lt"/>
                        <a:ea typeface="+mn-ea"/>
                        <a:cs typeface="+mn-cs"/>
                      </a:endParaRPr>
                    </a:p>
                    <a:p>
                      <a:pPr marL="0" algn="l" defTabSz="914400" rtl="0" eaLnBrk="1" latinLnBrk="0" hangingPunct="1"/>
                      <a:r>
                        <a:rPr lang="zh-CN" altLang="en-US" sz="2000" kern="1200" dirty="0">
                          <a:solidFill>
                            <a:schemeClr val="dk1"/>
                          </a:solidFill>
                          <a:latin typeface="+mn-lt"/>
                          <a:ea typeface="+mn-ea"/>
                          <a:cs typeface="+mn-cs"/>
                        </a:rPr>
                        <a:t>标签</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用户界面</a:t>
                      </a:r>
                      <a:r>
                        <a:rPr lang="en-US" altLang="zh-CN" sz="2000" dirty="0">
                          <a:effectLst/>
                        </a:rPr>
                        <a:t>-</a:t>
                      </a:r>
                      <a:r>
                        <a:rPr lang="zh-CN" altLang="en-US" sz="2000" dirty="0">
                          <a:effectLst/>
                        </a:rPr>
                        <a:t>按钮</a:t>
                      </a:r>
                    </a:p>
                  </a:txBody>
                  <a:tcPr marL="99060" marR="99060" anchor="ctr"/>
                </a:tc>
                <a:tc>
                  <a:txBody>
                    <a:bodyPr/>
                    <a:lstStyle/>
                    <a:p>
                      <a:r>
                        <a:rPr lang="zh-CN" altLang="en-US" sz="2000" dirty="0">
                          <a:effectLst/>
                        </a:rPr>
                        <a:t>保存绘图</a:t>
                      </a: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按钮</a:t>
                      </a:r>
                      <a:r>
                        <a:rPr lang="en-US" altLang="zh-CN" sz="2000" dirty="0">
                          <a:effectLst/>
                        </a:rPr>
                        <a:t>_</a:t>
                      </a:r>
                      <a:r>
                        <a:rPr lang="zh-CN" altLang="en-US" sz="2000" dirty="0">
                          <a:effectLst/>
                        </a:rPr>
                        <a:t>保存</a:t>
                      </a:r>
                    </a:p>
                  </a:txBody>
                  <a:tcPr marL="99060" marR="99060" anchor="ctr"/>
                </a:tc>
                <a:tc>
                  <a:txBody>
                    <a:bodyPr/>
                    <a:lstStyle/>
                    <a:p>
                      <a:r>
                        <a:rPr lang="zh-CN" altLang="en-US" sz="2000" dirty="0">
                          <a:effectLst/>
                        </a:rPr>
                        <a:t>文本</a:t>
                      </a:r>
                      <a:r>
                        <a:rPr lang="en-US" altLang="zh-CN" sz="2000" dirty="0">
                          <a:effectLst/>
                        </a:rPr>
                        <a:t>: </a:t>
                      </a:r>
                      <a:r>
                        <a:rPr lang="zh-CN" altLang="en-US" sz="2000" dirty="0">
                          <a:effectLst/>
                        </a:rPr>
                        <a:t>空</a:t>
                      </a:r>
                      <a:r>
                        <a:rPr lang="zh-CN" altLang="en-US" sz="2000" dirty="0">
                          <a:solidFill>
                            <a:srgbClr val="A7A7A7"/>
                          </a:solidFill>
                          <a:effectLst/>
                          <a:latin typeface="var(--monospace)"/>
                        </a:rPr>
                        <a:t> </a:t>
                      </a:r>
                      <a:br>
                        <a:rPr lang="en-US" altLang="zh-CN" sz="2000" dirty="0">
                          <a:solidFill>
                            <a:srgbClr val="A7A7A7"/>
                          </a:solidFill>
                          <a:effectLst/>
                          <a:latin typeface="var(--monospace)"/>
                        </a:rPr>
                      </a:br>
                      <a:r>
                        <a:rPr lang="zh-CN" altLang="en-US" sz="2000" dirty="0">
                          <a:effectLst/>
                        </a:rPr>
                        <a:t>宽度</a:t>
                      </a:r>
                      <a:r>
                        <a:rPr lang="en-US" altLang="zh-CN" sz="2000" dirty="0">
                          <a:effectLst/>
                        </a:rPr>
                        <a:t>: 25</a:t>
                      </a:r>
                      <a:r>
                        <a:rPr lang="zh-CN" altLang="en-US" sz="2000" dirty="0">
                          <a:effectLst/>
                        </a:rPr>
                        <a:t>像素</a:t>
                      </a:r>
                      <a:r>
                        <a:rPr lang="zh-CN" altLang="en-US" sz="2000" dirty="0">
                          <a:solidFill>
                            <a:srgbClr val="A7A7A7"/>
                          </a:solidFill>
                          <a:effectLst/>
                          <a:latin typeface="var(--monospace)"/>
                        </a:rPr>
                        <a:t> </a:t>
                      </a:r>
                      <a:br>
                        <a:rPr lang="en-US" altLang="zh-CN" sz="2000" dirty="0">
                          <a:solidFill>
                            <a:srgbClr val="A7A7A7"/>
                          </a:solidFill>
                          <a:effectLst/>
                          <a:latin typeface="var(--monospace)"/>
                        </a:rPr>
                      </a:br>
                      <a:r>
                        <a:rPr lang="zh-CN" altLang="en-US" sz="2000" dirty="0">
                          <a:effectLst/>
                        </a:rPr>
                        <a:t>高度：</a:t>
                      </a:r>
                      <a:r>
                        <a:rPr lang="en-US" altLang="zh-CN" sz="2000" dirty="0">
                          <a:effectLst/>
                        </a:rPr>
                        <a:t>25</a:t>
                      </a:r>
                      <a:r>
                        <a:rPr lang="zh-CN" altLang="en-US" sz="2000" dirty="0">
                          <a:effectLst/>
                        </a:rPr>
                        <a:t>像素</a:t>
                      </a:r>
                      <a:r>
                        <a:rPr lang="zh-CN" altLang="en-US" sz="2000" dirty="0">
                          <a:solidFill>
                            <a:srgbClr val="A7A7A7"/>
                          </a:solidFill>
                          <a:effectLst/>
                          <a:latin typeface="var(--monospace)"/>
                        </a:rPr>
                        <a:t> </a:t>
                      </a:r>
                      <a:br>
                        <a:rPr lang="en-US" altLang="zh-CN" sz="2000" dirty="0">
                          <a:solidFill>
                            <a:srgbClr val="A7A7A7"/>
                          </a:solidFill>
                          <a:effectLst/>
                          <a:latin typeface="var(--monospace)"/>
                        </a:rPr>
                      </a:br>
                      <a:r>
                        <a:rPr lang="zh-CN" altLang="en-US" sz="2000" dirty="0">
                          <a:effectLst/>
                        </a:rPr>
                        <a:t>图片：</a:t>
                      </a:r>
                      <a:r>
                        <a:rPr lang="en-US" altLang="zh-CN" sz="2000" dirty="0">
                          <a:effectLst/>
                        </a:rPr>
                        <a:t>save.png</a:t>
                      </a:r>
                    </a:p>
                  </a:txBody>
                  <a:tcPr marL="99060" marR="99060" anchor="ctr"/>
                </a:tc>
                <a:extLst>
                  <a:ext uri="{0D108BD9-81ED-4DB2-BD59-A6C34878D82A}">
                    <a16:rowId xmlns:a16="http://schemas.microsoft.com/office/drawing/2014/main" val="2741939079"/>
                  </a:ext>
                </a:extLst>
              </a:tr>
            </a:tbl>
          </a:graphicData>
        </a:graphic>
      </p:graphicFrame>
    </p:spTree>
    <p:extLst>
      <p:ext uri="{BB962C8B-B14F-4D97-AF65-F5344CB8AC3E}">
        <p14:creationId xmlns:p14="http://schemas.microsoft.com/office/powerpoint/2010/main" val="40061717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90480A70-0221-46D0-81D2-262764DEF440}"/>
              </a:ext>
            </a:extLst>
          </p:cNvPr>
          <p:cNvGrpSpPr/>
          <p:nvPr/>
        </p:nvGrpSpPr>
        <p:grpSpPr>
          <a:xfrm>
            <a:off x="477086" y="440950"/>
            <a:ext cx="4825758" cy="739766"/>
            <a:chOff x="477086" y="440950"/>
            <a:chExt cx="4825758" cy="739766"/>
          </a:xfrm>
        </p:grpSpPr>
        <p:grpSp>
          <p:nvGrpSpPr>
            <p:cNvPr id="37" name="组合 36">
              <a:extLst>
                <a:ext uri="{FF2B5EF4-FFF2-40B4-BE49-F238E27FC236}">
                  <a16:creationId xmlns:a16="http://schemas.microsoft.com/office/drawing/2014/main" id="{E252369D-FA2C-4482-8AC1-EC595A995467}"/>
                </a:ext>
              </a:extLst>
            </p:cNvPr>
            <p:cNvGrpSpPr/>
            <p:nvPr/>
          </p:nvGrpSpPr>
          <p:grpSpPr>
            <a:xfrm>
              <a:off x="477086" y="440950"/>
              <a:ext cx="785657" cy="739766"/>
              <a:chOff x="4047600" y="12678"/>
              <a:chExt cx="3444796" cy="3243581"/>
            </a:xfrm>
          </p:grpSpPr>
          <p:pic>
            <p:nvPicPr>
              <p:cNvPr id="41" name="图片 40">
                <a:extLst>
                  <a:ext uri="{FF2B5EF4-FFF2-40B4-BE49-F238E27FC236}">
                    <a16:creationId xmlns:a16="http://schemas.microsoft.com/office/drawing/2014/main" id="{F519FD32-5732-47A9-9523-9E11D1F556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42" name="图片 41">
                <a:extLst>
                  <a:ext uri="{FF2B5EF4-FFF2-40B4-BE49-F238E27FC236}">
                    <a16:creationId xmlns:a16="http://schemas.microsoft.com/office/drawing/2014/main" id="{AE267898-918C-49F9-A511-C4B612463E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grpSp>
          <p:nvGrpSpPr>
            <p:cNvPr id="38" name="组合 37">
              <a:extLst>
                <a:ext uri="{FF2B5EF4-FFF2-40B4-BE49-F238E27FC236}">
                  <a16:creationId xmlns:a16="http://schemas.microsoft.com/office/drawing/2014/main" id="{C73686F0-01F2-442F-B5CA-8D84448BBBCD}"/>
                </a:ext>
              </a:extLst>
            </p:cNvPr>
            <p:cNvGrpSpPr/>
            <p:nvPr/>
          </p:nvGrpSpPr>
          <p:grpSpPr>
            <a:xfrm>
              <a:off x="1344142" y="499932"/>
              <a:ext cx="3958702" cy="626526"/>
              <a:chOff x="383540" y="2894112"/>
              <a:chExt cx="3958702" cy="626526"/>
            </a:xfrm>
          </p:grpSpPr>
          <p:sp>
            <p:nvSpPr>
              <p:cNvPr id="39" name="文本框 21">
                <a:extLst>
                  <a:ext uri="{FF2B5EF4-FFF2-40B4-BE49-F238E27FC236}">
                    <a16:creationId xmlns:a16="http://schemas.microsoft.com/office/drawing/2014/main" id="{F29C26C1-B7AF-4A7E-ADDD-5670FB4434C8}"/>
                  </a:ext>
                </a:extLst>
              </p:cNvPr>
              <p:cNvSpPr txBox="1"/>
              <p:nvPr/>
            </p:nvSpPr>
            <p:spPr>
              <a:xfrm>
                <a:off x="383540" y="3266722"/>
                <a:ext cx="3958702" cy="2539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50" dirty="0">
                  <a:solidFill>
                    <a:schemeClr val="bg1">
                      <a:lumMod val="50000"/>
                    </a:schemeClr>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0" name="文本框 19">
                <a:extLst>
                  <a:ext uri="{FF2B5EF4-FFF2-40B4-BE49-F238E27FC236}">
                    <a16:creationId xmlns:a16="http://schemas.microsoft.com/office/drawing/2014/main" id="{99A2F995-07B0-40CA-AC0C-AFF4FD8A86A3}"/>
                  </a:ext>
                </a:extLst>
              </p:cNvPr>
              <p:cNvSpPr txBox="1"/>
              <p:nvPr/>
            </p:nvSpPr>
            <p:spPr>
              <a:xfrm>
                <a:off x="408010" y="2894112"/>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组件设计</a:t>
                </a:r>
              </a:p>
            </p:txBody>
          </p:sp>
        </p:grpSp>
      </p:grpSp>
      <p:pic>
        <p:nvPicPr>
          <p:cNvPr id="13" name="图片 12">
            <a:extLst>
              <a:ext uri="{FF2B5EF4-FFF2-40B4-BE49-F238E27FC236}">
                <a16:creationId xmlns:a16="http://schemas.microsoft.com/office/drawing/2014/main" id="{D67EE0E8-25F7-4984-B052-46AC2D04BE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5632" y="0"/>
            <a:ext cx="1762125" cy="547578"/>
          </a:xfrm>
          <a:prstGeom prst="rect">
            <a:avLst/>
          </a:prstGeom>
        </p:spPr>
      </p:pic>
      <p:graphicFrame>
        <p:nvGraphicFramePr>
          <p:cNvPr id="14" name="表格 2">
            <a:extLst>
              <a:ext uri="{FF2B5EF4-FFF2-40B4-BE49-F238E27FC236}">
                <a16:creationId xmlns:a16="http://schemas.microsoft.com/office/drawing/2014/main" id="{563581AA-125E-4CDF-8E48-7365C0275FB3}"/>
              </a:ext>
            </a:extLst>
          </p:cNvPr>
          <p:cNvGraphicFramePr>
            <a:graphicFrameLocks noGrp="1"/>
          </p:cNvGraphicFramePr>
          <p:nvPr>
            <p:extLst>
              <p:ext uri="{D42A27DB-BD31-4B8C-83A1-F6EECF244321}">
                <p14:modId xmlns:p14="http://schemas.microsoft.com/office/powerpoint/2010/main" val="2106440615"/>
              </p:ext>
            </p:extLst>
          </p:nvPr>
        </p:nvGraphicFramePr>
        <p:xfrm>
          <a:off x="376177" y="1126458"/>
          <a:ext cx="11439645" cy="5507354"/>
        </p:xfrm>
        <a:graphic>
          <a:graphicData uri="http://schemas.openxmlformats.org/drawingml/2006/table">
            <a:tbl>
              <a:tblPr firstRow="1" bandRow="1">
                <a:tableStyleId>{5C22544A-7EE6-4342-B048-85BDC9FD1C3A}</a:tableStyleId>
              </a:tblPr>
              <a:tblGrid>
                <a:gridCol w="1976498">
                  <a:extLst>
                    <a:ext uri="{9D8B030D-6E8A-4147-A177-3AD203B41FA5}">
                      <a16:colId xmlns:a16="http://schemas.microsoft.com/office/drawing/2014/main" val="2372497532"/>
                    </a:ext>
                  </a:extLst>
                </a:gridCol>
                <a:gridCol w="2286339">
                  <a:extLst>
                    <a:ext uri="{9D8B030D-6E8A-4147-A177-3AD203B41FA5}">
                      <a16:colId xmlns:a16="http://schemas.microsoft.com/office/drawing/2014/main" val="612908156"/>
                    </a:ext>
                  </a:extLst>
                </a:gridCol>
                <a:gridCol w="2571411">
                  <a:extLst>
                    <a:ext uri="{9D8B030D-6E8A-4147-A177-3AD203B41FA5}">
                      <a16:colId xmlns:a16="http://schemas.microsoft.com/office/drawing/2014/main" val="3572936572"/>
                    </a:ext>
                  </a:extLst>
                </a:gridCol>
                <a:gridCol w="1876768">
                  <a:extLst>
                    <a:ext uri="{9D8B030D-6E8A-4147-A177-3AD203B41FA5}">
                      <a16:colId xmlns:a16="http://schemas.microsoft.com/office/drawing/2014/main" val="168357171"/>
                    </a:ext>
                  </a:extLst>
                </a:gridCol>
                <a:gridCol w="2728629">
                  <a:extLst>
                    <a:ext uri="{9D8B030D-6E8A-4147-A177-3AD203B41FA5}">
                      <a16:colId xmlns:a16="http://schemas.microsoft.com/office/drawing/2014/main" val="3051647633"/>
                    </a:ext>
                  </a:extLst>
                </a:gridCol>
              </a:tblGrid>
              <a:tr h="379265">
                <a:tc>
                  <a:txBody>
                    <a:bodyPr/>
                    <a:lstStyle/>
                    <a:p>
                      <a:r>
                        <a:rPr lang="zh-CN" altLang="en-US" sz="2000" dirty="0"/>
                        <a:t>       组件</a:t>
                      </a:r>
                    </a:p>
                  </a:txBody>
                  <a:tcPr/>
                </a:tc>
                <a:tc>
                  <a:txBody>
                    <a:bodyPr/>
                    <a:lstStyle/>
                    <a:p>
                      <a:r>
                        <a:rPr lang="zh-CN" altLang="en-US" sz="2000" dirty="0"/>
                        <a:t>  所在组件栏</a:t>
                      </a:r>
                    </a:p>
                  </a:txBody>
                  <a:tcPr/>
                </a:tc>
                <a:tc>
                  <a:txBody>
                    <a:bodyPr/>
                    <a:lstStyle/>
                    <a:p>
                      <a:r>
                        <a:rPr lang="zh-CN" altLang="en-US" sz="2000" dirty="0"/>
                        <a:t>       用途</a:t>
                      </a:r>
                    </a:p>
                  </a:txBody>
                  <a:tcPr/>
                </a:tc>
                <a:tc>
                  <a:txBody>
                    <a:bodyPr/>
                    <a:lstStyle/>
                    <a:p>
                      <a:r>
                        <a:rPr lang="zh-CN" altLang="en-US" sz="2000" dirty="0"/>
                        <a:t>       命名</a:t>
                      </a:r>
                    </a:p>
                  </a:txBody>
                  <a:tcPr/>
                </a:tc>
                <a:tc>
                  <a:txBody>
                    <a:bodyPr/>
                    <a:lstStyle/>
                    <a:p>
                      <a:r>
                        <a:rPr lang="en-US" altLang="zh-CN" sz="2000" dirty="0"/>
                        <a:t>    </a:t>
                      </a:r>
                      <a:r>
                        <a:rPr lang="zh-CN" altLang="en-US" sz="2000" dirty="0"/>
                        <a:t>属性设置</a:t>
                      </a:r>
                    </a:p>
                  </a:txBody>
                  <a:tcPr/>
                </a:tc>
                <a:extLst>
                  <a:ext uri="{0D108BD9-81ED-4DB2-BD59-A6C34878D82A}">
                    <a16:rowId xmlns:a16="http://schemas.microsoft.com/office/drawing/2014/main" val="3711237944"/>
                  </a:ext>
                </a:extLst>
              </a:tr>
              <a:tr h="617671">
                <a:tc>
                  <a:txBody>
                    <a:bodyPr/>
                    <a:lstStyle/>
                    <a:p>
                      <a:r>
                        <a:rPr lang="zh-CN" altLang="en-US" sz="2000" dirty="0">
                          <a:effectLst/>
                        </a:rPr>
                        <a:t>标签</a:t>
                      </a:r>
                      <a:endParaRPr lang="en-US" sz="2000" dirty="0">
                        <a:effectLst/>
                      </a:endParaRP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用户界面</a:t>
                      </a:r>
                      <a:r>
                        <a:rPr lang="en-US" altLang="zh-CN" sz="2000" dirty="0">
                          <a:effectLst/>
                        </a:rPr>
                        <a:t>-</a:t>
                      </a:r>
                      <a:r>
                        <a:rPr lang="zh-CN" altLang="en-US" sz="2000" dirty="0">
                          <a:effectLst/>
                        </a:rPr>
                        <a:t>标签</a:t>
                      </a:r>
                    </a:p>
                  </a:txBody>
                  <a:tcPr marL="99060" marR="99060" anchor="ctr"/>
                </a:tc>
                <a:tc>
                  <a:txBody>
                    <a:bodyPr/>
                    <a:lstStyle/>
                    <a:p>
                      <a:r>
                        <a:rPr lang="zh-CN" altLang="en-US" sz="2000">
                          <a:effectLst/>
                        </a:rPr>
                        <a:t>充当间隔</a:t>
                      </a: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标签</a:t>
                      </a:r>
                      <a:r>
                        <a:rPr lang="en-US" altLang="zh-CN" sz="2000" dirty="0">
                          <a:effectLst/>
                        </a:rPr>
                        <a:t>_</a:t>
                      </a:r>
                      <a:r>
                        <a:rPr lang="zh-CN" altLang="en-US" sz="2000" dirty="0">
                          <a:effectLst/>
                        </a:rPr>
                        <a:t>间隔</a:t>
                      </a:r>
                      <a:r>
                        <a:rPr lang="en-US" altLang="zh-CN" sz="2000" dirty="0">
                          <a:effectLst/>
                        </a:rPr>
                        <a:t>2</a:t>
                      </a:r>
                    </a:p>
                  </a:txBody>
                  <a:tcPr marL="99060" marR="99060" anchor="ctr"/>
                </a:tc>
                <a:tc>
                  <a:txBody>
                    <a:bodyPr/>
                    <a:lstStyle/>
                    <a:p>
                      <a:r>
                        <a:rPr lang="zh-CN" altLang="en-US" sz="2000" dirty="0">
                          <a:effectLst/>
                        </a:rPr>
                        <a:t>宽度</a:t>
                      </a:r>
                      <a:r>
                        <a:rPr lang="en-US" altLang="zh-CN" sz="2000" dirty="0">
                          <a:effectLst/>
                        </a:rPr>
                        <a:t>:20</a:t>
                      </a:r>
                      <a:r>
                        <a:rPr lang="zh-CN" altLang="en-US" sz="2000" dirty="0">
                          <a:effectLst/>
                        </a:rPr>
                        <a:t>像素</a:t>
                      </a:r>
                    </a:p>
                  </a:txBody>
                  <a:tcPr marL="99060" marR="99060" anchor="ctr"/>
                </a:tc>
                <a:extLst>
                  <a:ext uri="{0D108BD9-81ED-4DB2-BD59-A6C34878D82A}">
                    <a16:rowId xmlns:a16="http://schemas.microsoft.com/office/drawing/2014/main" val="2625408454"/>
                  </a:ext>
                </a:extLst>
              </a:tr>
              <a:tr h="617671">
                <a:tc>
                  <a:txBody>
                    <a:bodyPr/>
                    <a:lstStyle/>
                    <a:p>
                      <a:r>
                        <a:rPr lang="zh-CN" altLang="en-US" sz="2000" dirty="0">
                          <a:effectLst/>
                        </a:rPr>
                        <a:t>按钮</a:t>
                      </a:r>
                      <a:endParaRPr lang="en-US" altLang="zh-CN" sz="2000" dirty="0">
                        <a:effectLst/>
                      </a:endParaRP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用户界面</a:t>
                      </a:r>
                      <a:r>
                        <a:rPr lang="en-US" altLang="zh-CN" sz="2000" dirty="0">
                          <a:effectLst/>
                        </a:rPr>
                        <a:t>-</a:t>
                      </a:r>
                      <a:r>
                        <a:rPr lang="zh-CN" altLang="en-US" sz="2000" dirty="0">
                          <a:effectLst/>
                        </a:rPr>
                        <a:t>按钮</a:t>
                      </a:r>
                    </a:p>
                  </a:txBody>
                  <a:tcPr marL="99060" marR="99060" anchor="ctr"/>
                </a:tc>
                <a:tc>
                  <a:txBody>
                    <a:bodyPr/>
                    <a:lstStyle/>
                    <a:p>
                      <a:r>
                        <a:rPr lang="zh-CN" altLang="en-US" sz="2000">
                          <a:effectLst/>
                        </a:rPr>
                        <a:t>拍照片并设置成画布背景</a:t>
                      </a: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按钮</a:t>
                      </a:r>
                      <a:r>
                        <a:rPr lang="en-US" altLang="zh-CN" sz="2000" dirty="0">
                          <a:effectLst/>
                        </a:rPr>
                        <a:t>_</a:t>
                      </a:r>
                      <a:r>
                        <a:rPr lang="zh-CN" altLang="en-US" sz="2000" dirty="0">
                          <a:effectLst/>
                        </a:rPr>
                        <a:t>拍照</a:t>
                      </a:r>
                    </a:p>
                  </a:txBody>
                  <a:tcPr marL="99060" marR="99060" anchor="ctr"/>
                </a:tc>
                <a:tc>
                  <a:txBody>
                    <a:bodyPr/>
                    <a:lstStyle/>
                    <a:p>
                      <a:r>
                        <a:rPr lang="zh-CN" altLang="en-US" sz="2000" dirty="0">
                          <a:effectLst/>
                        </a:rPr>
                        <a:t>文本</a:t>
                      </a:r>
                      <a:r>
                        <a:rPr lang="en-US" altLang="zh-CN" sz="2000" dirty="0">
                          <a:effectLst/>
                        </a:rPr>
                        <a:t>: </a:t>
                      </a:r>
                      <a:r>
                        <a:rPr lang="zh-CN" altLang="en-US" sz="2000" dirty="0">
                          <a:effectLst/>
                        </a:rPr>
                        <a:t>空</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宽度</a:t>
                      </a:r>
                      <a:r>
                        <a:rPr lang="en-US" altLang="zh-CN" sz="2000" dirty="0">
                          <a:effectLst/>
                        </a:rPr>
                        <a:t>:25</a:t>
                      </a:r>
                      <a:r>
                        <a:rPr lang="zh-CN" altLang="en-US" sz="2000" dirty="0">
                          <a:effectLst/>
                        </a:rPr>
                        <a:t>像素</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高度：</a:t>
                      </a:r>
                      <a:r>
                        <a:rPr lang="en-US" altLang="zh-CN" sz="2000" dirty="0">
                          <a:effectLst/>
                        </a:rPr>
                        <a:t>25</a:t>
                      </a:r>
                      <a:r>
                        <a:rPr lang="zh-CN" altLang="en-US" sz="2000" dirty="0">
                          <a:effectLst/>
                        </a:rPr>
                        <a:t>像素</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图片：</a:t>
                      </a:r>
                      <a:r>
                        <a:rPr lang="en-US" sz="2000" dirty="0">
                          <a:effectLst/>
                        </a:rPr>
                        <a:t>camera.png</a:t>
                      </a:r>
                    </a:p>
                  </a:txBody>
                  <a:tcPr marL="99060" marR="99060" anchor="ctr"/>
                </a:tc>
                <a:extLst>
                  <a:ext uri="{0D108BD9-81ED-4DB2-BD59-A6C34878D82A}">
                    <a16:rowId xmlns:a16="http://schemas.microsoft.com/office/drawing/2014/main" val="571958004"/>
                  </a:ext>
                </a:extLst>
              </a:tr>
              <a:tr h="1254492">
                <a:tc>
                  <a:txBody>
                    <a:bodyPr/>
                    <a:lstStyle/>
                    <a:p>
                      <a:r>
                        <a:rPr lang="zh-CN" altLang="en-US" sz="2000" dirty="0">
                          <a:effectLst/>
                        </a:rPr>
                        <a:t>标签</a:t>
                      </a: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用户界面</a:t>
                      </a:r>
                      <a:r>
                        <a:rPr lang="en-US" altLang="zh-CN" sz="2000" dirty="0">
                          <a:effectLst/>
                        </a:rPr>
                        <a:t>-</a:t>
                      </a:r>
                      <a:r>
                        <a:rPr lang="zh-CN" altLang="en-US" sz="2000" dirty="0">
                          <a:effectLst/>
                        </a:rPr>
                        <a:t>标签</a:t>
                      </a:r>
                    </a:p>
                  </a:txBody>
                  <a:tcPr marL="99060" marR="99060" anchor="ctr"/>
                </a:tc>
                <a:tc>
                  <a:txBody>
                    <a:bodyPr/>
                    <a:lstStyle/>
                    <a:p>
                      <a:r>
                        <a:rPr lang="zh-CN" altLang="en-US" sz="2000">
                          <a:effectLst/>
                        </a:rPr>
                        <a:t>充当间隔</a:t>
                      </a: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标签</a:t>
                      </a:r>
                      <a:r>
                        <a:rPr lang="en-US" altLang="zh-CN" sz="2000" dirty="0">
                          <a:effectLst/>
                        </a:rPr>
                        <a:t>_</a:t>
                      </a:r>
                      <a:r>
                        <a:rPr lang="zh-CN" altLang="en-US" sz="2000" dirty="0">
                          <a:effectLst/>
                        </a:rPr>
                        <a:t>间隔</a:t>
                      </a:r>
                      <a:r>
                        <a:rPr lang="en-US" altLang="zh-CN" sz="2000" dirty="0">
                          <a:effectLst/>
                        </a:rPr>
                        <a:t>3</a:t>
                      </a:r>
                    </a:p>
                  </a:txBody>
                  <a:tcPr marL="99060" marR="99060" anchor="ctr"/>
                </a:tc>
                <a:tc>
                  <a:txBody>
                    <a:bodyPr/>
                    <a:lstStyle/>
                    <a:p>
                      <a:r>
                        <a:rPr lang="zh-CN" altLang="en-US" sz="2000" dirty="0">
                          <a:effectLst/>
                        </a:rPr>
                        <a:t>宽度</a:t>
                      </a:r>
                      <a:r>
                        <a:rPr lang="en-US" altLang="zh-CN" sz="2000" dirty="0">
                          <a:effectLst/>
                        </a:rPr>
                        <a:t>:20</a:t>
                      </a:r>
                      <a:r>
                        <a:rPr lang="zh-CN" altLang="en-US" sz="2000" dirty="0">
                          <a:effectLst/>
                        </a:rPr>
                        <a:t>像素</a:t>
                      </a:r>
                    </a:p>
                  </a:txBody>
                  <a:tcPr marL="99060" marR="99060" anchor="ctr"/>
                </a:tc>
                <a:extLst>
                  <a:ext uri="{0D108BD9-81ED-4DB2-BD59-A6C34878D82A}">
                    <a16:rowId xmlns:a16="http://schemas.microsoft.com/office/drawing/2014/main" val="1944991188"/>
                  </a:ext>
                </a:extLst>
              </a:tr>
              <a:tr h="617671">
                <a:tc>
                  <a:txBody>
                    <a:bodyPr/>
                    <a:lstStyle/>
                    <a:p>
                      <a:pPr marL="0" algn="l" defTabSz="914400" rtl="0" eaLnBrk="1" latinLnBrk="0" hangingPunct="1"/>
                      <a:endParaRPr lang="en-US" altLang="zh-CN" sz="2000" kern="1200" dirty="0">
                        <a:solidFill>
                          <a:schemeClr val="dk1"/>
                        </a:solidFill>
                        <a:latin typeface="+mn-lt"/>
                        <a:ea typeface="+mn-ea"/>
                        <a:cs typeface="+mn-cs"/>
                      </a:endParaRPr>
                    </a:p>
                    <a:p>
                      <a:pPr marL="0" algn="l" defTabSz="914400" rtl="0" eaLnBrk="1" latinLnBrk="0" hangingPunct="1"/>
                      <a:r>
                        <a:rPr lang="zh-CN" altLang="en-US" sz="2000" kern="1200" dirty="0">
                          <a:solidFill>
                            <a:schemeClr val="dk1"/>
                          </a:solidFill>
                          <a:latin typeface="+mn-lt"/>
                          <a:ea typeface="+mn-ea"/>
                          <a:cs typeface="+mn-cs"/>
                        </a:rPr>
                        <a:t>图像选择框</a:t>
                      </a:r>
                    </a:p>
                  </a:txBody>
                  <a:tcPr/>
                </a:tc>
                <a:tc>
                  <a:txBody>
                    <a:bodyPr/>
                    <a:lstStyle/>
                    <a:p>
                      <a:r>
                        <a:rPr lang="zh-CN" altLang="en-US" sz="2000" dirty="0">
                          <a:effectLst/>
                        </a:rPr>
                        <a:t>多媒体</a:t>
                      </a:r>
                      <a:r>
                        <a:rPr lang="en-US" altLang="zh-CN" sz="2000" dirty="0">
                          <a:effectLst/>
                        </a:rPr>
                        <a:t>-</a:t>
                      </a:r>
                      <a:r>
                        <a:rPr lang="zh-CN" altLang="en-US" sz="2000" dirty="0">
                          <a:effectLst/>
                        </a:rPr>
                        <a:t>图像选择框</a:t>
                      </a:r>
                    </a:p>
                  </a:txBody>
                  <a:tcPr marL="99060" marR="99060" anchor="ctr"/>
                </a:tc>
                <a:tc>
                  <a:txBody>
                    <a:bodyPr/>
                    <a:lstStyle/>
                    <a:p>
                      <a:r>
                        <a:rPr lang="zh-CN" altLang="en-US" sz="2000">
                          <a:effectLst/>
                        </a:rPr>
                        <a:t>选择图库的图像作为画布背景</a:t>
                      </a:r>
                    </a:p>
                  </a:txBody>
                  <a:tcPr marL="99060" marR="99060" anchor="ctr"/>
                </a:tc>
                <a:tc>
                  <a:txBody>
                    <a:bodyPr/>
                    <a:lstStyle/>
                    <a:p>
                      <a:pPr marL="0" algn="l" defTabSz="914400" rtl="0" eaLnBrk="1" latinLnBrk="0" hangingPunct="1"/>
                      <a:r>
                        <a:rPr lang="zh-CN" altLang="en-US" sz="2000" kern="1200" dirty="0">
                          <a:solidFill>
                            <a:schemeClr val="dk1"/>
                          </a:solidFill>
                          <a:latin typeface="+mn-lt"/>
                          <a:ea typeface="+mn-ea"/>
                          <a:cs typeface="+mn-cs"/>
                        </a:rPr>
                        <a:t>图像选择框</a:t>
                      </a:r>
                      <a:r>
                        <a:rPr lang="en-US" altLang="zh-CN" sz="2000" kern="1200" dirty="0">
                          <a:solidFill>
                            <a:schemeClr val="dk1"/>
                          </a:solidFill>
                          <a:latin typeface="+mn-lt"/>
                          <a:ea typeface="+mn-ea"/>
                          <a:cs typeface="+mn-cs"/>
                        </a:rPr>
                        <a:t>1</a:t>
                      </a:r>
                      <a:endParaRPr lang="zh-CN" altLang="en-US" sz="2000" kern="1200" dirty="0">
                        <a:solidFill>
                          <a:schemeClr val="dk1"/>
                        </a:solidFill>
                        <a:latin typeface="+mn-lt"/>
                        <a:ea typeface="+mn-ea"/>
                        <a:cs typeface="+mn-cs"/>
                      </a:endParaRPr>
                    </a:p>
                  </a:txBody>
                  <a:tcPr marL="99060" marR="99060" anchor="ctr"/>
                </a:tc>
                <a:tc>
                  <a:txBody>
                    <a:bodyPr/>
                    <a:lstStyle/>
                    <a:p>
                      <a:r>
                        <a:rPr lang="zh-CN" altLang="en-US" sz="2000" dirty="0">
                          <a:effectLst/>
                        </a:rPr>
                        <a:t>文本</a:t>
                      </a:r>
                      <a:r>
                        <a:rPr lang="en-US" altLang="zh-CN" sz="2000" dirty="0">
                          <a:effectLst/>
                        </a:rPr>
                        <a:t>: </a:t>
                      </a:r>
                      <a:r>
                        <a:rPr lang="zh-CN" altLang="en-US" sz="2000" dirty="0">
                          <a:effectLst/>
                        </a:rPr>
                        <a:t>空</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宽度</a:t>
                      </a:r>
                      <a:r>
                        <a:rPr lang="en-US" altLang="zh-CN" sz="2000" dirty="0">
                          <a:effectLst/>
                        </a:rPr>
                        <a:t>:25</a:t>
                      </a:r>
                      <a:r>
                        <a:rPr lang="zh-CN" altLang="en-US" sz="2000" dirty="0">
                          <a:effectLst/>
                        </a:rPr>
                        <a:t>像素</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高度：</a:t>
                      </a:r>
                      <a:r>
                        <a:rPr lang="en-US" altLang="zh-CN" sz="2000" dirty="0">
                          <a:effectLst/>
                        </a:rPr>
                        <a:t>25</a:t>
                      </a:r>
                      <a:r>
                        <a:rPr lang="zh-CN" altLang="en-US" sz="2000" dirty="0">
                          <a:effectLst/>
                        </a:rPr>
                        <a:t>像素</a:t>
                      </a:r>
                      <a:r>
                        <a:rPr lang="zh-CN" altLang="en-US" sz="2000" dirty="0">
                          <a:solidFill>
                            <a:srgbClr val="A7A7A7"/>
                          </a:solidFill>
                          <a:effectLst/>
                          <a:latin typeface="var(--monospace)"/>
                        </a:rPr>
                        <a:t> </a:t>
                      </a:r>
                      <a:endParaRPr lang="en-US" altLang="zh-CN" sz="2000" dirty="0">
                        <a:solidFill>
                          <a:srgbClr val="A7A7A7"/>
                        </a:solidFill>
                        <a:effectLst/>
                        <a:latin typeface="var(--monospace)"/>
                      </a:endParaRPr>
                    </a:p>
                    <a:p>
                      <a:r>
                        <a:rPr lang="zh-CN" altLang="en-US" sz="2000" dirty="0">
                          <a:effectLst/>
                        </a:rPr>
                        <a:t>图片：</a:t>
                      </a:r>
                      <a:r>
                        <a:rPr lang="en-US" altLang="zh-CN" sz="2000" dirty="0">
                          <a:effectLst/>
                        </a:rPr>
                        <a:t>open.png</a:t>
                      </a:r>
                    </a:p>
                  </a:txBody>
                  <a:tcPr marL="99060" marR="99060" anchor="ctr"/>
                </a:tc>
                <a:extLst>
                  <a:ext uri="{0D108BD9-81ED-4DB2-BD59-A6C34878D82A}">
                    <a16:rowId xmlns:a16="http://schemas.microsoft.com/office/drawing/2014/main" val="2286511225"/>
                  </a:ext>
                </a:extLst>
              </a:tr>
              <a:tr h="617671">
                <a:tc>
                  <a:txBody>
                    <a:bodyPr/>
                    <a:lstStyle/>
                    <a:p>
                      <a:pPr marL="0" algn="l" defTabSz="914400" rtl="0" eaLnBrk="1" latinLnBrk="0" hangingPunct="1"/>
                      <a:r>
                        <a:rPr lang="zh-CN" altLang="en-US" sz="2000" kern="1200" dirty="0">
                          <a:solidFill>
                            <a:schemeClr val="dk1"/>
                          </a:solidFill>
                          <a:latin typeface="+mn-lt"/>
                          <a:ea typeface="+mn-ea"/>
                          <a:cs typeface="+mn-cs"/>
                        </a:rPr>
                        <a:t>标签</a:t>
                      </a:r>
                      <a:endParaRPr lang="en-US" altLang="zh-CN" sz="2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用户界面</a:t>
                      </a:r>
                      <a:r>
                        <a:rPr lang="en-US" altLang="zh-CN" sz="2000" dirty="0">
                          <a:effectLst/>
                        </a:rPr>
                        <a:t>-</a:t>
                      </a:r>
                      <a:r>
                        <a:rPr lang="zh-CN" altLang="en-US" sz="2000" dirty="0">
                          <a:effectLst/>
                        </a:rPr>
                        <a:t>标签</a:t>
                      </a:r>
                    </a:p>
                  </a:txBody>
                  <a:tcPr marL="99060" marR="99060" anchor="ctr"/>
                </a:tc>
                <a:tc>
                  <a:txBody>
                    <a:bodyPr/>
                    <a:lstStyle/>
                    <a:p>
                      <a:r>
                        <a:rPr lang="zh-CN" altLang="en-US" sz="2000">
                          <a:effectLst/>
                        </a:rPr>
                        <a:t>充当间隔</a:t>
                      </a:r>
                    </a:p>
                  </a:txBody>
                  <a:tcPr marL="99060" marR="990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effectLst/>
                        </a:rPr>
                        <a:t>标签</a:t>
                      </a:r>
                      <a:r>
                        <a:rPr lang="en-US" altLang="zh-CN" sz="2000" dirty="0">
                          <a:effectLst/>
                        </a:rPr>
                        <a:t>_</a:t>
                      </a:r>
                      <a:r>
                        <a:rPr lang="zh-CN" altLang="en-US" sz="2000" dirty="0">
                          <a:effectLst/>
                        </a:rPr>
                        <a:t>间隔</a:t>
                      </a:r>
                      <a:r>
                        <a:rPr lang="en-US" altLang="zh-CN" sz="2000" dirty="0">
                          <a:effectLst/>
                        </a:rPr>
                        <a:t>4</a:t>
                      </a:r>
                    </a:p>
                  </a:txBody>
                  <a:tcPr marL="99060" marR="99060" anchor="ctr"/>
                </a:tc>
                <a:tc>
                  <a:txBody>
                    <a:bodyPr/>
                    <a:lstStyle/>
                    <a:p>
                      <a:r>
                        <a:rPr lang="zh-CN" altLang="en-US" sz="2000" dirty="0">
                          <a:effectLst/>
                        </a:rPr>
                        <a:t>宽度</a:t>
                      </a:r>
                      <a:r>
                        <a:rPr lang="en-US" altLang="zh-CN" sz="2000" dirty="0">
                          <a:effectLst/>
                        </a:rPr>
                        <a:t>:20</a:t>
                      </a:r>
                      <a:r>
                        <a:rPr lang="zh-CN" altLang="en-US" sz="2000" dirty="0">
                          <a:effectLst/>
                        </a:rPr>
                        <a:t>像素</a:t>
                      </a:r>
                    </a:p>
                  </a:txBody>
                  <a:tcPr marL="99060" marR="99060" anchor="ctr"/>
                </a:tc>
                <a:extLst>
                  <a:ext uri="{0D108BD9-81ED-4DB2-BD59-A6C34878D82A}">
                    <a16:rowId xmlns:a16="http://schemas.microsoft.com/office/drawing/2014/main" val="2741939079"/>
                  </a:ext>
                </a:extLst>
              </a:tr>
            </a:tbl>
          </a:graphicData>
        </a:graphic>
      </p:graphicFrame>
      <p:sp>
        <p:nvSpPr>
          <p:cNvPr id="11" name="文本框 19">
            <a:extLst>
              <a:ext uri="{FF2B5EF4-FFF2-40B4-BE49-F238E27FC236}">
                <a16:creationId xmlns:a16="http://schemas.microsoft.com/office/drawing/2014/main" id="{9E12E1BC-BB71-45AD-8E10-4A2B62CB5C7C}"/>
              </a:ext>
            </a:extLst>
          </p:cNvPr>
          <p:cNvSpPr txBox="1"/>
          <p:nvPr/>
        </p:nvSpPr>
        <p:spPr>
          <a:xfrm>
            <a:off x="1368611" y="499932"/>
            <a:ext cx="3346263"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组件设计</a:t>
            </a:r>
            <a:r>
              <a:rPr lang="en-US" altLang="zh-CN"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a:t>
            </a:r>
            <a:r>
              <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组件属性表</a:t>
            </a:r>
            <a:r>
              <a:rPr lang="en-US" altLang="zh-CN"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a:t>
            </a:r>
            <a:endParaRPr lang="zh-CN" altLang="en-US" sz="2400" b="1" dirty="0">
              <a:solidFill>
                <a:srgbClr val="454545"/>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Tree>
    <p:extLst>
      <p:ext uri="{BB962C8B-B14F-4D97-AF65-F5344CB8AC3E}">
        <p14:creationId xmlns:p14="http://schemas.microsoft.com/office/powerpoint/2010/main" val="39964564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演示文稿1"/>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6E4E4"/>
      </a:lt2>
      <a:accent1>
        <a:srgbClr val="1E4E79"/>
      </a:accent1>
      <a:accent2>
        <a:srgbClr val="1E4E79"/>
      </a:accent2>
      <a:accent3>
        <a:srgbClr val="ED7892"/>
      </a:accent3>
      <a:accent4>
        <a:srgbClr val="A7D7DA"/>
      </a:accent4>
      <a:accent5>
        <a:srgbClr val="F9D1D4"/>
      </a:accent5>
      <a:accent6>
        <a:srgbClr val="A7D7DA"/>
      </a:accent6>
      <a:hlink>
        <a:srgbClr val="0563C1"/>
      </a:hlink>
      <a:folHlink>
        <a:srgbClr val="954D72"/>
      </a:folHlink>
    </a:clrScheme>
    <a:fontScheme name="ufkyh5m1">
      <a:majorFont>
        <a:latin typeface="Microsoft YaHei" panose="020F0302020204030204"/>
        <a:ea typeface="Microsoft YaHei"/>
        <a:cs typeface=""/>
      </a:majorFont>
      <a:minorFont>
        <a:latin typeface="Microsoft YaHei" panose="020F0502020204030204"/>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6E4E4"/>
    </a:lt2>
    <a:accent1>
      <a:srgbClr val="1E4E79"/>
    </a:accent1>
    <a:accent2>
      <a:srgbClr val="1E4E79"/>
    </a:accent2>
    <a:accent3>
      <a:srgbClr val="ED7892"/>
    </a:accent3>
    <a:accent4>
      <a:srgbClr val="A7D7DA"/>
    </a:accent4>
    <a:accent5>
      <a:srgbClr val="F9D1D4"/>
    </a:accent5>
    <a:accent6>
      <a:srgbClr val="A7D7DA"/>
    </a:accent6>
    <a:hlink>
      <a:srgbClr val="0563C1"/>
    </a:hlink>
    <a:folHlink>
      <a:srgbClr val="954D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6E4E4"/>
    </a:lt2>
    <a:accent1>
      <a:srgbClr val="1E4E79"/>
    </a:accent1>
    <a:accent2>
      <a:srgbClr val="1E4E79"/>
    </a:accent2>
    <a:accent3>
      <a:srgbClr val="ED7892"/>
    </a:accent3>
    <a:accent4>
      <a:srgbClr val="A7D7DA"/>
    </a:accent4>
    <a:accent5>
      <a:srgbClr val="F9D1D4"/>
    </a:accent5>
    <a:accent6>
      <a:srgbClr val="A7D7DA"/>
    </a:accent6>
    <a:hlink>
      <a:srgbClr val="0563C1"/>
    </a:hlink>
    <a:folHlink>
      <a:srgbClr val="954D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6E4E4"/>
    </a:lt2>
    <a:accent1>
      <a:srgbClr val="1E4E79"/>
    </a:accent1>
    <a:accent2>
      <a:srgbClr val="1E4E79"/>
    </a:accent2>
    <a:accent3>
      <a:srgbClr val="ED7892"/>
    </a:accent3>
    <a:accent4>
      <a:srgbClr val="A7D7DA"/>
    </a:accent4>
    <a:accent5>
      <a:srgbClr val="F9D1D4"/>
    </a:accent5>
    <a:accent6>
      <a:srgbClr val="A7D7DA"/>
    </a:accent6>
    <a:hlink>
      <a:srgbClr val="0563C1"/>
    </a:hlink>
    <a:folHlink>
      <a:srgbClr val="954D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6E4E4"/>
    </a:lt2>
    <a:accent1>
      <a:srgbClr val="1E4E79"/>
    </a:accent1>
    <a:accent2>
      <a:srgbClr val="1E4E79"/>
    </a:accent2>
    <a:accent3>
      <a:srgbClr val="ED7892"/>
    </a:accent3>
    <a:accent4>
      <a:srgbClr val="A7D7DA"/>
    </a:accent4>
    <a:accent5>
      <a:srgbClr val="F9D1D4"/>
    </a:accent5>
    <a:accent6>
      <a:srgbClr val="A7D7DA"/>
    </a:accent6>
    <a:hlink>
      <a:srgbClr val="0563C1"/>
    </a:hlink>
    <a:folHlink>
      <a:srgbClr val="954D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6E4E4"/>
    </a:lt2>
    <a:accent1>
      <a:srgbClr val="1E4E79"/>
    </a:accent1>
    <a:accent2>
      <a:srgbClr val="1E4E79"/>
    </a:accent2>
    <a:accent3>
      <a:srgbClr val="ED7892"/>
    </a:accent3>
    <a:accent4>
      <a:srgbClr val="A7D7DA"/>
    </a:accent4>
    <a:accent5>
      <a:srgbClr val="F9D1D4"/>
    </a:accent5>
    <a:accent6>
      <a:srgbClr val="A7D7DA"/>
    </a:accent6>
    <a:hlink>
      <a:srgbClr val="0563C1"/>
    </a:hlink>
    <a:folHlink>
      <a:srgbClr val="954D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6E4E4"/>
    </a:lt2>
    <a:accent1>
      <a:srgbClr val="1E4E79"/>
    </a:accent1>
    <a:accent2>
      <a:srgbClr val="1E4E79"/>
    </a:accent2>
    <a:accent3>
      <a:srgbClr val="ED7892"/>
    </a:accent3>
    <a:accent4>
      <a:srgbClr val="A7D7DA"/>
    </a:accent4>
    <a:accent5>
      <a:srgbClr val="F9D1D4"/>
    </a:accent5>
    <a:accent6>
      <a:srgbClr val="A7D7DA"/>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otalTime>1111</TotalTime>
  <Words>1508</Words>
  <Application>Microsoft Office PowerPoint</Application>
  <PresentationFormat>宽屏</PresentationFormat>
  <Paragraphs>279</Paragraphs>
  <Slides>23</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var(--monospace)</vt:lpstr>
      <vt:lpstr>等线</vt:lpstr>
      <vt:lpstr>黑体</vt:lpstr>
      <vt:lpstr>楷体</vt:lpstr>
      <vt:lpstr>Microsoft YaHei</vt:lpstr>
      <vt:lpstr>字魂105号-简雅黑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演示文稿1</dc:title>
  <dc:creator>Administrator</dc:creator>
  <cp:lastModifiedBy> </cp:lastModifiedBy>
  <cp:revision>53</cp:revision>
  <dcterms:created xsi:type="dcterms:W3CDTF">2019-02-15T09:03:40Z</dcterms:created>
  <dcterms:modified xsi:type="dcterms:W3CDTF">2019-12-22T22:39:45Z</dcterms:modified>
</cp:coreProperties>
</file>