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65" r:id="rId6"/>
    <p:sldId id="273" r:id="rId7"/>
    <p:sldId id="266" r:id="rId8"/>
    <p:sldId id="274" r:id="rId9"/>
    <p:sldId id="267" r:id="rId10"/>
    <p:sldId id="276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0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998"/>
    <a:srgbClr val="D5A848"/>
    <a:srgbClr val="CD9C3F"/>
    <a:srgbClr val="D6A5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8" y="52"/>
      </p:cViewPr>
      <p:guideLst>
        <p:guide orient="horz" pos="2160"/>
        <p:guide pos="40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3FF77-E1F1-4256-A9EB-34DD0ECE5FF7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377E4-AA64-4515-AD0A-969166BA7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213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140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052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918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285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51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128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035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118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099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200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CE45E3-F364-4D89-AC12-FB800F1CE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4BE8-77FE-4CD6-9733-A84A79002F0B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D78CA1-0ACF-46A5-9335-DB19A232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2C77B7-3915-4D2D-AA20-6A106E39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2D07-F8B2-4C68-885F-AEF19BA69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6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2ED686-AF76-444A-B172-C3A4BE76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E873CE-B713-4429-B91F-C75D383DC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B2C6B8-ABE0-4587-842F-6ED46CE1E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A4BE8-77FE-4CD6-9733-A84A79002F0B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C0A41-6DD5-4BA1-BBC5-4499A5EF8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BF309-D331-402E-A595-2F93D45D0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02D07-F8B2-4C68-885F-AEF19BA69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57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4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4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6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5.png"/><Relationship Id="rId2" Type="http://schemas.openxmlformats.org/officeDocument/2006/relationships/tags" Target="../tags/tag2.xml"/><Relationship Id="rId1" Type="http://schemas.openxmlformats.org/officeDocument/2006/relationships/themeOverride" Target="../theme/themeOverride7.xml"/><Relationship Id="rId6" Type="http://schemas.openxmlformats.org/officeDocument/2006/relationships/tags" Target="../tags/tag6.xml"/><Relationship Id="rId11" Type="http://schemas.openxmlformats.org/officeDocument/2006/relationships/image" Target="../media/image18.jpg"/><Relationship Id="rId5" Type="http://schemas.openxmlformats.org/officeDocument/2006/relationships/tags" Target="../tags/tag5.xml"/><Relationship Id="rId15" Type="http://schemas.openxmlformats.org/officeDocument/2006/relationships/image" Target="../media/image14.jpg"/><Relationship Id="rId10" Type="http://schemas.openxmlformats.org/officeDocument/2006/relationships/notesSlide" Target="../notesSlides/notesSlide9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Relationship Id="rId14" Type="http://schemas.openxmlformats.org/officeDocument/2006/relationships/hyperlink" Target="qq://txfi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307BC95-46D3-45DC-BD41-F76294CF9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3" y="4775199"/>
            <a:ext cx="3059365" cy="365584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680798C-6F8D-4F4C-9902-6AC5EDF0BB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420" y="-1904986"/>
            <a:ext cx="4629180" cy="380997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441CB09-F4FF-4C17-8E97-2BE59F7F23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836">
            <a:off x="9016829" y="3626901"/>
            <a:ext cx="5896200" cy="325669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24755F5-A136-4671-AFDB-DF2D8B2410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B00F67A-93EF-4D9D-995A-791CA96386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298" y="0"/>
            <a:ext cx="3242596" cy="28034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D4C2DE-6BE8-482B-905B-4357899C5F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16" y="1668808"/>
            <a:ext cx="3143632" cy="425632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61FCEB-3B6E-4DD7-96A7-2083F79092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6" y="548564"/>
            <a:ext cx="9681780" cy="557628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ED11F21-AD62-4A43-B503-68139DB85379}"/>
              </a:ext>
            </a:extLst>
          </p:cNvPr>
          <p:cNvSpPr txBox="1"/>
          <p:nvPr/>
        </p:nvSpPr>
        <p:spPr>
          <a:xfrm>
            <a:off x="3039926" y="2172791"/>
            <a:ext cx="591357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800" b="1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Hello</a:t>
            </a:r>
            <a:r>
              <a:rPr kumimoji="0" lang="zh-CN" altLang="en-US" sz="5800" b="1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，</a:t>
            </a:r>
            <a:r>
              <a:rPr kumimoji="0" lang="en-US" altLang="zh-CN" sz="5800" b="1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Kitty~</a:t>
            </a:r>
            <a:endParaRPr kumimoji="0" lang="zh-CN" altLang="en-US" sz="5800" b="1" i="0" u="none" strike="noStrike" kern="1200" cap="none" spc="-30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B58CB0-26F6-436B-B94D-434CF2CCAB67}"/>
              </a:ext>
            </a:extLst>
          </p:cNvPr>
          <p:cNvSpPr txBox="1"/>
          <p:nvPr/>
        </p:nvSpPr>
        <p:spPr>
          <a:xfrm>
            <a:off x="3039926" y="3180533"/>
            <a:ext cx="5821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POWERPOINT TEMPLATE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D89BD8-CEA9-48CD-9F5A-29EAC4E4A4C4}"/>
              </a:ext>
            </a:extLst>
          </p:cNvPr>
          <p:cNvSpPr txBox="1"/>
          <p:nvPr/>
        </p:nvSpPr>
        <p:spPr>
          <a:xfrm>
            <a:off x="4824910" y="3775716"/>
            <a:ext cx="225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第一课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606159D-85E1-427E-8EB2-2FA9F96E2800}"/>
              </a:ext>
            </a:extLst>
          </p:cNvPr>
          <p:cNvGrpSpPr/>
          <p:nvPr/>
        </p:nvGrpSpPr>
        <p:grpSpPr>
          <a:xfrm>
            <a:off x="3305132" y="3969906"/>
            <a:ext cx="1369574" cy="72380"/>
            <a:chOff x="3580448" y="3392810"/>
            <a:chExt cx="1369574" cy="7238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EDDF8A7-5CBA-4DAA-B33A-EB6006C4B6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0448" y="3416271"/>
              <a:ext cx="1329690" cy="12729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026DE6-B0B4-48D1-9FD5-B59EEBBE5063}"/>
                </a:ext>
              </a:extLst>
            </p:cNvPr>
            <p:cNvSpPr/>
            <p:nvPr/>
          </p:nvSpPr>
          <p:spPr>
            <a:xfrm>
              <a:off x="4877642" y="3392810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C8972CA-A362-459C-8E55-931EAD5F261E}"/>
              </a:ext>
            </a:extLst>
          </p:cNvPr>
          <p:cNvGrpSpPr/>
          <p:nvPr/>
        </p:nvGrpSpPr>
        <p:grpSpPr>
          <a:xfrm>
            <a:off x="7227051" y="3957177"/>
            <a:ext cx="1473396" cy="72380"/>
            <a:chOff x="7436657" y="3772204"/>
            <a:chExt cx="1473396" cy="72380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2D20918-B1F3-4EED-9E7A-F328E25B0DC4}"/>
                </a:ext>
              </a:extLst>
            </p:cNvPr>
            <p:cNvCxnSpPr>
              <a:cxnSpLocks/>
            </p:cNvCxnSpPr>
            <p:nvPr/>
          </p:nvCxnSpPr>
          <p:spPr>
            <a:xfrm>
              <a:off x="7476541" y="3817918"/>
              <a:ext cx="1433512" cy="1101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4EECCB6-8E58-415E-8CE2-9DA121D130C3}"/>
                </a:ext>
              </a:extLst>
            </p:cNvPr>
            <p:cNvSpPr/>
            <p:nvPr/>
          </p:nvSpPr>
          <p:spPr>
            <a:xfrm flipH="1" flipV="1">
              <a:off x="7436657" y="3772204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AE60800B-C103-4594-9672-8CD9746E48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555" y="-301464"/>
            <a:ext cx="3143632" cy="425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0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307BC95-46D3-45DC-BD41-F76294CF9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3" y="4775199"/>
            <a:ext cx="3059365" cy="365584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680798C-6F8D-4F4C-9902-6AC5EDF0BB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420" y="-1904986"/>
            <a:ext cx="4629180" cy="380997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441CB09-F4FF-4C17-8E97-2BE59F7F2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836">
            <a:off x="9016829" y="3626901"/>
            <a:ext cx="5896200" cy="325669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24755F5-A136-4671-AFDB-DF2D8B2410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B00F67A-93EF-4D9D-995A-791CA96386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298" y="0"/>
            <a:ext cx="3242596" cy="28034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D4C2DE-6BE8-482B-905B-4357899C5F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16" y="1668808"/>
            <a:ext cx="3143632" cy="425632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61FCEB-3B6E-4DD7-96A7-2083F79092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6" y="548564"/>
            <a:ext cx="9681780" cy="557628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ED11F21-AD62-4A43-B503-68139DB85379}"/>
              </a:ext>
            </a:extLst>
          </p:cNvPr>
          <p:cNvSpPr txBox="1"/>
          <p:nvPr/>
        </p:nvSpPr>
        <p:spPr>
          <a:xfrm>
            <a:off x="3039926" y="2091264"/>
            <a:ext cx="59135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再见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B58CB0-26F6-436B-B94D-434CF2CCAB67}"/>
              </a:ext>
            </a:extLst>
          </p:cNvPr>
          <p:cNvSpPr txBox="1"/>
          <p:nvPr/>
        </p:nvSpPr>
        <p:spPr>
          <a:xfrm>
            <a:off x="3039926" y="3180533"/>
            <a:ext cx="5821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POWERPOINT TEMPLATE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D89BD8-CEA9-48CD-9F5A-29EAC4E4A4C4}"/>
              </a:ext>
            </a:extLst>
          </p:cNvPr>
          <p:cNvSpPr txBox="1"/>
          <p:nvPr/>
        </p:nvSpPr>
        <p:spPr>
          <a:xfrm>
            <a:off x="4824910" y="3799676"/>
            <a:ext cx="225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606159D-85E1-427E-8EB2-2FA9F96E2800}"/>
              </a:ext>
            </a:extLst>
          </p:cNvPr>
          <p:cNvGrpSpPr/>
          <p:nvPr/>
        </p:nvGrpSpPr>
        <p:grpSpPr>
          <a:xfrm>
            <a:off x="3305132" y="3969906"/>
            <a:ext cx="1369574" cy="72380"/>
            <a:chOff x="3580448" y="3392810"/>
            <a:chExt cx="1369574" cy="7238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EDDF8A7-5CBA-4DAA-B33A-EB6006C4B6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0448" y="3416271"/>
              <a:ext cx="1329690" cy="12729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026DE6-B0B4-48D1-9FD5-B59EEBBE5063}"/>
                </a:ext>
              </a:extLst>
            </p:cNvPr>
            <p:cNvSpPr/>
            <p:nvPr/>
          </p:nvSpPr>
          <p:spPr>
            <a:xfrm>
              <a:off x="4877642" y="3392810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C8972CA-A362-459C-8E55-931EAD5F261E}"/>
              </a:ext>
            </a:extLst>
          </p:cNvPr>
          <p:cNvGrpSpPr/>
          <p:nvPr/>
        </p:nvGrpSpPr>
        <p:grpSpPr>
          <a:xfrm>
            <a:off x="7227051" y="3957177"/>
            <a:ext cx="1473396" cy="72380"/>
            <a:chOff x="7436657" y="3772204"/>
            <a:chExt cx="1473396" cy="72380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2D20918-B1F3-4EED-9E7A-F328E25B0DC4}"/>
                </a:ext>
              </a:extLst>
            </p:cNvPr>
            <p:cNvCxnSpPr>
              <a:cxnSpLocks/>
            </p:cNvCxnSpPr>
            <p:nvPr/>
          </p:nvCxnSpPr>
          <p:spPr>
            <a:xfrm>
              <a:off x="7476541" y="3817918"/>
              <a:ext cx="1433512" cy="1101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4EECCB6-8E58-415E-8CE2-9DA121D130C3}"/>
                </a:ext>
              </a:extLst>
            </p:cNvPr>
            <p:cNvSpPr/>
            <p:nvPr/>
          </p:nvSpPr>
          <p:spPr>
            <a:xfrm flipH="1" flipV="1">
              <a:off x="7436657" y="3772204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AE60800B-C103-4594-9672-8CD9746E48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555" y="-301464"/>
            <a:ext cx="3143632" cy="425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 nodePh="1">
                                  <p:stCondLst>
                                    <p:cond delay="370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CDF0A2-E5A4-4E3A-AFA8-39644A8EC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972" y="3465109"/>
            <a:ext cx="5335636" cy="45765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15929B0-143A-4592-AD8C-A0E4BE4D3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972" y="2444284"/>
            <a:ext cx="3559211" cy="19694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20ACA7A-B13A-4890-A90B-731C7D1F32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234" y="-643584"/>
            <a:ext cx="3135376" cy="39604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D25A7C-D7B4-4357-886D-463BCE5B2B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514" y="-2275497"/>
            <a:ext cx="2235007" cy="455099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F16295-837E-41B5-8384-11BC1F5392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744" y="4833511"/>
            <a:ext cx="2564000" cy="21162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C37F2B-3DE4-4442-865E-F4130366EA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56" y="1634651"/>
            <a:ext cx="2849475" cy="36609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3E115AE-CF66-4D0F-BA09-4FDB4D0300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6" y="548564"/>
            <a:ext cx="9681780" cy="5576283"/>
          </a:xfrm>
          <a:prstGeom prst="rect">
            <a:avLst/>
          </a:prstGeom>
        </p:spPr>
      </p:pic>
      <p:grpSp>
        <p:nvGrpSpPr>
          <p:cNvPr id="55" name="组合 54">
            <a:extLst>
              <a:ext uri="{FF2B5EF4-FFF2-40B4-BE49-F238E27FC236}">
                <a16:creationId xmlns:a16="http://schemas.microsoft.com/office/drawing/2014/main" id="{0F7F96FE-E5C0-402B-B83F-348C0F29F945}"/>
              </a:ext>
            </a:extLst>
          </p:cNvPr>
          <p:cNvGrpSpPr/>
          <p:nvPr/>
        </p:nvGrpSpPr>
        <p:grpSpPr>
          <a:xfrm>
            <a:off x="6419911" y="3679825"/>
            <a:ext cx="4074261" cy="1069975"/>
            <a:chOff x="6419912" y="3703960"/>
            <a:chExt cx="4074261" cy="1069975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004FB7A-69C7-4723-B2F5-42DA93FEB89F}"/>
                </a:ext>
              </a:extLst>
            </p:cNvPr>
            <p:cNvSpPr/>
            <p:nvPr/>
          </p:nvSpPr>
          <p:spPr>
            <a:xfrm>
              <a:off x="6419912" y="3703960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4.</a:t>
              </a:r>
              <a:r>
                <a:rPr kumimoji="1" lang="zh-CN" altLang="zh-CN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创建第一个</a:t>
              </a:r>
              <a:r>
                <a:rPr kumimoji="1" lang="en-US" altLang="zh-CN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App Inventor</a:t>
              </a:r>
              <a:r>
                <a:rPr kumimoji="1" lang="zh-CN" altLang="zh-CN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项目</a:t>
              </a:r>
            </a:p>
            <a:p>
              <a:pPr algn="ctr"/>
              <a:endParaRPr lang="zh-CN" altLang="en-US" sz="2000" dirty="0">
                <a:solidFill>
                  <a:srgbClr val="FF000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0EB340B-D9F3-4C0B-837D-DA991DD0CAAB}"/>
                </a:ext>
              </a:extLst>
            </p:cNvPr>
            <p:cNvSpPr/>
            <p:nvPr/>
          </p:nvSpPr>
          <p:spPr>
            <a:xfrm>
              <a:off x="6638323" y="3780548"/>
              <a:ext cx="189647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CADBF86-36A5-45B6-A3C6-5B75A31D73BA}"/>
                </a:ext>
              </a:extLst>
            </p:cNvPr>
            <p:cNvSpPr/>
            <p:nvPr/>
          </p:nvSpPr>
          <p:spPr>
            <a:xfrm>
              <a:off x="6909346" y="40744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8" name="group_22974">
              <a:extLst>
                <a:ext uri="{FF2B5EF4-FFF2-40B4-BE49-F238E27FC236}">
                  <a16:creationId xmlns:a16="http://schemas.microsoft.com/office/drawing/2014/main" id="{2D879ADB-9913-4630-9777-300C850549D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468339" y="3775558"/>
              <a:ext cx="941678" cy="866245"/>
            </a:xfrm>
            <a:custGeom>
              <a:avLst/>
              <a:gdLst>
                <a:gd name="T0" fmla="*/ 1063 w 1485"/>
                <a:gd name="T1" fmla="*/ 120 h 1368"/>
                <a:gd name="T2" fmla="*/ 1131 w 1485"/>
                <a:gd name="T3" fmla="*/ 88 h 1368"/>
                <a:gd name="T4" fmla="*/ 1154 w 1485"/>
                <a:gd name="T5" fmla="*/ 171 h 1368"/>
                <a:gd name="T6" fmla="*/ 1281 w 1485"/>
                <a:gd name="T7" fmla="*/ 424 h 1368"/>
                <a:gd name="T8" fmla="*/ 1281 w 1485"/>
                <a:gd name="T9" fmla="*/ 522 h 1368"/>
                <a:gd name="T10" fmla="*/ 1299 w 1485"/>
                <a:gd name="T11" fmla="*/ 519 h 1368"/>
                <a:gd name="T12" fmla="*/ 1299 w 1485"/>
                <a:gd name="T13" fmla="*/ 619 h 1368"/>
                <a:gd name="T14" fmla="*/ 1244 w 1485"/>
                <a:gd name="T15" fmla="*/ 670 h 1368"/>
                <a:gd name="T16" fmla="*/ 1153 w 1485"/>
                <a:gd name="T17" fmla="*/ 871 h 1368"/>
                <a:gd name="T18" fmla="*/ 1485 w 1485"/>
                <a:gd name="T19" fmla="*/ 1328 h 1368"/>
                <a:gd name="T20" fmla="*/ 1353 w 1485"/>
                <a:gd name="T21" fmla="*/ 1328 h 1368"/>
                <a:gd name="T22" fmla="*/ 1018 w 1485"/>
                <a:gd name="T23" fmla="*/ 845 h 1368"/>
                <a:gd name="T24" fmla="*/ 1083 w 1485"/>
                <a:gd name="T25" fmla="*/ 682 h 1368"/>
                <a:gd name="T26" fmla="*/ 1148 w 1485"/>
                <a:gd name="T27" fmla="*/ 598 h 1368"/>
                <a:gd name="T28" fmla="*/ 1129 w 1485"/>
                <a:gd name="T29" fmla="*/ 436 h 1368"/>
                <a:gd name="T30" fmla="*/ 1129 w 1485"/>
                <a:gd name="T31" fmla="*/ 373 h 1368"/>
                <a:gd name="T32" fmla="*/ 1063 w 1485"/>
                <a:gd name="T33" fmla="*/ 120 h 1368"/>
                <a:gd name="T34" fmla="*/ 465 w 1485"/>
                <a:gd name="T35" fmla="*/ 846 h 1368"/>
                <a:gd name="T36" fmla="*/ 405 w 1485"/>
                <a:gd name="T37" fmla="*/ 682 h 1368"/>
                <a:gd name="T38" fmla="*/ 334 w 1485"/>
                <a:gd name="T39" fmla="*/ 596 h 1368"/>
                <a:gd name="T40" fmla="*/ 358 w 1485"/>
                <a:gd name="T41" fmla="*/ 436 h 1368"/>
                <a:gd name="T42" fmla="*/ 358 w 1485"/>
                <a:gd name="T43" fmla="*/ 372 h 1368"/>
                <a:gd name="T44" fmla="*/ 357 w 1485"/>
                <a:gd name="T45" fmla="*/ 316 h 1368"/>
                <a:gd name="T46" fmla="*/ 372 w 1485"/>
                <a:gd name="T47" fmla="*/ 161 h 1368"/>
                <a:gd name="T48" fmla="*/ 206 w 1485"/>
                <a:gd name="T49" fmla="*/ 424 h 1368"/>
                <a:gd name="T50" fmla="*/ 206 w 1485"/>
                <a:gd name="T51" fmla="*/ 522 h 1368"/>
                <a:gd name="T52" fmla="*/ 188 w 1485"/>
                <a:gd name="T53" fmla="*/ 519 h 1368"/>
                <a:gd name="T54" fmla="*/ 183 w 1485"/>
                <a:gd name="T55" fmla="*/ 617 h 1368"/>
                <a:gd name="T56" fmla="*/ 243 w 1485"/>
                <a:gd name="T57" fmla="*/ 670 h 1368"/>
                <a:gd name="T58" fmla="*/ 329 w 1485"/>
                <a:gd name="T59" fmla="*/ 872 h 1368"/>
                <a:gd name="T60" fmla="*/ 0 w 1485"/>
                <a:gd name="T61" fmla="*/ 1328 h 1368"/>
                <a:gd name="T62" fmla="*/ 132 w 1485"/>
                <a:gd name="T63" fmla="*/ 1328 h 1368"/>
                <a:gd name="T64" fmla="*/ 465 w 1485"/>
                <a:gd name="T65" fmla="*/ 846 h 1368"/>
                <a:gd name="T66" fmla="*/ 941 w 1485"/>
                <a:gd name="T67" fmla="*/ 864 h 1368"/>
                <a:gd name="T68" fmla="*/ 1041 w 1485"/>
                <a:gd name="T69" fmla="*/ 642 h 1368"/>
                <a:gd name="T70" fmla="*/ 1102 w 1485"/>
                <a:gd name="T71" fmla="*/ 586 h 1368"/>
                <a:gd name="T72" fmla="*/ 1102 w 1485"/>
                <a:gd name="T73" fmla="*/ 476 h 1368"/>
                <a:gd name="T74" fmla="*/ 1081 w 1485"/>
                <a:gd name="T75" fmla="*/ 479 h 1368"/>
                <a:gd name="T76" fmla="*/ 1081 w 1485"/>
                <a:gd name="T77" fmla="*/ 372 h 1368"/>
                <a:gd name="T78" fmla="*/ 941 w 1485"/>
                <a:gd name="T79" fmla="*/ 92 h 1368"/>
                <a:gd name="T80" fmla="*/ 916 w 1485"/>
                <a:gd name="T81" fmla="*/ 0 h 1368"/>
                <a:gd name="T82" fmla="*/ 640 w 1485"/>
                <a:gd name="T83" fmla="*/ 73 h 1368"/>
                <a:gd name="T84" fmla="*/ 643 w 1485"/>
                <a:gd name="T85" fmla="*/ 74 h 1368"/>
                <a:gd name="T86" fmla="*/ 406 w 1485"/>
                <a:gd name="T87" fmla="*/ 372 h 1368"/>
                <a:gd name="T88" fmla="*/ 406 w 1485"/>
                <a:gd name="T89" fmla="*/ 479 h 1368"/>
                <a:gd name="T90" fmla="*/ 386 w 1485"/>
                <a:gd name="T91" fmla="*/ 476 h 1368"/>
                <a:gd name="T92" fmla="*/ 380 w 1485"/>
                <a:gd name="T93" fmla="*/ 584 h 1368"/>
                <a:gd name="T94" fmla="*/ 446 w 1485"/>
                <a:gd name="T95" fmla="*/ 642 h 1368"/>
                <a:gd name="T96" fmla="*/ 541 w 1485"/>
                <a:gd name="T97" fmla="*/ 865 h 1368"/>
                <a:gd name="T98" fmla="*/ 178 w 1485"/>
                <a:gd name="T99" fmla="*/ 1368 h 1368"/>
                <a:gd name="T100" fmla="*/ 1307 w 1485"/>
                <a:gd name="T101" fmla="*/ 1368 h 1368"/>
                <a:gd name="T102" fmla="*/ 941 w 1485"/>
                <a:gd name="T103" fmla="*/ 86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5" h="1368">
                  <a:moveTo>
                    <a:pt x="1063" y="120"/>
                  </a:moveTo>
                  <a:cubicBezTo>
                    <a:pt x="1092" y="111"/>
                    <a:pt x="1117" y="101"/>
                    <a:pt x="1131" y="88"/>
                  </a:cubicBezTo>
                  <a:cubicBezTo>
                    <a:pt x="1131" y="88"/>
                    <a:pt x="1132" y="127"/>
                    <a:pt x="1154" y="171"/>
                  </a:cubicBezTo>
                  <a:cubicBezTo>
                    <a:pt x="1269" y="215"/>
                    <a:pt x="1284" y="318"/>
                    <a:pt x="1281" y="424"/>
                  </a:cubicBezTo>
                  <a:lnTo>
                    <a:pt x="1281" y="522"/>
                  </a:lnTo>
                  <a:cubicBezTo>
                    <a:pt x="1287" y="519"/>
                    <a:pt x="1293" y="518"/>
                    <a:pt x="1299" y="519"/>
                  </a:cubicBezTo>
                  <a:cubicBezTo>
                    <a:pt x="1319" y="525"/>
                    <a:pt x="1308" y="584"/>
                    <a:pt x="1299" y="619"/>
                  </a:cubicBezTo>
                  <a:cubicBezTo>
                    <a:pt x="1290" y="653"/>
                    <a:pt x="1264" y="674"/>
                    <a:pt x="1244" y="670"/>
                  </a:cubicBezTo>
                  <a:cubicBezTo>
                    <a:pt x="1230" y="762"/>
                    <a:pt x="1198" y="828"/>
                    <a:pt x="1153" y="871"/>
                  </a:cubicBezTo>
                  <a:cubicBezTo>
                    <a:pt x="1347" y="941"/>
                    <a:pt x="1485" y="1119"/>
                    <a:pt x="1485" y="1328"/>
                  </a:cubicBezTo>
                  <a:lnTo>
                    <a:pt x="1353" y="1328"/>
                  </a:lnTo>
                  <a:cubicBezTo>
                    <a:pt x="1338" y="1123"/>
                    <a:pt x="1209" y="938"/>
                    <a:pt x="1018" y="845"/>
                  </a:cubicBezTo>
                  <a:cubicBezTo>
                    <a:pt x="1047" y="800"/>
                    <a:pt x="1069" y="746"/>
                    <a:pt x="1083" y="682"/>
                  </a:cubicBezTo>
                  <a:cubicBezTo>
                    <a:pt x="1113" y="668"/>
                    <a:pt x="1137" y="638"/>
                    <a:pt x="1148" y="598"/>
                  </a:cubicBezTo>
                  <a:cubicBezTo>
                    <a:pt x="1157" y="564"/>
                    <a:pt x="1182" y="466"/>
                    <a:pt x="1129" y="436"/>
                  </a:cubicBezTo>
                  <a:lnTo>
                    <a:pt x="1129" y="373"/>
                  </a:lnTo>
                  <a:cubicBezTo>
                    <a:pt x="1131" y="316"/>
                    <a:pt x="1134" y="203"/>
                    <a:pt x="1063" y="120"/>
                  </a:cubicBezTo>
                  <a:close/>
                  <a:moveTo>
                    <a:pt x="465" y="846"/>
                  </a:moveTo>
                  <a:cubicBezTo>
                    <a:pt x="438" y="802"/>
                    <a:pt x="418" y="748"/>
                    <a:pt x="405" y="682"/>
                  </a:cubicBezTo>
                  <a:cubicBezTo>
                    <a:pt x="372" y="668"/>
                    <a:pt x="344" y="635"/>
                    <a:pt x="334" y="596"/>
                  </a:cubicBezTo>
                  <a:cubicBezTo>
                    <a:pt x="324" y="556"/>
                    <a:pt x="306" y="465"/>
                    <a:pt x="358" y="436"/>
                  </a:cubicBezTo>
                  <a:lnTo>
                    <a:pt x="358" y="372"/>
                  </a:lnTo>
                  <a:cubicBezTo>
                    <a:pt x="358" y="352"/>
                    <a:pt x="357" y="334"/>
                    <a:pt x="357" y="316"/>
                  </a:cubicBezTo>
                  <a:cubicBezTo>
                    <a:pt x="355" y="256"/>
                    <a:pt x="356" y="204"/>
                    <a:pt x="372" y="161"/>
                  </a:cubicBezTo>
                  <a:cubicBezTo>
                    <a:pt x="175" y="193"/>
                    <a:pt x="206" y="281"/>
                    <a:pt x="206" y="424"/>
                  </a:cubicBezTo>
                  <a:lnTo>
                    <a:pt x="206" y="522"/>
                  </a:lnTo>
                  <a:cubicBezTo>
                    <a:pt x="200" y="519"/>
                    <a:pt x="194" y="518"/>
                    <a:pt x="188" y="519"/>
                  </a:cubicBezTo>
                  <a:cubicBezTo>
                    <a:pt x="168" y="525"/>
                    <a:pt x="174" y="582"/>
                    <a:pt x="183" y="617"/>
                  </a:cubicBezTo>
                  <a:cubicBezTo>
                    <a:pt x="192" y="651"/>
                    <a:pt x="223" y="674"/>
                    <a:pt x="243" y="670"/>
                  </a:cubicBezTo>
                  <a:cubicBezTo>
                    <a:pt x="258" y="766"/>
                    <a:pt x="288" y="830"/>
                    <a:pt x="329" y="872"/>
                  </a:cubicBezTo>
                  <a:cubicBezTo>
                    <a:pt x="137" y="943"/>
                    <a:pt x="0" y="1120"/>
                    <a:pt x="0" y="1328"/>
                  </a:cubicBezTo>
                  <a:lnTo>
                    <a:pt x="132" y="1328"/>
                  </a:lnTo>
                  <a:cubicBezTo>
                    <a:pt x="147" y="1124"/>
                    <a:pt x="275" y="939"/>
                    <a:pt x="465" y="846"/>
                  </a:cubicBezTo>
                  <a:close/>
                  <a:moveTo>
                    <a:pt x="941" y="864"/>
                  </a:moveTo>
                  <a:cubicBezTo>
                    <a:pt x="990" y="816"/>
                    <a:pt x="1025" y="743"/>
                    <a:pt x="1041" y="642"/>
                  </a:cubicBezTo>
                  <a:cubicBezTo>
                    <a:pt x="1063" y="646"/>
                    <a:pt x="1092" y="624"/>
                    <a:pt x="1102" y="586"/>
                  </a:cubicBezTo>
                  <a:cubicBezTo>
                    <a:pt x="1112" y="547"/>
                    <a:pt x="1124" y="482"/>
                    <a:pt x="1102" y="476"/>
                  </a:cubicBezTo>
                  <a:cubicBezTo>
                    <a:pt x="1095" y="475"/>
                    <a:pt x="1088" y="476"/>
                    <a:pt x="1081" y="479"/>
                  </a:cubicBezTo>
                  <a:lnTo>
                    <a:pt x="1081" y="372"/>
                  </a:lnTo>
                  <a:cubicBezTo>
                    <a:pt x="1085" y="254"/>
                    <a:pt x="1069" y="141"/>
                    <a:pt x="941" y="92"/>
                  </a:cubicBezTo>
                  <a:cubicBezTo>
                    <a:pt x="918" y="44"/>
                    <a:pt x="916" y="0"/>
                    <a:pt x="916" y="0"/>
                  </a:cubicBezTo>
                  <a:cubicBezTo>
                    <a:pt x="859" y="52"/>
                    <a:pt x="640" y="73"/>
                    <a:pt x="640" y="73"/>
                  </a:cubicBezTo>
                  <a:lnTo>
                    <a:pt x="643" y="74"/>
                  </a:lnTo>
                  <a:cubicBezTo>
                    <a:pt x="366" y="102"/>
                    <a:pt x="406" y="202"/>
                    <a:pt x="406" y="372"/>
                  </a:cubicBezTo>
                  <a:lnTo>
                    <a:pt x="406" y="479"/>
                  </a:lnTo>
                  <a:cubicBezTo>
                    <a:pt x="399" y="476"/>
                    <a:pt x="392" y="475"/>
                    <a:pt x="386" y="476"/>
                  </a:cubicBezTo>
                  <a:cubicBezTo>
                    <a:pt x="363" y="482"/>
                    <a:pt x="370" y="545"/>
                    <a:pt x="380" y="584"/>
                  </a:cubicBezTo>
                  <a:cubicBezTo>
                    <a:pt x="390" y="622"/>
                    <a:pt x="424" y="647"/>
                    <a:pt x="446" y="642"/>
                  </a:cubicBezTo>
                  <a:cubicBezTo>
                    <a:pt x="463" y="749"/>
                    <a:pt x="496" y="819"/>
                    <a:pt x="541" y="865"/>
                  </a:cubicBezTo>
                  <a:cubicBezTo>
                    <a:pt x="329" y="943"/>
                    <a:pt x="178" y="1139"/>
                    <a:pt x="178" y="1368"/>
                  </a:cubicBezTo>
                  <a:lnTo>
                    <a:pt x="1307" y="1368"/>
                  </a:lnTo>
                  <a:cubicBezTo>
                    <a:pt x="1306" y="1137"/>
                    <a:pt x="1154" y="941"/>
                    <a:pt x="941" y="864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E7EA955-BAC5-4992-8CE2-7070797752BF}"/>
              </a:ext>
            </a:extLst>
          </p:cNvPr>
          <p:cNvGrpSpPr/>
          <p:nvPr/>
        </p:nvGrpSpPr>
        <p:grpSpPr>
          <a:xfrm>
            <a:off x="1881284" y="3679825"/>
            <a:ext cx="4075509" cy="1069975"/>
            <a:chOff x="1881284" y="3679825"/>
            <a:chExt cx="4075509" cy="1069975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639FEE4-6054-49C9-A5A8-669253CC9173}"/>
                </a:ext>
              </a:extLst>
            </p:cNvPr>
            <p:cNvSpPr/>
            <p:nvPr/>
          </p:nvSpPr>
          <p:spPr>
            <a:xfrm>
              <a:off x="1881284" y="36798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2.App Inventor 2 </a:t>
              </a:r>
              <a:r>
                <a:rPr kumimoji="1" lang="zh-CN" altLang="en-US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开发环境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C0E301A-94D1-4C37-8441-61A08C4D35CD}"/>
                </a:ext>
              </a:extLst>
            </p:cNvPr>
            <p:cNvSpPr/>
            <p:nvPr/>
          </p:nvSpPr>
          <p:spPr>
            <a:xfrm>
              <a:off x="2099695" y="3780548"/>
              <a:ext cx="18500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AFFD47D-9370-47A0-B44E-A23152FED7F7}"/>
                </a:ext>
              </a:extLst>
            </p:cNvPr>
            <p:cNvSpPr/>
            <p:nvPr/>
          </p:nvSpPr>
          <p:spPr>
            <a:xfrm>
              <a:off x="2430709" y="40847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9" name="wifi-signal-full_17952">
              <a:extLst>
                <a:ext uri="{FF2B5EF4-FFF2-40B4-BE49-F238E27FC236}">
                  <a16:creationId xmlns:a16="http://schemas.microsoft.com/office/drawing/2014/main" id="{6D82C68A-186B-4894-A300-96128B324E6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6811" y="3939277"/>
              <a:ext cx="1039982" cy="70252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46FF5E2-C37E-4836-A74C-10781B72357E}"/>
              </a:ext>
            </a:extLst>
          </p:cNvPr>
          <p:cNvGrpSpPr/>
          <p:nvPr/>
        </p:nvGrpSpPr>
        <p:grpSpPr>
          <a:xfrm>
            <a:off x="6419912" y="2409900"/>
            <a:ext cx="4074261" cy="1069975"/>
            <a:chOff x="6419912" y="2409900"/>
            <a:chExt cx="4074261" cy="1069975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A1E8E14-6BC6-4AEA-9A9E-4F92F7911823}"/>
                </a:ext>
              </a:extLst>
            </p:cNvPr>
            <p:cNvSpPr/>
            <p:nvPr/>
          </p:nvSpPr>
          <p:spPr>
            <a:xfrm>
              <a:off x="6419912" y="2409900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3.</a:t>
              </a:r>
              <a:r>
                <a:rPr kumimoji="1" lang="zh-CN" altLang="en-US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访问 </a:t>
              </a:r>
              <a:r>
                <a:rPr kumimoji="1" lang="en-US" altLang="zh-CN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App Inventor 2 </a:t>
              </a:r>
              <a:r>
                <a:rPr kumimoji="1" lang="zh-CN" altLang="en-US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开发网站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769E6D6-5032-4C63-B890-DC77386006F4}"/>
                </a:ext>
              </a:extLst>
            </p:cNvPr>
            <p:cNvSpPr/>
            <p:nvPr/>
          </p:nvSpPr>
          <p:spPr>
            <a:xfrm>
              <a:off x="6638322" y="2459748"/>
              <a:ext cx="211002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43172C7-CBE5-45C9-9744-64EEF222C4B9}"/>
                </a:ext>
              </a:extLst>
            </p:cNvPr>
            <p:cNvSpPr/>
            <p:nvPr/>
          </p:nvSpPr>
          <p:spPr>
            <a:xfrm>
              <a:off x="6627211" y="2785603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 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0" name="speech-bubble_121922">
              <a:extLst>
                <a:ext uri="{FF2B5EF4-FFF2-40B4-BE49-F238E27FC236}">
                  <a16:creationId xmlns:a16="http://schemas.microsoft.com/office/drawing/2014/main" id="{1DF5DA89-DC61-4EBE-88CC-19320F15B4E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468338" y="2435762"/>
              <a:ext cx="939922" cy="881128"/>
            </a:xfrm>
            <a:custGeom>
              <a:avLst/>
              <a:gdLst>
                <a:gd name="connsiteX0" fmla="*/ 325000 h 606722"/>
                <a:gd name="connsiteY0" fmla="*/ 325000 h 606722"/>
                <a:gd name="connsiteX1" fmla="*/ 325000 h 606722"/>
                <a:gd name="connsiteY1" fmla="*/ 325000 h 606722"/>
                <a:gd name="connsiteX2" fmla="*/ 325000 h 606722"/>
                <a:gd name="connsiteY2" fmla="*/ 325000 h 606722"/>
                <a:gd name="connsiteX3" fmla="*/ 325000 h 606722"/>
                <a:gd name="connsiteY3" fmla="*/ 325000 h 606722"/>
                <a:gd name="connsiteX4" fmla="*/ 325000 h 606722"/>
                <a:gd name="connsiteY4" fmla="*/ 325000 h 606722"/>
                <a:gd name="connsiteX5" fmla="*/ 325000 h 606722"/>
                <a:gd name="connsiteY5" fmla="*/ 325000 h 606722"/>
                <a:gd name="connsiteX6" fmla="*/ 325000 h 606722"/>
                <a:gd name="connsiteY6" fmla="*/ 325000 h 606722"/>
                <a:gd name="connsiteX7" fmla="*/ 325000 h 606722"/>
                <a:gd name="connsiteY7" fmla="*/ 325000 h 606722"/>
                <a:gd name="connsiteX8" fmla="*/ 325000 h 606722"/>
                <a:gd name="connsiteY8" fmla="*/ 325000 h 606722"/>
                <a:gd name="connsiteX9" fmla="*/ 325000 h 606722"/>
                <a:gd name="connsiteY9" fmla="*/ 325000 h 606722"/>
                <a:gd name="connsiteX10" fmla="*/ 325000 h 606722"/>
                <a:gd name="connsiteY10" fmla="*/ 325000 h 606722"/>
                <a:gd name="connsiteX11" fmla="*/ 325000 h 606722"/>
                <a:gd name="connsiteY11" fmla="*/ 325000 h 606722"/>
                <a:gd name="connsiteX12" fmla="*/ 325000 h 606722"/>
                <a:gd name="connsiteY12" fmla="*/ 325000 h 606722"/>
                <a:gd name="connsiteX13" fmla="*/ 325000 h 606722"/>
                <a:gd name="connsiteY13" fmla="*/ 325000 h 606722"/>
                <a:gd name="connsiteX14" fmla="*/ 325000 h 606722"/>
                <a:gd name="connsiteY14" fmla="*/ 325000 h 606722"/>
                <a:gd name="connsiteX15" fmla="*/ 325000 h 606722"/>
                <a:gd name="connsiteY15" fmla="*/ 325000 h 606722"/>
                <a:gd name="connsiteX16" fmla="*/ 325000 h 606722"/>
                <a:gd name="connsiteY16" fmla="*/ 32500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6933" h="568969">
                  <a:moveTo>
                    <a:pt x="186787" y="175073"/>
                  </a:moveTo>
                  <a:lnTo>
                    <a:pt x="606933" y="175073"/>
                  </a:lnTo>
                  <a:lnTo>
                    <a:pt x="606933" y="474766"/>
                  </a:lnTo>
                  <a:lnTo>
                    <a:pt x="542311" y="474766"/>
                  </a:lnTo>
                  <a:lnTo>
                    <a:pt x="542311" y="568969"/>
                  </a:lnTo>
                  <a:lnTo>
                    <a:pt x="447978" y="474766"/>
                  </a:lnTo>
                  <a:lnTo>
                    <a:pt x="186787" y="474766"/>
                  </a:lnTo>
                  <a:close/>
                  <a:moveTo>
                    <a:pt x="0" y="0"/>
                  </a:moveTo>
                  <a:lnTo>
                    <a:pt x="420217" y="0"/>
                  </a:lnTo>
                  <a:lnTo>
                    <a:pt x="420217" y="135062"/>
                  </a:lnTo>
                  <a:lnTo>
                    <a:pt x="186797" y="135062"/>
                  </a:lnTo>
                  <a:lnTo>
                    <a:pt x="146776" y="135062"/>
                  </a:lnTo>
                  <a:lnTo>
                    <a:pt x="146776" y="175021"/>
                  </a:lnTo>
                  <a:lnTo>
                    <a:pt x="146776" y="311880"/>
                  </a:lnTo>
                  <a:lnTo>
                    <a:pt x="64634" y="393896"/>
                  </a:lnTo>
                  <a:lnTo>
                    <a:pt x="64634" y="299693"/>
                  </a:lnTo>
                  <a:lnTo>
                    <a:pt x="0" y="299693"/>
                  </a:ln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4682D57-D4A2-45F9-A395-94488BE5FF62}"/>
              </a:ext>
            </a:extLst>
          </p:cNvPr>
          <p:cNvGrpSpPr/>
          <p:nvPr/>
        </p:nvGrpSpPr>
        <p:grpSpPr>
          <a:xfrm>
            <a:off x="1885307" y="2393025"/>
            <a:ext cx="4074261" cy="1104281"/>
            <a:chOff x="1885307" y="2393025"/>
            <a:chExt cx="4074261" cy="110428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EF599B6-9C4C-464F-87BD-F59EA8FA9DD6}"/>
                </a:ext>
              </a:extLst>
            </p:cNvPr>
            <p:cNvSpPr/>
            <p:nvPr/>
          </p:nvSpPr>
          <p:spPr>
            <a:xfrm>
              <a:off x="1885307" y="2427331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1791511-E0C8-43A9-B305-C2CB199A49CA}"/>
                </a:ext>
              </a:extLst>
            </p:cNvPr>
            <p:cNvSpPr/>
            <p:nvPr/>
          </p:nvSpPr>
          <p:spPr>
            <a:xfrm>
              <a:off x="2099695" y="2459748"/>
              <a:ext cx="188807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20E0C8F-D301-4F6E-A363-ACE7531973BB}"/>
                </a:ext>
              </a:extLst>
            </p:cNvPr>
            <p:cNvSpPr/>
            <p:nvPr/>
          </p:nvSpPr>
          <p:spPr>
            <a:xfrm>
              <a:off x="2386883" y="2722998"/>
              <a:ext cx="2725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1.App Inventor</a:t>
              </a:r>
              <a:r>
                <a:rPr kumimoji="1" lang="zh-CN" altLang="en-US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简介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 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1" name="cloud-data_72746">
              <a:extLst>
                <a:ext uri="{FF2B5EF4-FFF2-40B4-BE49-F238E27FC236}">
                  <a16:creationId xmlns:a16="http://schemas.microsoft.com/office/drawing/2014/main" id="{7410FC05-3F51-491B-BCFD-8A221D7D62F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93744" y="2393025"/>
              <a:ext cx="890345" cy="923865"/>
            </a:xfrm>
            <a:custGeom>
              <a:avLst/>
              <a:gdLst>
                <a:gd name="connsiteX0" fmla="*/ 533304 w 585797"/>
                <a:gd name="connsiteY0" fmla="*/ 452325 h 607851"/>
                <a:gd name="connsiteX1" fmla="*/ 568750 w 585797"/>
                <a:gd name="connsiteY1" fmla="*/ 460265 h 607851"/>
                <a:gd name="connsiteX2" fmla="*/ 585772 w 585797"/>
                <a:gd name="connsiteY2" fmla="*/ 480255 h 607851"/>
                <a:gd name="connsiteX3" fmla="*/ 571088 w 585797"/>
                <a:gd name="connsiteY3" fmla="*/ 502112 h 607851"/>
                <a:gd name="connsiteX4" fmla="*/ 273212 w 585797"/>
                <a:gd name="connsiteY4" fmla="*/ 604395 h 607851"/>
                <a:gd name="connsiteX5" fmla="*/ 252917 w 585797"/>
                <a:gd name="connsiteY5" fmla="*/ 607851 h 607851"/>
                <a:gd name="connsiteX6" fmla="*/ 236924 w 585797"/>
                <a:gd name="connsiteY6" fmla="*/ 605703 h 607851"/>
                <a:gd name="connsiteX7" fmla="*/ 16205 w 585797"/>
                <a:gd name="connsiteY7" fmla="*/ 547322 h 607851"/>
                <a:gd name="connsiteX8" fmla="*/ 25 w 585797"/>
                <a:gd name="connsiteY8" fmla="*/ 527239 h 607851"/>
                <a:gd name="connsiteX9" fmla="*/ 14428 w 585797"/>
                <a:gd name="connsiteY9" fmla="*/ 505755 h 607851"/>
                <a:gd name="connsiteX10" fmla="*/ 50716 w 585797"/>
                <a:gd name="connsiteY10" fmla="*/ 492678 h 607851"/>
                <a:gd name="connsiteX11" fmla="*/ 226449 w 585797"/>
                <a:gd name="connsiteY11" fmla="*/ 539196 h 607851"/>
                <a:gd name="connsiteX12" fmla="*/ 252917 w 585797"/>
                <a:gd name="connsiteY12" fmla="*/ 542652 h 607851"/>
                <a:gd name="connsiteX13" fmla="*/ 286492 w 585797"/>
                <a:gd name="connsiteY13" fmla="*/ 537047 h 607851"/>
                <a:gd name="connsiteX14" fmla="*/ 533215 w 585797"/>
                <a:gd name="connsiteY14" fmla="*/ 346476 h 607851"/>
                <a:gd name="connsiteX15" fmla="*/ 568751 w 585797"/>
                <a:gd name="connsiteY15" fmla="*/ 354414 h 607851"/>
                <a:gd name="connsiteX16" fmla="*/ 585772 w 585797"/>
                <a:gd name="connsiteY16" fmla="*/ 374490 h 607851"/>
                <a:gd name="connsiteX17" fmla="*/ 571089 w 585797"/>
                <a:gd name="connsiteY17" fmla="*/ 396248 h 607851"/>
                <a:gd name="connsiteX18" fmla="*/ 273237 w 585797"/>
                <a:gd name="connsiteY18" fmla="*/ 498500 h 607851"/>
                <a:gd name="connsiteX19" fmla="*/ 252944 w 585797"/>
                <a:gd name="connsiteY19" fmla="*/ 501861 h 607851"/>
                <a:gd name="connsiteX20" fmla="*/ 236952 w 585797"/>
                <a:gd name="connsiteY20" fmla="*/ 499807 h 607851"/>
                <a:gd name="connsiteX21" fmla="*/ 16251 w 585797"/>
                <a:gd name="connsiteY21" fmla="*/ 441444 h 607851"/>
                <a:gd name="connsiteX22" fmla="*/ 73 w 585797"/>
                <a:gd name="connsiteY22" fmla="*/ 421367 h 607851"/>
                <a:gd name="connsiteX23" fmla="*/ 14474 w 585797"/>
                <a:gd name="connsiteY23" fmla="*/ 399983 h 607851"/>
                <a:gd name="connsiteX24" fmla="*/ 50759 w 585797"/>
                <a:gd name="connsiteY24" fmla="*/ 386910 h 607851"/>
                <a:gd name="connsiteX25" fmla="*/ 226478 w 585797"/>
                <a:gd name="connsiteY25" fmla="*/ 433413 h 607851"/>
                <a:gd name="connsiteX26" fmla="*/ 252944 w 585797"/>
                <a:gd name="connsiteY26" fmla="*/ 436775 h 607851"/>
                <a:gd name="connsiteX27" fmla="*/ 286517 w 585797"/>
                <a:gd name="connsiteY27" fmla="*/ 431172 h 607851"/>
                <a:gd name="connsiteX28" fmla="*/ 463638 w 585797"/>
                <a:gd name="connsiteY28" fmla="*/ 224963 h 607851"/>
                <a:gd name="connsiteX29" fmla="*/ 568751 w 585797"/>
                <a:gd name="connsiteY29" fmla="*/ 248492 h 607851"/>
                <a:gd name="connsiteX30" fmla="*/ 585772 w 585797"/>
                <a:gd name="connsiteY30" fmla="*/ 268566 h 607851"/>
                <a:gd name="connsiteX31" fmla="*/ 571089 w 585797"/>
                <a:gd name="connsiteY31" fmla="*/ 290321 h 607851"/>
                <a:gd name="connsiteX32" fmla="*/ 273237 w 585797"/>
                <a:gd name="connsiteY32" fmla="*/ 392560 h 607851"/>
                <a:gd name="connsiteX33" fmla="*/ 252944 w 585797"/>
                <a:gd name="connsiteY33" fmla="*/ 396014 h 607851"/>
                <a:gd name="connsiteX34" fmla="*/ 236952 w 585797"/>
                <a:gd name="connsiteY34" fmla="*/ 393960 h 607851"/>
                <a:gd name="connsiteX35" fmla="*/ 16251 w 585797"/>
                <a:gd name="connsiteY35" fmla="*/ 335511 h 607851"/>
                <a:gd name="connsiteX36" fmla="*/ 73 w 585797"/>
                <a:gd name="connsiteY36" fmla="*/ 315437 h 607851"/>
                <a:gd name="connsiteX37" fmla="*/ 14474 w 585797"/>
                <a:gd name="connsiteY37" fmla="*/ 294056 h 607851"/>
                <a:gd name="connsiteX38" fmla="*/ 138011 w 585797"/>
                <a:gd name="connsiteY38" fmla="*/ 249613 h 607851"/>
                <a:gd name="connsiteX39" fmla="*/ 180094 w 585797"/>
                <a:gd name="connsiteY39" fmla="*/ 263618 h 607851"/>
                <a:gd name="connsiteX40" fmla="*/ 181497 w 585797"/>
                <a:gd name="connsiteY40" fmla="*/ 263711 h 607851"/>
                <a:gd name="connsiteX41" fmla="*/ 182806 w 585797"/>
                <a:gd name="connsiteY41" fmla="*/ 263711 h 607851"/>
                <a:gd name="connsiteX42" fmla="*/ 378444 w 585797"/>
                <a:gd name="connsiteY42" fmla="*/ 263711 h 607851"/>
                <a:gd name="connsiteX43" fmla="*/ 463638 w 585797"/>
                <a:gd name="connsiteY43" fmla="*/ 224963 h 607851"/>
                <a:gd name="connsiteX44" fmla="*/ 282669 w 585797"/>
                <a:gd name="connsiteY44" fmla="*/ 0 h 607851"/>
                <a:gd name="connsiteX45" fmla="*/ 376661 w 585797"/>
                <a:gd name="connsiteY45" fmla="*/ 77792 h 607851"/>
                <a:gd name="connsiteX46" fmla="*/ 378438 w 585797"/>
                <a:gd name="connsiteY46" fmla="*/ 77699 h 607851"/>
                <a:gd name="connsiteX47" fmla="*/ 451106 w 585797"/>
                <a:gd name="connsiteY47" fmla="*/ 150354 h 607851"/>
                <a:gd name="connsiteX48" fmla="*/ 378438 w 585797"/>
                <a:gd name="connsiteY48" fmla="*/ 222916 h 607851"/>
                <a:gd name="connsiteX49" fmla="*/ 182785 w 585797"/>
                <a:gd name="connsiteY49" fmla="*/ 222916 h 607851"/>
                <a:gd name="connsiteX50" fmla="*/ 134620 w 585797"/>
                <a:gd name="connsiteY50" fmla="*/ 170806 h 607851"/>
                <a:gd name="connsiteX51" fmla="*/ 186900 w 585797"/>
                <a:gd name="connsiteY51" fmla="*/ 118602 h 607851"/>
                <a:gd name="connsiteX52" fmla="*/ 189893 w 585797"/>
                <a:gd name="connsiteY52" fmla="*/ 118976 h 607851"/>
                <a:gd name="connsiteX53" fmla="*/ 186900 w 585797"/>
                <a:gd name="connsiteY53" fmla="*/ 95629 h 607851"/>
                <a:gd name="connsiteX54" fmla="*/ 282669 w 585797"/>
                <a:gd name="connsiteY54" fmla="*/ 0 h 60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85797" h="607851">
                  <a:moveTo>
                    <a:pt x="533304" y="452325"/>
                  </a:moveTo>
                  <a:lnTo>
                    <a:pt x="568750" y="460265"/>
                  </a:lnTo>
                  <a:cubicBezTo>
                    <a:pt x="578290" y="462413"/>
                    <a:pt x="585210" y="470540"/>
                    <a:pt x="585772" y="480255"/>
                  </a:cubicBezTo>
                  <a:cubicBezTo>
                    <a:pt x="586239" y="489969"/>
                    <a:pt x="580254" y="498936"/>
                    <a:pt x="571088" y="502112"/>
                  </a:cubicBezTo>
                  <a:lnTo>
                    <a:pt x="273212" y="604395"/>
                  </a:lnTo>
                  <a:cubicBezTo>
                    <a:pt x="266665" y="606730"/>
                    <a:pt x="259838" y="607851"/>
                    <a:pt x="252917" y="607851"/>
                  </a:cubicBezTo>
                  <a:cubicBezTo>
                    <a:pt x="247586" y="607851"/>
                    <a:pt x="242162" y="607104"/>
                    <a:pt x="236924" y="605703"/>
                  </a:cubicBezTo>
                  <a:lnTo>
                    <a:pt x="16205" y="547322"/>
                  </a:lnTo>
                  <a:cubicBezTo>
                    <a:pt x="6946" y="544894"/>
                    <a:pt x="399" y="536674"/>
                    <a:pt x="25" y="527239"/>
                  </a:cubicBezTo>
                  <a:cubicBezTo>
                    <a:pt x="-442" y="517712"/>
                    <a:pt x="5450" y="509025"/>
                    <a:pt x="14428" y="505755"/>
                  </a:cubicBezTo>
                  <a:lnTo>
                    <a:pt x="50716" y="492678"/>
                  </a:lnTo>
                  <a:lnTo>
                    <a:pt x="226449" y="539196"/>
                  </a:lnTo>
                  <a:cubicBezTo>
                    <a:pt x="235147" y="541531"/>
                    <a:pt x="244032" y="542652"/>
                    <a:pt x="252917" y="542652"/>
                  </a:cubicBezTo>
                  <a:cubicBezTo>
                    <a:pt x="264420" y="542652"/>
                    <a:pt x="275643" y="540784"/>
                    <a:pt x="286492" y="537047"/>
                  </a:cubicBezTo>
                  <a:close/>
                  <a:moveTo>
                    <a:pt x="533215" y="346476"/>
                  </a:moveTo>
                  <a:lnTo>
                    <a:pt x="568751" y="354414"/>
                  </a:lnTo>
                  <a:cubicBezTo>
                    <a:pt x="578290" y="356561"/>
                    <a:pt x="585211" y="364779"/>
                    <a:pt x="585772" y="374490"/>
                  </a:cubicBezTo>
                  <a:cubicBezTo>
                    <a:pt x="586239" y="384202"/>
                    <a:pt x="580254" y="393073"/>
                    <a:pt x="571089" y="396248"/>
                  </a:cubicBezTo>
                  <a:lnTo>
                    <a:pt x="273237" y="498500"/>
                  </a:lnTo>
                  <a:cubicBezTo>
                    <a:pt x="266691" y="500741"/>
                    <a:pt x="259864" y="501861"/>
                    <a:pt x="252944" y="501861"/>
                  </a:cubicBezTo>
                  <a:cubicBezTo>
                    <a:pt x="247613" y="501861"/>
                    <a:pt x="242189" y="501208"/>
                    <a:pt x="236952" y="499807"/>
                  </a:cubicBezTo>
                  <a:lnTo>
                    <a:pt x="16251" y="441444"/>
                  </a:lnTo>
                  <a:cubicBezTo>
                    <a:pt x="7087" y="439016"/>
                    <a:pt x="447" y="430892"/>
                    <a:pt x="73" y="421367"/>
                  </a:cubicBezTo>
                  <a:cubicBezTo>
                    <a:pt x="-301" y="411843"/>
                    <a:pt x="5497" y="403158"/>
                    <a:pt x="14474" y="399983"/>
                  </a:cubicBezTo>
                  <a:lnTo>
                    <a:pt x="50759" y="386910"/>
                  </a:lnTo>
                  <a:lnTo>
                    <a:pt x="226478" y="433413"/>
                  </a:lnTo>
                  <a:cubicBezTo>
                    <a:pt x="235176" y="435655"/>
                    <a:pt x="244060" y="436775"/>
                    <a:pt x="252944" y="436775"/>
                  </a:cubicBezTo>
                  <a:cubicBezTo>
                    <a:pt x="264446" y="436775"/>
                    <a:pt x="275762" y="434907"/>
                    <a:pt x="286517" y="431172"/>
                  </a:cubicBezTo>
                  <a:close/>
                  <a:moveTo>
                    <a:pt x="463638" y="224963"/>
                  </a:moveTo>
                  <a:lnTo>
                    <a:pt x="568751" y="248492"/>
                  </a:lnTo>
                  <a:cubicBezTo>
                    <a:pt x="578290" y="250640"/>
                    <a:pt x="585211" y="258856"/>
                    <a:pt x="585772" y="268566"/>
                  </a:cubicBezTo>
                  <a:cubicBezTo>
                    <a:pt x="586239" y="278277"/>
                    <a:pt x="580254" y="287147"/>
                    <a:pt x="571089" y="290321"/>
                  </a:cubicBezTo>
                  <a:lnTo>
                    <a:pt x="273237" y="392560"/>
                  </a:lnTo>
                  <a:cubicBezTo>
                    <a:pt x="266691" y="394894"/>
                    <a:pt x="259864" y="396014"/>
                    <a:pt x="252944" y="396014"/>
                  </a:cubicBezTo>
                  <a:cubicBezTo>
                    <a:pt x="247613" y="396014"/>
                    <a:pt x="242189" y="395267"/>
                    <a:pt x="236952" y="393960"/>
                  </a:cubicBezTo>
                  <a:lnTo>
                    <a:pt x="16251" y="335511"/>
                  </a:lnTo>
                  <a:cubicBezTo>
                    <a:pt x="7087" y="333084"/>
                    <a:pt x="447" y="324961"/>
                    <a:pt x="73" y="315437"/>
                  </a:cubicBezTo>
                  <a:cubicBezTo>
                    <a:pt x="-301" y="305914"/>
                    <a:pt x="5497" y="297230"/>
                    <a:pt x="14474" y="294056"/>
                  </a:cubicBezTo>
                  <a:lnTo>
                    <a:pt x="138011" y="249613"/>
                  </a:lnTo>
                  <a:cubicBezTo>
                    <a:pt x="150449" y="257362"/>
                    <a:pt x="164570" y="262591"/>
                    <a:pt x="180094" y="263618"/>
                  </a:cubicBezTo>
                  <a:lnTo>
                    <a:pt x="181497" y="263711"/>
                  </a:lnTo>
                  <a:lnTo>
                    <a:pt x="182806" y="263711"/>
                  </a:lnTo>
                  <a:lnTo>
                    <a:pt x="378444" y="263711"/>
                  </a:lnTo>
                  <a:cubicBezTo>
                    <a:pt x="412391" y="263711"/>
                    <a:pt x="442784" y="248679"/>
                    <a:pt x="463638" y="224963"/>
                  </a:cubicBezTo>
                  <a:close/>
                  <a:moveTo>
                    <a:pt x="282669" y="0"/>
                  </a:moveTo>
                  <a:cubicBezTo>
                    <a:pt x="329431" y="0"/>
                    <a:pt x="368337" y="33526"/>
                    <a:pt x="376661" y="77792"/>
                  </a:cubicBezTo>
                  <a:cubicBezTo>
                    <a:pt x="377222" y="77792"/>
                    <a:pt x="377877" y="77699"/>
                    <a:pt x="378438" y="77699"/>
                  </a:cubicBezTo>
                  <a:cubicBezTo>
                    <a:pt x="418560" y="77699"/>
                    <a:pt x="451106" y="110198"/>
                    <a:pt x="451106" y="150354"/>
                  </a:cubicBezTo>
                  <a:cubicBezTo>
                    <a:pt x="451106" y="190417"/>
                    <a:pt x="418560" y="222916"/>
                    <a:pt x="378438" y="222916"/>
                  </a:cubicBezTo>
                  <a:lnTo>
                    <a:pt x="182785" y="222916"/>
                  </a:lnTo>
                  <a:cubicBezTo>
                    <a:pt x="155570" y="221142"/>
                    <a:pt x="134620" y="198449"/>
                    <a:pt x="134620" y="170806"/>
                  </a:cubicBezTo>
                  <a:cubicBezTo>
                    <a:pt x="134620" y="141949"/>
                    <a:pt x="158095" y="118602"/>
                    <a:pt x="186900" y="118602"/>
                  </a:cubicBezTo>
                  <a:cubicBezTo>
                    <a:pt x="187929" y="118602"/>
                    <a:pt x="188864" y="118883"/>
                    <a:pt x="189893" y="118976"/>
                  </a:cubicBezTo>
                  <a:cubicBezTo>
                    <a:pt x="188023" y="111505"/>
                    <a:pt x="186900" y="103660"/>
                    <a:pt x="186900" y="95629"/>
                  </a:cubicBezTo>
                  <a:cubicBezTo>
                    <a:pt x="186900" y="42772"/>
                    <a:pt x="229734" y="0"/>
                    <a:pt x="282669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53" name="TextBox 1">
            <a:extLst>
              <a:ext uri="{FF2B5EF4-FFF2-40B4-BE49-F238E27FC236}">
                <a16:creationId xmlns:a16="http://schemas.microsoft.com/office/drawing/2014/main" id="{D374E3E9-1373-4ED6-BFAF-8F76F5D2CD48}"/>
              </a:ext>
            </a:extLst>
          </p:cNvPr>
          <p:cNvSpPr txBox="1"/>
          <p:nvPr/>
        </p:nvSpPr>
        <p:spPr>
          <a:xfrm>
            <a:off x="5465435" y="1364942"/>
            <a:ext cx="1533433" cy="387798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spc="300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contents</a:t>
            </a:r>
          </a:p>
        </p:txBody>
      </p:sp>
      <p:sp>
        <p:nvSpPr>
          <p:cNvPr id="54" name="TextBox 1">
            <a:extLst>
              <a:ext uri="{FF2B5EF4-FFF2-40B4-BE49-F238E27FC236}">
                <a16:creationId xmlns:a16="http://schemas.microsoft.com/office/drawing/2014/main" id="{11DD8F44-F311-4936-B07A-9AB50ADE37FC}"/>
              </a:ext>
            </a:extLst>
          </p:cNvPr>
          <p:cNvSpPr txBox="1"/>
          <p:nvPr/>
        </p:nvSpPr>
        <p:spPr>
          <a:xfrm>
            <a:off x="5465435" y="830424"/>
            <a:ext cx="1323439" cy="683264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48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目录</a:t>
            </a:r>
            <a:endParaRPr lang="en-US" sz="48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081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372726" y="2195827"/>
            <a:ext cx="3836588" cy="182755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01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App Inventor</a:t>
            </a:r>
            <a:r>
              <a:rPr lang="zh-CN" altLang="en-US" sz="2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简介</a:t>
            </a:r>
            <a:endParaRPr lang="en-US" sz="24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4D697FFF-1B77-4E94-8B04-98065E1130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677" y="986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8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矩形 144">
            <a:extLst>
              <a:ext uri="{FF2B5EF4-FFF2-40B4-BE49-F238E27FC236}">
                <a16:creationId xmlns:a16="http://schemas.microsoft.com/office/drawing/2014/main" id="{9A87F837-AF59-491D-8A40-EDBBE029ECD8}"/>
              </a:ext>
            </a:extLst>
          </p:cNvPr>
          <p:cNvSpPr/>
          <p:nvPr/>
        </p:nvSpPr>
        <p:spPr>
          <a:xfrm>
            <a:off x="707159" y="2934306"/>
            <a:ext cx="2651270" cy="2913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spcBef>
                <a:spcPct val="20000"/>
              </a:spcBef>
            </a:pPr>
            <a:r>
              <a:rPr kumimoji="1" lang="en-US" altLang="zh-CN" sz="2000" dirty="0">
                <a:latin typeface="黑体" pitchFamily="49" charset="-122"/>
                <a:ea typeface="微软雅黑" pitchFamily="34" charset="-122"/>
              </a:rPr>
              <a:t> App Inventor</a:t>
            </a:r>
            <a:r>
              <a:rPr kumimoji="1" lang="zh-CN" altLang="en-US" sz="2000" dirty="0">
                <a:latin typeface="黑体" pitchFamily="49" charset="-122"/>
                <a:ea typeface="微软雅黑" pitchFamily="34" charset="-122"/>
              </a:rPr>
              <a:t>是由</a:t>
            </a:r>
            <a:r>
              <a:rPr kumimoji="1" lang="en-US" altLang="zh-CN" sz="2000" dirty="0">
                <a:latin typeface="黑体" pitchFamily="49" charset="-122"/>
                <a:ea typeface="微软雅黑" pitchFamily="34" charset="-122"/>
              </a:rPr>
              <a:t>Google</a:t>
            </a:r>
            <a:r>
              <a:rPr kumimoji="1" lang="zh-CN" altLang="en-US" sz="2000" dirty="0">
                <a:latin typeface="黑体" pitchFamily="49" charset="-122"/>
                <a:ea typeface="微软雅黑" pitchFamily="34" charset="-122"/>
              </a:rPr>
              <a:t>公司开发的一款在线开放的</a:t>
            </a:r>
            <a:r>
              <a:rPr kumimoji="1" lang="en-US" altLang="zh-CN" sz="2000" dirty="0">
                <a:latin typeface="黑体" pitchFamily="49" charset="-122"/>
                <a:ea typeface="微软雅黑" pitchFamily="34" charset="-122"/>
              </a:rPr>
              <a:t>Android</a:t>
            </a:r>
            <a:r>
              <a:rPr kumimoji="1" lang="zh-CN" altLang="en-US" sz="2000" dirty="0">
                <a:latin typeface="黑体" pitchFamily="49" charset="-122"/>
                <a:ea typeface="微软雅黑" pitchFamily="34" charset="-122"/>
              </a:rPr>
              <a:t>编程工具软件，它于</a:t>
            </a:r>
            <a:r>
              <a:rPr kumimoji="1" lang="en-US" altLang="zh-CN" sz="2000" dirty="0">
                <a:latin typeface="黑体" pitchFamily="49" charset="-122"/>
                <a:ea typeface="微软雅黑" pitchFamily="34" charset="-122"/>
              </a:rPr>
              <a:t>2012</a:t>
            </a:r>
            <a:r>
              <a:rPr kumimoji="1" lang="zh-CN" altLang="en-US" sz="2000" dirty="0">
                <a:latin typeface="黑体" pitchFamily="49" charset="-122"/>
                <a:ea typeface="微软雅黑" pitchFamily="34" charset="-122"/>
              </a:rPr>
              <a:t>年</a:t>
            </a:r>
            <a:r>
              <a:rPr kumimoji="1" lang="en-US" altLang="zh-CN" sz="2000" dirty="0">
                <a:latin typeface="黑体" pitchFamily="49" charset="-122"/>
                <a:ea typeface="微软雅黑" pitchFamily="34" charset="-122"/>
              </a:rPr>
              <a:t>1</a:t>
            </a:r>
            <a:r>
              <a:rPr kumimoji="1" lang="zh-CN" altLang="en-US" sz="2000" dirty="0">
                <a:latin typeface="黑体" pitchFamily="49" charset="-122"/>
                <a:ea typeface="微软雅黑" pitchFamily="34" charset="-122"/>
              </a:rPr>
              <a:t>月被移交给麻省理工学院</a:t>
            </a:r>
            <a:r>
              <a:rPr kumimoji="1" lang="en-US" altLang="zh-CN" sz="2000" dirty="0">
                <a:latin typeface="黑体" pitchFamily="49" charset="-122"/>
                <a:ea typeface="微软雅黑" pitchFamily="34" charset="-122"/>
              </a:rPr>
              <a:t>MIT</a:t>
            </a:r>
            <a:r>
              <a:rPr kumimoji="1" lang="zh-CN" altLang="en-US" sz="2000" dirty="0">
                <a:latin typeface="黑体" pitchFamily="49" charset="-122"/>
                <a:ea typeface="微软雅黑" pitchFamily="34" charset="-122"/>
              </a:rPr>
              <a:t>的行动学习中心，并由</a:t>
            </a:r>
            <a:r>
              <a:rPr kumimoji="1" lang="en-US" altLang="zh-CN" sz="2000" dirty="0">
                <a:latin typeface="黑体" pitchFamily="49" charset="-122"/>
                <a:ea typeface="微软雅黑" pitchFamily="34" charset="-122"/>
              </a:rPr>
              <a:t>MIT</a:t>
            </a:r>
            <a:r>
              <a:rPr kumimoji="1" lang="zh-CN" altLang="en-US" sz="2000" dirty="0">
                <a:latin typeface="黑体" pitchFamily="49" charset="-122"/>
                <a:ea typeface="微软雅黑" pitchFamily="34" charset="-122"/>
              </a:rPr>
              <a:t>发布使用，目前已经发布了第</a:t>
            </a:r>
            <a:r>
              <a:rPr kumimoji="1" lang="en-US" altLang="zh-CN" sz="2000" dirty="0">
                <a:latin typeface="黑体" pitchFamily="49" charset="-122"/>
                <a:ea typeface="微软雅黑" pitchFamily="34" charset="-122"/>
              </a:rPr>
              <a:t>2</a:t>
            </a:r>
            <a:r>
              <a:rPr kumimoji="1" lang="zh-CN" altLang="en-US" sz="2000" dirty="0">
                <a:latin typeface="黑体" pitchFamily="49" charset="-122"/>
                <a:ea typeface="微软雅黑" pitchFamily="34" charset="-122"/>
              </a:rPr>
              <a:t>版本。它具有如下特点：</a:t>
            </a:r>
          </a:p>
        </p:txBody>
      </p: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8169A929-DCCD-4289-82C2-DB8433D32D3D}"/>
              </a:ext>
            </a:extLst>
          </p:cNvPr>
          <p:cNvCxnSpPr>
            <a:cxnSpLocks/>
          </p:cNvCxnSpPr>
          <p:nvPr/>
        </p:nvCxnSpPr>
        <p:spPr>
          <a:xfrm>
            <a:off x="840180" y="2813376"/>
            <a:ext cx="692150" cy="0"/>
          </a:xfrm>
          <a:prstGeom prst="line">
            <a:avLst/>
          </a:prstGeom>
          <a:ln w="254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69650EFF-CF8B-4776-A666-25D591147569}"/>
              </a:ext>
            </a:extLst>
          </p:cNvPr>
          <p:cNvGrpSpPr/>
          <p:nvPr/>
        </p:nvGrpSpPr>
        <p:grpSpPr>
          <a:xfrm>
            <a:off x="4048868" y="1789004"/>
            <a:ext cx="7599763" cy="4071575"/>
            <a:chOff x="4048868" y="1789004"/>
            <a:chExt cx="7599763" cy="407157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D168E901-941D-463C-A528-22D9D27CC3CB}"/>
                </a:ext>
              </a:extLst>
            </p:cNvPr>
            <p:cNvGrpSpPr/>
            <p:nvPr/>
          </p:nvGrpSpPr>
          <p:grpSpPr>
            <a:xfrm>
              <a:off x="8478969" y="4129705"/>
              <a:ext cx="2282873" cy="1454072"/>
              <a:chOff x="7996376" y="4129705"/>
              <a:chExt cx="2282873" cy="145407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F78D147-B111-4DF2-BBD7-0427B7528EAF}"/>
                  </a:ext>
                </a:extLst>
              </p:cNvPr>
              <p:cNvSpPr/>
              <p:nvPr/>
            </p:nvSpPr>
            <p:spPr>
              <a:xfrm>
                <a:off x="8620725" y="5067610"/>
                <a:ext cx="165852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buClr>
                    <a:srgbClr val="C00000"/>
                  </a:buClr>
                </a:pPr>
                <a:r>
                  <a:rPr kumimoji="1" lang="zh-CN" altLang="en-US" sz="1600" b="1" dirty="0">
                    <a:solidFill>
                      <a:srgbClr val="FF0000"/>
                    </a:solidFill>
                    <a:latin typeface="黑体" pitchFamily="49" charset="-122"/>
                    <a:ea typeface="微软雅黑" pitchFamily="34" charset="-122"/>
                  </a:rPr>
                  <a:t>强大的调试功能</a:t>
                </a:r>
                <a:endParaRPr kumimoji="1" lang="zh-CN" altLang="zh-CN" sz="1600" b="1" dirty="0">
                  <a:solidFill>
                    <a:srgbClr val="FF0000"/>
                  </a:solidFill>
                  <a:latin typeface="黑体" pitchFamily="49" charset="-122"/>
                  <a:ea typeface="微软雅黑" pitchFamily="34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6" name="Line 21">
                <a:extLst>
                  <a:ext uri="{FF2B5EF4-FFF2-40B4-BE49-F238E27FC236}">
                    <a16:creationId xmlns:a16="http://schemas.microsoft.com/office/drawing/2014/main" id="{F6C7783E-27CC-49DB-8FBE-6AD137716A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40648" y="4129705"/>
                <a:ext cx="0" cy="723649"/>
              </a:xfrm>
              <a:prstGeom prst="line">
                <a:avLst/>
              </a:prstGeom>
              <a:noFill/>
              <a:ln w="25400" cap="rnd">
                <a:solidFill>
                  <a:schemeClr val="accent2"/>
                </a:solidFill>
                <a:prstDash val="sys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7" name="Oval 30">
                <a:extLst>
                  <a:ext uri="{FF2B5EF4-FFF2-40B4-BE49-F238E27FC236}">
                    <a16:creationId xmlns:a16="http://schemas.microsoft.com/office/drawing/2014/main" id="{D3224F65-004B-47A5-9EA8-0208E24DA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96376" y="4891774"/>
                <a:ext cx="690273" cy="69200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572684B3-7D0F-40C2-8EC8-4DB3C31F235D}"/>
                  </a:ext>
                </a:extLst>
              </p:cNvPr>
              <p:cNvGrpSpPr/>
              <p:nvPr/>
            </p:nvGrpSpPr>
            <p:grpSpPr>
              <a:xfrm>
                <a:off x="8130136" y="5046633"/>
                <a:ext cx="415360" cy="420161"/>
                <a:chOff x="7562850" y="3016250"/>
                <a:chExt cx="823913" cy="833438"/>
              </a:xfrm>
              <a:solidFill>
                <a:schemeClr val="bg1"/>
              </a:solidFill>
              <a:effectLst/>
            </p:grpSpPr>
            <p:sp>
              <p:nvSpPr>
                <p:cNvPr id="9" name="Freeform 3435">
                  <a:extLst>
                    <a:ext uri="{FF2B5EF4-FFF2-40B4-BE49-F238E27FC236}">
                      <a16:creationId xmlns:a16="http://schemas.microsoft.com/office/drawing/2014/main" id="{84EC165F-509F-4710-9BB9-F4FC875896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6050" y="3609975"/>
                  <a:ext cx="34925" cy="38100"/>
                </a:xfrm>
                <a:custGeom>
                  <a:avLst/>
                  <a:gdLst>
                    <a:gd name="T0" fmla="*/ 8 w 22"/>
                    <a:gd name="T1" fmla="*/ 24 h 24"/>
                    <a:gd name="T2" fmla="*/ 0 w 22"/>
                    <a:gd name="T3" fmla="*/ 14 h 24"/>
                    <a:gd name="T4" fmla="*/ 14 w 22"/>
                    <a:gd name="T5" fmla="*/ 0 h 24"/>
                    <a:gd name="T6" fmla="*/ 22 w 22"/>
                    <a:gd name="T7" fmla="*/ 9 h 24"/>
                    <a:gd name="T8" fmla="*/ 8 w 22"/>
                    <a:gd name="T9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4">
                      <a:moveTo>
                        <a:pt x="8" y="24"/>
                      </a:moveTo>
                      <a:lnTo>
                        <a:pt x="0" y="14"/>
                      </a:lnTo>
                      <a:lnTo>
                        <a:pt x="14" y="0"/>
                      </a:lnTo>
                      <a:lnTo>
                        <a:pt x="22" y="9"/>
                      </a:lnTo>
                      <a:lnTo>
                        <a:pt x="8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0" name="Freeform 3436">
                  <a:extLst>
                    <a:ext uri="{FF2B5EF4-FFF2-40B4-BE49-F238E27FC236}">
                      <a16:creationId xmlns:a16="http://schemas.microsoft.com/office/drawing/2014/main" id="{4CFFC305-CFA1-4CD4-9FE1-55948889B99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26363" y="3624263"/>
                  <a:ext cx="61913" cy="61913"/>
                </a:xfrm>
                <a:custGeom>
                  <a:avLst/>
                  <a:gdLst>
                    <a:gd name="T0" fmla="*/ 18 w 36"/>
                    <a:gd name="T1" fmla="*/ 36 h 36"/>
                    <a:gd name="T2" fmla="*/ 5 w 36"/>
                    <a:gd name="T3" fmla="*/ 31 h 36"/>
                    <a:gd name="T4" fmla="*/ 0 w 36"/>
                    <a:gd name="T5" fmla="*/ 18 h 36"/>
                    <a:gd name="T6" fmla="*/ 5 w 36"/>
                    <a:gd name="T7" fmla="*/ 5 h 36"/>
                    <a:gd name="T8" fmla="*/ 5 w 36"/>
                    <a:gd name="T9" fmla="*/ 5 h 36"/>
                    <a:gd name="T10" fmla="*/ 18 w 36"/>
                    <a:gd name="T11" fmla="*/ 0 h 36"/>
                    <a:gd name="T12" fmla="*/ 31 w 36"/>
                    <a:gd name="T13" fmla="*/ 5 h 36"/>
                    <a:gd name="T14" fmla="*/ 36 w 36"/>
                    <a:gd name="T15" fmla="*/ 18 h 36"/>
                    <a:gd name="T16" fmla="*/ 31 w 36"/>
                    <a:gd name="T17" fmla="*/ 31 h 36"/>
                    <a:gd name="T18" fmla="*/ 18 w 36"/>
                    <a:gd name="T19" fmla="*/ 36 h 36"/>
                    <a:gd name="T20" fmla="*/ 18 w 36"/>
                    <a:gd name="T21" fmla="*/ 12 h 36"/>
                    <a:gd name="T22" fmla="*/ 14 w 36"/>
                    <a:gd name="T23" fmla="*/ 14 h 36"/>
                    <a:gd name="T24" fmla="*/ 14 w 36"/>
                    <a:gd name="T25" fmla="*/ 14 h 36"/>
                    <a:gd name="T26" fmla="*/ 12 w 36"/>
                    <a:gd name="T27" fmla="*/ 18 h 36"/>
                    <a:gd name="T28" fmla="*/ 14 w 36"/>
                    <a:gd name="T29" fmla="*/ 22 h 36"/>
                    <a:gd name="T30" fmla="*/ 23 w 36"/>
                    <a:gd name="T31" fmla="*/ 22 h 36"/>
                    <a:gd name="T32" fmla="*/ 24 w 36"/>
                    <a:gd name="T33" fmla="*/ 18 h 36"/>
                    <a:gd name="T34" fmla="*/ 23 w 36"/>
                    <a:gd name="T35" fmla="*/ 14 h 36"/>
                    <a:gd name="T36" fmla="*/ 18 w 36"/>
                    <a:gd name="T37" fmla="*/ 12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6" h="36">
                      <a:moveTo>
                        <a:pt x="18" y="36"/>
                      </a:moveTo>
                      <a:cubicBezTo>
                        <a:pt x="13" y="36"/>
                        <a:pt x="9" y="34"/>
                        <a:pt x="5" y="31"/>
                      </a:cubicBezTo>
                      <a:cubicBezTo>
                        <a:pt x="2" y="27"/>
                        <a:pt x="0" y="23"/>
                        <a:pt x="0" y="18"/>
                      </a:cubicBezTo>
                      <a:cubicBezTo>
                        <a:pt x="0" y="13"/>
                        <a:pt x="2" y="8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9" y="2"/>
                        <a:pt x="13" y="0"/>
                        <a:pt x="18" y="0"/>
                      </a:cubicBezTo>
                      <a:cubicBezTo>
                        <a:pt x="23" y="0"/>
                        <a:pt x="28" y="2"/>
                        <a:pt x="31" y="5"/>
                      </a:cubicBezTo>
                      <a:cubicBezTo>
                        <a:pt x="34" y="8"/>
                        <a:pt x="36" y="13"/>
                        <a:pt x="36" y="18"/>
                      </a:cubicBezTo>
                      <a:cubicBezTo>
                        <a:pt x="36" y="23"/>
                        <a:pt x="34" y="27"/>
                        <a:pt x="31" y="31"/>
                      </a:cubicBezTo>
                      <a:cubicBezTo>
                        <a:pt x="28" y="34"/>
                        <a:pt x="23" y="36"/>
                        <a:pt x="18" y="36"/>
                      </a:cubicBezTo>
                      <a:close/>
                      <a:moveTo>
                        <a:pt x="18" y="12"/>
                      </a:moveTo>
                      <a:cubicBezTo>
                        <a:pt x="17" y="12"/>
                        <a:pt x="15" y="12"/>
                        <a:pt x="14" y="1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13" y="15"/>
                        <a:pt x="12" y="16"/>
                        <a:pt x="12" y="18"/>
                      </a:cubicBezTo>
                      <a:cubicBezTo>
                        <a:pt x="12" y="19"/>
                        <a:pt x="13" y="21"/>
                        <a:pt x="14" y="22"/>
                      </a:cubicBezTo>
                      <a:cubicBezTo>
                        <a:pt x="16" y="24"/>
                        <a:pt x="20" y="24"/>
                        <a:pt x="23" y="22"/>
                      </a:cubicBezTo>
                      <a:cubicBezTo>
                        <a:pt x="24" y="21"/>
                        <a:pt x="24" y="19"/>
                        <a:pt x="24" y="18"/>
                      </a:cubicBezTo>
                      <a:cubicBezTo>
                        <a:pt x="24" y="16"/>
                        <a:pt x="24" y="15"/>
                        <a:pt x="23" y="14"/>
                      </a:cubicBezTo>
                      <a:cubicBezTo>
                        <a:pt x="21" y="12"/>
                        <a:pt x="20" y="12"/>
                        <a:pt x="1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1" name="Freeform 3437">
                  <a:extLst>
                    <a:ext uri="{FF2B5EF4-FFF2-40B4-BE49-F238E27FC236}">
                      <a16:creationId xmlns:a16="http://schemas.microsoft.com/office/drawing/2014/main" id="{6E1C9884-6C3E-4E6C-BF53-7E5B53C15B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73975" y="3654425"/>
                  <a:ext cx="84138" cy="84138"/>
                </a:xfrm>
                <a:custGeom>
                  <a:avLst/>
                  <a:gdLst>
                    <a:gd name="T0" fmla="*/ 49 w 49"/>
                    <a:gd name="T1" fmla="*/ 49 h 49"/>
                    <a:gd name="T2" fmla="*/ 15 w 49"/>
                    <a:gd name="T3" fmla="*/ 34 h 49"/>
                    <a:gd name="T4" fmla="*/ 0 w 49"/>
                    <a:gd name="T5" fmla="*/ 0 h 49"/>
                    <a:gd name="T6" fmla="*/ 12 w 49"/>
                    <a:gd name="T7" fmla="*/ 0 h 49"/>
                    <a:gd name="T8" fmla="*/ 23 w 49"/>
                    <a:gd name="T9" fmla="*/ 26 h 49"/>
                    <a:gd name="T10" fmla="*/ 49 w 49"/>
                    <a:gd name="T11" fmla="*/ 37 h 49"/>
                    <a:gd name="T12" fmla="*/ 49 w 49"/>
                    <a:gd name="T13" fmla="*/ 37 h 49"/>
                    <a:gd name="T14" fmla="*/ 49 w 49"/>
                    <a:gd name="T15" fmla="*/ 49 h 49"/>
                    <a:gd name="T16" fmla="*/ 49 w 49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9" h="49">
                      <a:moveTo>
                        <a:pt x="49" y="49"/>
                      </a:moveTo>
                      <a:cubicBezTo>
                        <a:pt x="36" y="49"/>
                        <a:pt x="24" y="44"/>
                        <a:pt x="15" y="34"/>
                      </a:cubicBezTo>
                      <a:cubicBezTo>
                        <a:pt x="5" y="25"/>
                        <a:pt x="0" y="13"/>
                        <a:pt x="0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10"/>
                        <a:pt x="16" y="19"/>
                        <a:pt x="23" y="26"/>
                      </a:cubicBezTo>
                      <a:cubicBezTo>
                        <a:pt x="30" y="33"/>
                        <a:pt x="39" y="37"/>
                        <a:pt x="49" y="37"/>
                      </a:cubicBezTo>
                      <a:cubicBezTo>
                        <a:pt x="49" y="37"/>
                        <a:pt x="49" y="37"/>
                        <a:pt x="49" y="37"/>
                      </a:cubicBezTo>
                      <a:cubicBezTo>
                        <a:pt x="49" y="49"/>
                        <a:pt x="49" y="49"/>
                        <a:pt x="49" y="49"/>
                      </a:cubicBezTo>
                      <a:cubicBezTo>
                        <a:pt x="49" y="49"/>
                        <a:pt x="49" y="49"/>
                        <a:pt x="49" y="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2" name="Freeform 3438">
                  <a:extLst>
                    <a:ext uri="{FF2B5EF4-FFF2-40B4-BE49-F238E27FC236}">
                      <a16:creationId xmlns:a16="http://schemas.microsoft.com/office/drawing/2014/main" id="{9ED8E37A-7ABC-4DEA-BD7D-2A5C1A3E30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1588" y="3654425"/>
                  <a:ext cx="136525" cy="138113"/>
                </a:xfrm>
                <a:custGeom>
                  <a:avLst/>
                  <a:gdLst>
                    <a:gd name="T0" fmla="*/ 80 w 80"/>
                    <a:gd name="T1" fmla="*/ 81 h 81"/>
                    <a:gd name="T2" fmla="*/ 23 w 80"/>
                    <a:gd name="T3" fmla="*/ 57 h 81"/>
                    <a:gd name="T4" fmla="*/ 0 w 80"/>
                    <a:gd name="T5" fmla="*/ 0 h 81"/>
                    <a:gd name="T6" fmla="*/ 12 w 80"/>
                    <a:gd name="T7" fmla="*/ 0 h 81"/>
                    <a:gd name="T8" fmla="*/ 32 w 80"/>
                    <a:gd name="T9" fmla="*/ 48 h 81"/>
                    <a:gd name="T10" fmla="*/ 80 w 80"/>
                    <a:gd name="T11" fmla="*/ 69 h 81"/>
                    <a:gd name="T12" fmla="*/ 80 w 80"/>
                    <a:gd name="T13" fmla="*/ 81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" h="81">
                      <a:moveTo>
                        <a:pt x="80" y="81"/>
                      </a:moveTo>
                      <a:cubicBezTo>
                        <a:pt x="58" y="81"/>
                        <a:pt x="38" y="72"/>
                        <a:pt x="23" y="57"/>
                      </a:cubicBezTo>
                      <a:cubicBezTo>
                        <a:pt x="8" y="42"/>
                        <a:pt x="0" y="22"/>
                        <a:pt x="0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18"/>
                        <a:pt x="19" y="36"/>
                        <a:pt x="32" y="48"/>
                      </a:cubicBezTo>
                      <a:cubicBezTo>
                        <a:pt x="45" y="61"/>
                        <a:pt x="62" y="69"/>
                        <a:pt x="80" y="69"/>
                      </a:cubicBezTo>
                      <a:lnTo>
                        <a:pt x="80" y="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3" name="Freeform 3439">
                  <a:extLst>
                    <a:ext uri="{FF2B5EF4-FFF2-40B4-BE49-F238E27FC236}">
                      <a16:creationId xmlns:a16="http://schemas.microsoft.com/office/drawing/2014/main" id="{A9502B1A-5BB8-488A-B812-F962659A8F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62850" y="3654425"/>
                  <a:ext cx="195263" cy="195263"/>
                </a:xfrm>
                <a:custGeom>
                  <a:avLst/>
                  <a:gdLst>
                    <a:gd name="T0" fmla="*/ 114 w 114"/>
                    <a:gd name="T1" fmla="*/ 114 h 114"/>
                    <a:gd name="T2" fmla="*/ 33 w 114"/>
                    <a:gd name="T3" fmla="*/ 81 h 114"/>
                    <a:gd name="T4" fmla="*/ 0 w 114"/>
                    <a:gd name="T5" fmla="*/ 0 h 114"/>
                    <a:gd name="T6" fmla="*/ 12 w 114"/>
                    <a:gd name="T7" fmla="*/ 0 h 114"/>
                    <a:gd name="T8" fmla="*/ 42 w 114"/>
                    <a:gd name="T9" fmla="*/ 72 h 114"/>
                    <a:gd name="T10" fmla="*/ 114 w 114"/>
                    <a:gd name="T11" fmla="*/ 102 h 114"/>
                    <a:gd name="T12" fmla="*/ 114 w 114"/>
                    <a:gd name="T13" fmla="*/ 11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4" h="114">
                      <a:moveTo>
                        <a:pt x="114" y="114"/>
                      </a:moveTo>
                      <a:cubicBezTo>
                        <a:pt x="83" y="114"/>
                        <a:pt x="55" y="102"/>
                        <a:pt x="33" y="81"/>
                      </a:cubicBezTo>
                      <a:cubicBezTo>
                        <a:pt x="12" y="59"/>
                        <a:pt x="0" y="31"/>
                        <a:pt x="0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27"/>
                        <a:pt x="23" y="53"/>
                        <a:pt x="42" y="72"/>
                      </a:cubicBezTo>
                      <a:cubicBezTo>
                        <a:pt x="61" y="92"/>
                        <a:pt x="87" y="102"/>
                        <a:pt x="114" y="102"/>
                      </a:cubicBezTo>
                      <a:lnTo>
                        <a:pt x="114" y="1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4" name="Freeform 3440">
                  <a:extLst>
                    <a:ext uri="{FF2B5EF4-FFF2-40B4-BE49-F238E27FC236}">
                      <a16:creationId xmlns:a16="http://schemas.microsoft.com/office/drawing/2014/main" id="{1FF3E814-AC4A-492F-A19F-F1008129E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800975" y="3192463"/>
                  <a:ext cx="415925" cy="412750"/>
                </a:xfrm>
                <a:custGeom>
                  <a:avLst/>
                  <a:gdLst>
                    <a:gd name="T0" fmla="*/ 103 w 244"/>
                    <a:gd name="T1" fmla="*/ 241 h 241"/>
                    <a:gd name="T2" fmla="*/ 80 w 244"/>
                    <a:gd name="T3" fmla="*/ 232 h 241"/>
                    <a:gd name="T4" fmla="*/ 12 w 244"/>
                    <a:gd name="T5" fmla="*/ 164 h 241"/>
                    <a:gd name="T6" fmla="*/ 12 w 244"/>
                    <a:gd name="T7" fmla="*/ 119 h 241"/>
                    <a:gd name="T8" fmla="*/ 121 w 244"/>
                    <a:gd name="T9" fmla="*/ 10 h 241"/>
                    <a:gd name="T10" fmla="*/ 144 w 244"/>
                    <a:gd name="T11" fmla="*/ 0 h 241"/>
                    <a:gd name="T12" fmla="*/ 166 w 244"/>
                    <a:gd name="T13" fmla="*/ 10 h 241"/>
                    <a:gd name="T14" fmla="*/ 234 w 244"/>
                    <a:gd name="T15" fmla="*/ 78 h 241"/>
                    <a:gd name="T16" fmla="*/ 244 w 244"/>
                    <a:gd name="T17" fmla="*/ 100 h 241"/>
                    <a:gd name="T18" fmla="*/ 234 w 244"/>
                    <a:gd name="T19" fmla="*/ 123 h 241"/>
                    <a:gd name="T20" fmla="*/ 125 w 244"/>
                    <a:gd name="T21" fmla="*/ 232 h 241"/>
                    <a:gd name="T22" fmla="*/ 103 w 244"/>
                    <a:gd name="T23" fmla="*/ 241 h 241"/>
                    <a:gd name="T24" fmla="*/ 89 w 244"/>
                    <a:gd name="T25" fmla="*/ 224 h 241"/>
                    <a:gd name="T26" fmla="*/ 103 w 244"/>
                    <a:gd name="T27" fmla="*/ 229 h 241"/>
                    <a:gd name="T28" fmla="*/ 116 w 244"/>
                    <a:gd name="T29" fmla="*/ 224 h 241"/>
                    <a:gd name="T30" fmla="*/ 226 w 244"/>
                    <a:gd name="T31" fmla="*/ 114 h 241"/>
                    <a:gd name="T32" fmla="*/ 232 w 244"/>
                    <a:gd name="T33" fmla="*/ 100 h 241"/>
                    <a:gd name="T34" fmla="*/ 226 w 244"/>
                    <a:gd name="T35" fmla="*/ 87 h 241"/>
                    <a:gd name="T36" fmla="*/ 158 w 244"/>
                    <a:gd name="T37" fmla="*/ 18 h 241"/>
                    <a:gd name="T38" fmla="*/ 144 w 244"/>
                    <a:gd name="T39" fmla="*/ 12 h 241"/>
                    <a:gd name="T40" fmla="*/ 130 w 244"/>
                    <a:gd name="T41" fmla="*/ 18 h 241"/>
                    <a:gd name="T42" fmla="*/ 20 w 244"/>
                    <a:gd name="T43" fmla="*/ 128 h 241"/>
                    <a:gd name="T44" fmla="*/ 20 w 244"/>
                    <a:gd name="T45" fmla="*/ 155 h 241"/>
                    <a:gd name="T46" fmla="*/ 89 w 244"/>
                    <a:gd name="T47" fmla="*/ 224 h 2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44" h="241">
                      <a:moveTo>
                        <a:pt x="103" y="241"/>
                      </a:moveTo>
                      <a:cubicBezTo>
                        <a:pt x="94" y="241"/>
                        <a:pt x="86" y="238"/>
                        <a:pt x="80" y="232"/>
                      </a:cubicBezTo>
                      <a:cubicBezTo>
                        <a:pt x="12" y="164"/>
                        <a:pt x="12" y="164"/>
                        <a:pt x="12" y="164"/>
                      </a:cubicBezTo>
                      <a:cubicBezTo>
                        <a:pt x="0" y="152"/>
                        <a:pt x="0" y="131"/>
                        <a:pt x="12" y="119"/>
                      </a:cubicBezTo>
                      <a:cubicBezTo>
                        <a:pt x="121" y="10"/>
                        <a:pt x="121" y="10"/>
                        <a:pt x="121" y="10"/>
                      </a:cubicBezTo>
                      <a:cubicBezTo>
                        <a:pt x="127" y="4"/>
                        <a:pt x="135" y="0"/>
                        <a:pt x="144" y="0"/>
                      </a:cubicBezTo>
                      <a:cubicBezTo>
                        <a:pt x="152" y="0"/>
                        <a:pt x="160" y="4"/>
                        <a:pt x="166" y="10"/>
                      </a:cubicBezTo>
                      <a:cubicBezTo>
                        <a:pt x="234" y="78"/>
                        <a:pt x="234" y="78"/>
                        <a:pt x="234" y="78"/>
                      </a:cubicBezTo>
                      <a:cubicBezTo>
                        <a:pt x="240" y="84"/>
                        <a:pt x="244" y="92"/>
                        <a:pt x="244" y="100"/>
                      </a:cubicBezTo>
                      <a:cubicBezTo>
                        <a:pt x="244" y="109"/>
                        <a:pt x="240" y="117"/>
                        <a:pt x="234" y="123"/>
                      </a:cubicBezTo>
                      <a:cubicBezTo>
                        <a:pt x="125" y="232"/>
                        <a:pt x="125" y="232"/>
                        <a:pt x="125" y="232"/>
                      </a:cubicBezTo>
                      <a:cubicBezTo>
                        <a:pt x="119" y="238"/>
                        <a:pt x="111" y="241"/>
                        <a:pt x="103" y="241"/>
                      </a:cubicBezTo>
                      <a:close/>
                      <a:moveTo>
                        <a:pt x="89" y="224"/>
                      </a:moveTo>
                      <a:cubicBezTo>
                        <a:pt x="92" y="227"/>
                        <a:pt x="97" y="229"/>
                        <a:pt x="103" y="229"/>
                      </a:cubicBezTo>
                      <a:cubicBezTo>
                        <a:pt x="108" y="229"/>
                        <a:pt x="113" y="227"/>
                        <a:pt x="116" y="224"/>
                      </a:cubicBezTo>
                      <a:cubicBezTo>
                        <a:pt x="226" y="114"/>
                        <a:pt x="226" y="114"/>
                        <a:pt x="226" y="114"/>
                      </a:cubicBezTo>
                      <a:cubicBezTo>
                        <a:pt x="230" y="111"/>
                        <a:pt x="232" y="106"/>
                        <a:pt x="232" y="100"/>
                      </a:cubicBezTo>
                      <a:cubicBezTo>
                        <a:pt x="232" y="95"/>
                        <a:pt x="230" y="90"/>
                        <a:pt x="226" y="87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4" y="14"/>
                        <a:pt x="149" y="12"/>
                        <a:pt x="144" y="12"/>
                      </a:cubicBezTo>
                      <a:cubicBezTo>
                        <a:pt x="138" y="12"/>
                        <a:pt x="134" y="14"/>
                        <a:pt x="130" y="18"/>
                      </a:cubicBezTo>
                      <a:cubicBezTo>
                        <a:pt x="20" y="128"/>
                        <a:pt x="20" y="128"/>
                        <a:pt x="20" y="128"/>
                      </a:cubicBezTo>
                      <a:cubicBezTo>
                        <a:pt x="13" y="135"/>
                        <a:pt x="13" y="148"/>
                        <a:pt x="20" y="155"/>
                      </a:cubicBezTo>
                      <a:lnTo>
                        <a:pt x="89" y="2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5" name="Freeform 3441">
                  <a:extLst>
                    <a:ext uri="{FF2B5EF4-FFF2-40B4-BE49-F238E27FC236}">
                      <a16:creationId xmlns:a16="http://schemas.microsoft.com/office/drawing/2014/main" id="{21CCB5AC-DAE4-4C62-AA0F-5818D636F3C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108950" y="3016250"/>
                  <a:ext cx="277813" cy="279400"/>
                </a:xfrm>
                <a:custGeom>
                  <a:avLst/>
                  <a:gdLst>
                    <a:gd name="T0" fmla="*/ 69 w 163"/>
                    <a:gd name="T1" fmla="*/ 163 h 163"/>
                    <a:gd name="T2" fmla="*/ 47 w 163"/>
                    <a:gd name="T3" fmla="*/ 154 h 163"/>
                    <a:gd name="T4" fmla="*/ 12 w 163"/>
                    <a:gd name="T5" fmla="*/ 119 h 163"/>
                    <a:gd name="T6" fmla="*/ 12 w 163"/>
                    <a:gd name="T7" fmla="*/ 75 h 163"/>
                    <a:gd name="T8" fmla="*/ 75 w 163"/>
                    <a:gd name="T9" fmla="*/ 12 h 163"/>
                    <a:gd name="T10" fmla="*/ 120 w 163"/>
                    <a:gd name="T11" fmla="*/ 12 h 163"/>
                    <a:gd name="T12" fmla="*/ 154 w 163"/>
                    <a:gd name="T13" fmla="*/ 47 h 163"/>
                    <a:gd name="T14" fmla="*/ 163 w 163"/>
                    <a:gd name="T15" fmla="*/ 69 h 163"/>
                    <a:gd name="T16" fmla="*/ 154 w 163"/>
                    <a:gd name="T17" fmla="*/ 91 h 163"/>
                    <a:gd name="T18" fmla="*/ 91 w 163"/>
                    <a:gd name="T19" fmla="*/ 154 h 163"/>
                    <a:gd name="T20" fmla="*/ 69 w 163"/>
                    <a:gd name="T21" fmla="*/ 163 h 163"/>
                    <a:gd name="T22" fmla="*/ 97 w 163"/>
                    <a:gd name="T23" fmla="*/ 15 h 163"/>
                    <a:gd name="T24" fmla="*/ 83 w 163"/>
                    <a:gd name="T25" fmla="*/ 21 h 163"/>
                    <a:gd name="T26" fmla="*/ 21 w 163"/>
                    <a:gd name="T27" fmla="*/ 83 h 163"/>
                    <a:gd name="T28" fmla="*/ 21 w 163"/>
                    <a:gd name="T29" fmla="*/ 111 h 163"/>
                    <a:gd name="T30" fmla="*/ 55 w 163"/>
                    <a:gd name="T31" fmla="*/ 145 h 163"/>
                    <a:gd name="T32" fmla="*/ 69 w 163"/>
                    <a:gd name="T33" fmla="*/ 151 h 163"/>
                    <a:gd name="T34" fmla="*/ 83 w 163"/>
                    <a:gd name="T35" fmla="*/ 145 h 163"/>
                    <a:gd name="T36" fmla="*/ 145 w 163"/>
                    <a:gd name="T37" fmla="*/ 83 h 163"/>
                    <a:gd name="T38" fmla="*/ 151 w 163"/>
                    <a:gd name="T39" fmla="*/ 69 h 163"/>
                    <a:gd name="T40" fmla="*/ 145 w 163"/>
                    <a:gd name="T41" fmla="*/ 55 h 163"/>
                    <a:gd name="T42" fmla="*/ 111 w 163"/>
                    <a:gd name="T43" fmla="*/ 21 h 163"/>
                    <a:gd name="T44" fmla="*/ 97 w 163"/>
                    <a:gd name="T45" fmla="*/ 15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63" h="163">
                      <a:moveTo>
                        <a:pt x="69" y="163"/>
                      </a:moveTo>
                      <a:cubicBezTo>
                        <a:pt x="61" y="163"/>
                        <a:pt x="53" y="160"/>
                        <a:pt x="47" y="154"/>
                      </a:cubicBezTo>
                      <a:cubicBezTo>
                        <a:pt x="12" y="119"/>
                        <a:pt x="12" y="119"/>
                        <a:pt x="12" y="119"/>
                      </a:cubicBezTo>
                      <a:cubicBezTo>
                        <a:pt x="0" y="107"/>
                        <a:pt x="0" y="87"/>
                        <a:pt x="12" y="75"/>
                      </a:cubicBezTo>
                      <a:cubicBezTo>
                        <a:pt x="75" y="12"/>
                        <a:pt x="75" y="12"/>
                        <a:pt x="75" y="12"/>
                      </a:cubicBezTo>
                      <a:cubicBezTo>
                        <a:pt x="87" y="0"/>
                        <a:pt x="107" y="0"/>
                        <a:pt x="120" y="12"/>
                      </a:cubicBezTo>
                      <a:cubicBezTo>
                        <a:pt x="154" y="47"/>
                        <a:pt x="154" y="47"/>
                        <a:pt x="154" y="47"/>
                      </a:cubicBezTo>
                      <a:cubicBezTo>
                        <a:pt x="160" y="53"/>
                        <a:pt x="163" y="60"/>
                        <a:pt x="163" y="69"/>
                      </a:cubicBezTo>
                      <a:cubicBezTo>
                        <a:pt x="163" y="77"/>
                        <a:pt x="160" y="85"/>
                        <a:pt x="154" y="91"/>
                      </a:cubicBezTo>
                      <a:cubicBezTo>
                        <a:pt x="91" y="154"/>
                        <a:pt x="91" y="154"/>
                        <a:pt x="91" y="154"/>
                      </a:cubicBezTo>
                      <a:cubicBezTo>
                        <a:pt x="85" y="160"/>
                        <a:pt x="77" y="163"/>
                        <a:pt x="69" y="163"/>
                      </a:cubicBezTo>
                      <a:close/>
                      <a:moveTo>
                        <a:pt x="97" y="15"/>
                      </a:moveTo>
                      <a:cubicBezTo>
                        <a:pt x="92" y="15"/>
                        <a:pt x="87" y="17"/>
                        <a:pt x="83" y="21"/>
                      </a:cubicBezTo>
                      <a:cubicBezTo>
                        <a:pt x="21" y="83"/>
                        <a:pt x="21" y="83"/>
                        <a:pt x="21" y="83"/>
                      </a:cubicBezTo>
                      <a:cubicBezTo>
                        <a:pt x="13" y="91"/>
                        <a:pt x="13" y="103"/>
                        <a:pt x="21" y="111"/>
                      </a:cubicBezTo>
                      <a:cubicBezTo>
                        <a:pt x="55" y="145"/>
                        <a:pt x="55" y="145"/>
                        <a:pt x="55" y="145"/>
                      </a:cubicBezTo>
                      <a:cubicBezTo>
                        <a:pt x="59" y="149"/>
                        <a:pt x="64" y="151"/>
                        <a:pt x="69" y="151"/>
                      </a:cubicBezTo>
                      <a:cubicBezTo>
                        <a:pt x="74" y="151"/>
                        <a:pt x="79" y="149"/>
                        <a:pt x="83" y="145"/>
                      </a:cubicBezTo>
                      <a:cubicBezTo>
                        <a:pt x="145" y="83"/>
                        <a:pt x="145" y="83"/>
                        <a:pt x="145" y="83"/>
                      </a:cubicBezTo>
                      <a:cubicBezTo>
                        <a:pt x="149" y="79"/>
                        <a:pt x="151" y="74"/>
                        <a:pt x="151" y="69"/>
                      </a:cubicBezTo>
                      <a:cubicBezTo>
                        <a:pt x="151" y="64"/>
                        <a:pt x="149" y="59"/>
                        <a:pt x="145" y="55"/>
                      </a:cubicBezTo>
                      <a:cubicBezTo>
                        <a:pt x="111" y="21"/>
                        <a:pt x="111" y="21"/>
                        <a:pt x="111" y="21"/>
                      </a:cubicBezTo>
                      <a:cubicBezTo>
                        <a:pt x="107" y="17"/>
                        <a:pt x="102" y="15"/>
                        <a:pt x="9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6" name="Freeform 3442">
                  <a:extLst>
                    <a:ext uri="{FF2B5EF4-FFF2-40B4-BE49-F238E27FC236}">
                      <a16:creationId xmlns:a16="http://schemas.microsoft.com/office/drawing/2014/main" id="{EA55A401-31A8-473C-A5E6-F03AB9AA5D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01013" y="3209925"/>
                  <a:ext cx="47625" cy="46038"/>
                </a:xfrm>
                <a:custGeom>
                  <a:avLst/>
                  <a:gdLst>
                    <a:gd name="T0" fmla="*/ 10 w 30"/>
                    <a:gd name="T1" fmla="*/ 29 h 29"/>
                    <a:gd name="T2" fmla="*/ 0 w 30"/>
                    <a:gd name="T3" fmla="*/ 20 h 29"/>
                    <a:gd name="T4" fmla="*/ 20 w 30"/>
                    <a:gd name="T5" fmla="*/ 0 h 29"/>
                    <a:gd name="T6" fmla="*/ 30 w 30"/>
                    <a:gd name="T7" fmla="*/ 9 h 29"/>
                    <a:gd name="T8" fmla="*/ 10 w 30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29">
                      <a:moveTo>
                        <a:pt x="10" y="29"/>
                      </a:moveTo>
                      <a:lnTo>
                        <a:pt x="0" y="20"/>
                      </a:lnTo>
                      <a:lnTo>
                        <a:pt x="20" y="0"/>
                      </a:lnTo>
                      <a:lnTo>
                        <a:pt x="30" y="9"/>
                      </a:lnTo>
                      <a:lnTo>
                        <a:pt x="10" y="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7" name="Freeform 3443">
                  <a:extLst>
                    <a:ext uri="{FF2B5EF4-FFF2-40B4-BE49-F238E27FC236}">
                      <a16:creationId xmlns:a16="http://schemas.microsoft.com/office/drawing/2014/main" id="{11D768E5-B51A-4108-AF81-C34F65D922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53400" y="3263900"/>
                  <a:ext cx="46038" cy="46038"/>
                </a:xfrm>
                <a:custGeom>
                  <a:avLst/>
                  <a:gdLst>
                    <a:gd name="T0" fmla="*/ 10 w 29"/>
                    <a:gd name="T1" fmla="*/ 29 h 29"/>
                    <a:gd name="T2" fmla="*/ 0 w 29"/>
                    <a:gd name="T3" fmla="*/ 19 h 29"/>
                    <a:gd name="T4" fmla="*/ 20 w 29"/>
                    <a:gd name="T5" fmla="*/ 0 h 29"/>
                    <a:gd name="T6" fmla="*/ 29 w 29"/>
                    <a:gd name="T7" fmla="*/ 8 h 29"/>
                    <a:gd name="T8" fmla="*/ 10 w 29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29">
                      <a:moveTo>
                        <a:pt x="10" y="29"/>
                      </a:move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9" y="8"/>
                      </a:lnTo>
                      <a:lnTo>
                        <a:pt x="10" y="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8" name="Freeform 3444">
                  <a:extLst>
                    <a:ext uri="{FF2B5EF4-FFF2-40B4-BE49-F238E27FC236}">
                      <a16:creationId xmlns:a16="http://schemas.microsoft.com/office/drawing/2014/main" id="{32497362-95CF-4B76-AD93-A3E3CE37B9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97863" y="3022600"/>
                  <a:ext cx="88900" cy="88900"/>
                </a:xfrm>
                <a:custGeom>
                  <a:avLst/>
                  <a:gdLst>
                    <a:gd name="T0" fmla="*/ 43 w 52"/>
                    <a:gd name="T1" fmla="*/ 52 h 52"/>
                    <a:gd name="T2" fmla="*/ 35 w 52"/>
                    <a:gd name="T3" fmla="*/ 44 h 52"/>
                    <a:gd name="T4" fmla="*/ 40 w 52"/>
                    <a:gd name="T5" fmla="*/ 31 h 52"/>
                    <a:gd name="T6" fmla="*/ 35 w 52"/>
                    <a:gd name="T7" fmla="*/ 17 h 52"/>
                    <a:gd name="T8" fmla="*/ 21 w 52"/>
                    <a:gd name="T9" fmla="*/ 12 h 52"/>
                    <a:gd name="T10" fmla="*/ 8 w 52"/>
                    <a:gd name="T11" fmla="*/ 17 h 52"/>
                    <a:gd name="T12" fmla="*/ 0 w 52"/>
                    <a:gd name="T13" fmla="*/ 9 h 52"/>
                    <a:gd name="T14" fmla="*/ 21 w 52"/>
                    <a:gd name="T15" fmla="*/ 0 h 52"/>
                    <a:gd name="T16" fmla="*/ 43 w 52"/>
                    <a:gd name="T17" fmla="*/ 9 h 52"/>
                    <a:gd name="T18" fmla="*/ 52 w 52"/>
                    <a:gd name="T19" fmla="*/ 31 h 52"/>
                    <a:gd name="T20" fmla="*/ 43 w 52"/>
                    <a:gd name="T21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2" h="52">
                      <a:moveTo>
                        <a:pt x="43" y="52"/>
                      </a:moveTo>
                      <a:cubicBezTo>
                        <a:pt x="35" y="44"/>
                        <a:pt x="35" y="44"/>
                        <a:pt x="35" y="44"/>
                      </a:cubicBezTo>
                      <a:cubicBezTo>
                        <a:pt x="38" y="40"/>
                        <a:pt x="40" y="36"/>
                        <a:pt x="40" y="31"/>
                      </a:cubicBezTo>
                      <a:cubicBezTo>
                        <a:pt x="40" y="26"/>
                        <a:pt x="38" y="21"/>
                        <a:pt x="35" y="17"/>
                      </a:cubicBezTo>
                      <a:cubicBezTo>
                        <a:pt x="31" y="14"/>
                        <a:pt x="26" y="12"/>
                        <a:pt x="21" y="12"/>
                      </a:cubicBezTo>
                      <a:cubicBezTo>
                        <a:pt x="16" y="12"/>
                        <a:pt x="12" y="14"/>
                        <a:pt x="8" y="17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6" y="3"/>
                        <a:pt x="13" y="0"/>
                        <a:pt x="21" y="0"/>
                      </a:cubicBezTo>
                      <a:cubicBezTo>
                        <a:pt x="30" y="0"/>
                        <a:pt x="37" y="3"/>
                        <a:pt x="43" y="9"/>
                      </a:cubicBezTo>
                      <a:cubicBezTo>
                        <a:pt x="49" y="15"/>
                        <a:pt x="52" y="22"/>
                        <a:pt x="52" y="31"/>
                      </a:cubicBezTo>
                      <a:cubicBezTo>
                        <a:pt x="52" y="39"/>
                        <a:pt x="49" y="47"/>
                        <a:pt x="43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9" name="Freeform 3445">
                  <a:extLst>
                    <a:ext uri="{FF2B5EF4-FFF2-40B4-BE49-F238E27FC236}">
                      <a16:creationId xmlns:a16="http://schemas.microsoft.com/office/drawing/2014/main" id="{ED60B1B1-5584-44E4-897C-AB8D7D1407C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045450" y="3433763"/>
                  <a:ext cx="312738" cy="314325"/>
                </a:xfrm>
                <a:custGeom>
                  <a:avLst/>
                  <a:gdLst>
                    <a:gd name="T0" fmla="*/ 75 w 184"/>
                    <a:gd name="T1" fmla="*/ 184 h 184"/>
                    <a:gd name="T2" fmla="*/ 67 w 184"/>
                    <a:gd name="T3" fmla="*/ 181 h 184"/>
                    <a:gd name="T4" fmla="*/ 4 w 184"/>
                    <a:gd name="T5" fmla="*/ 118 h 184"/>
                    <a:gd name="T6" fmla="*/ 4 w 184"/>
                    <a:gd name="T7" fmla="*/ 102 h 184"/>
                    <a:gd name="T8" fmla="*/ 102 w 184"/>
                    <a:gd name="T9" fmla="*/ 4 h 184"/>
                    <a:gd name="T10" fmla="*/ 118 w 184"/>
                    <a:gd name="T11" fmla="*/ 4 h 184"/>
                    <a:gd name="T12" fmla="*/ 181 w 184"/>
                    <a:gd name="T13" fmla="*/ 67 h 184"/>
                    <a:gd name="T14" fmla="*/ 184 w 184"/>
                    <a:gd name="T15" fmla="*/ 75 h 184"/>
                    <a:gd name="T16" fmla="*/ 181 w 184"/>
                    <a:gd name="T17" fmla="*/ 83 h 184"/>
                    <a:gd name="T18" fmla="*/ 83 w 184"/>
                    <a:gd name="T19" fmla="*/ 181 h 184"/>
                    <a:gd name="T20" fmla="*/ 75 w 184"/>
                    <a:gd name="T21" fmla="*/ 184 h 184"/>
                    <a:gd name="T22" fmla="*/ 13 w 184"/>
                    <a:gd name="T23" fmla="*/ 110 h 184"/>
                    <a:gd name="T24" fmla="*/ 75 w 184"/>
                    <a:gd name="T25" fmla="*/ 172 h 184"/>
                    <a:gd name="T26" fmla="*/ 172 w 184"/>
                    <a:gd name="T27" fmla="*/ 75 h 184"/>
                    <a:gd name="T28" fmla="*/ 110 w 184"/>
                    <a:gd name="T29" fmla="*/ 13 h 184"/>
                    <a:gd name="T30" fmla="*/ 13 w 184"/>
                    <a:gd name="T31" fmla="*/ 11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84" h="184">
                      <a:moveTo>
                        <a:pt x="75" y="184"/>
                      </a:moveTo>
                      <a:cubicBezTo>
                        <a:pt x="72" y="184"/>
                        <a:pt x="69" y="183"/>
                        <a:pt x="67" y="181"/>
                      </a:cubicBezTo>
                      <a:cubicBezTo>
                        <a:pt x="4" y="118"/>
                        <a:pt x="4" y="118"/>
                        <a:pt x="4" y="118"/>
                      </a:cubicBezTo>
                      <a:cubicBezTo>
                        <a:pt x="0" y="114"/>
                        <a:pt x="0" y="106"/>
                        <a:pt x="4" y="102"/>
                      </a:cubicBezTo>
                      <a:cubicBezTo>
                        <a:pt x="102" y="4"/>
                        <a:pt x="102" y="4"/>
                        <a:pt x="102" y="4"/>
                      </a:cubicBezTo>
                      <a:cubicBezTo>
                        <a:pt x="107" y="0"/>
                        <a:pt x="114" y="0"/>
                        <a:pt x="118" y="4"/>
                      </a:cubicBezTo>
                      <a:cubicBezTo>
                        <a:pt x="181" y="67"/>
                        <a:pt x="181" y="67"/>
                        <a:pt x="181" y="67"/>
                      </a:cubicBezTo>
                      <a:cubicBezTo>
                        <a:pt x="183" y="69"/>
                        <a:pt x="184" y="72"/>
                        <a:pt x="184" y="75"/>
                      </a:cubicBezTo>
                      <a:cubicBezTo>
                        <a:pt x="184" y="78"/>
                        <a:pt x="183" y="81"/>
                        <a:pt x="181" y="83"/>
                      </a:cubicBezTo>
                      <a:cubicBezTo>
                        <a:pt x="83" y="181"/>
                        <a:pt x="83" y="181"/>
                        <a:pt x="83" y="181"/>
                      </a:cubicBezTo>
                      <a:cubicBezTo>
                        <a:pt x="81" y="183"/>
                        <a:pt x="78" y="184"/>
                        <a:pt x="75" y="184"/>
                      </a:cubicBezTo>
                      <a:close/>
                      <a:moveTo>
                        <a:pt x="13" y="110"/>
                      </a:moveTo>
                      <a:cubicBezTo>
                        <a:pt x="75" y="172"/>
                        <a:pt x="75" y="172"/>
                        <a:pt x="75" y="172"/>
                      </a:cubicBezTo>
                      <a:cubicBezTo>
                        <a:pt x="172" y="75"/>
                        <a:pt x="172" y="75"/>
                        <a:pt x="172" y="75"/>
                      </a:cubicBezTo>
                      <a:cubicBezTo>
                        <a:pt x="110" y="13"/>
                        <a:pt x="110" y="13"/>
                        <a:pt x="110" y="13"/>
                      </a:cubicBezTo>
                      <a:lnTo>
                        <a:pt x="13" y="1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20" name="Freeform 3446">
                  <a:extLst>
                    <a:ext uri="{FF2B5EF4-FFF2-40B4-BE49-F238E27FC236}">
                      <a16:creationId xmlns:a16="http://schemas.microsoft.com/office/drawing/2014/main" id="{62468258-D32A-46CE-BE86-07ACC9F52C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93075" y="3481388"/>
                  <a:ext cx="57150" cy="58738"/>
                </a:xfrm>
                <a:custGeom>
                  <a:avLst/>
                  <a:gdLst>
                    <a:gd name="T0" fmla="*/ 26 w 36"/>
                    <a:gd name="T1" fmla="*/ 37 h 37"/>
                    <a:gd name="T2" fmla="*/ 0 w 36"/>
                    <a:gd name="T3" fmla="*/ 9 h 37"/>
                    <a:gd name="T4" fmla="*/ 9 w 36"/>
                    <a:gd name="T5" fmla="*/ 0 h 37"/>
                    <a:gd name="T6" fmla="*/ 36 w 36"/>
                    <a:gd name="T7" fmla="*/ 27 h 37"/>
                    <a:gd name="T8" fmla="*/ 26 w 36"/>
                    <a:gd name="T9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26" y="37"/>
                      </a:moveTo>
                      <a:lnTo>
                        <a:pt x="0" y="9"/>
                      </a:lnTo>
                      <a:lnTo>
                        <a:pt x="9" y="0"/>
                      </a:lnTo>
                      <a:lnTo>
                        <a:pt x="36" y="27"/>
                      </a:lnTo>
                      <a:lnTo>
                        <a:pt x="26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21" name="Freeform 3447">
                  <a:extLst>
                    <a:ext uri="{FF2B5EF4-FFF2-40B4-BE49-F238E27FC236}">
                      <a16:creationId xmlns:a16="http://schemas.microsoft.com/office/drawing/2014/main" id="{F33E1845-D6D7-404A-AE66-4983B6B28E8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62863" y="3049588"/>
                  <a:ext cx="312738" cy="314325"/>
                </a:xfrm>
                <a:custGeom>
                  <a:avLst/>
                  <a:gdLst>
                    <a:gd name="T0" fmla="*/ 75 w 184"/>
                    <a:gd name="T1" fmla="*/ 184 h 184"/>
                    <a:gd name="T2" fmla="*/ 67 w 184"/>
                    <a:gd name="T3" fmla="*/ 181 h 184"/>
                    <a:gd name="T4" fmla="*/ 4 w 184"/>
                    <a:gd name="T5" fmla="*/ 118 h 184"/>
                    <a:gd name="T6" fmla="*/ 5 w 184"/>
                    <a:gd name="T7" fmla="*/ 102 h 184"/>
                    <a:gd name="T8" fmla="*/ 102 w 184"/>
                    <a:gd name="T9" fmla="*/ 4 h 184"/>
                    <a:gd name="T10" fmla="*/ 118 w 184"/>
                    <a:gd name="T11" fmla="*/ 4 h 184"/>
                    <a:gd name="T12" fmla="*/ 181 w 184"/>
                    <a:gd name="T13" fmla="*/ 67 h 184"/>
                    <a:gd name="T14" fmla="*/ 184 w 184"/>
                    <a:gd name="T15" fmla="*/ 75 h 184"/>
                    <a:gd name="T16" fmla="*/ 181 w 184"/>
                    <a:gd name="T17" fmla="*/ 83 h 184"/>
                    <a:gd name="T18" fmla="*/ 83 w 184"/>
                    <a:gd name="T19" fmla="*/ 181 h 184"/>
                    <a:gd name="T20" fmla="*/ 75 w 184"/>
                    <a:gd name="T21" fmla="*/ 184 h 184"/>
                    <a:gd name="T22" fmla="*/ 13 w 184"/>
                    <a:gd name="T23" fmla="*/ 110 h 184"/>
                    <a:gd name="T24" fmla="*/ 75 w 184"/>
                    <a:gd name="T25" fmla="*/ 172 h 184"/>
                    <a:gd name="T26" fmla="*/ 172 w 184"/>
                    <a:gd name="T27" fmla="*/ 75 h 184"/>
                    <a:gd name="T28" fmla="*/ 110 w 184"/>
                    <a:gd name="T29" fmla="*/ 13 h 184"/>
                    <a:gd name="T30" fmla="*/ 13 w 184"/>
                    <a:gd name="T31" fmla="*/ 11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84" h="184">
                      <a:moveTo>
                        <a:pt x="75" y="184"/>
                      </a:moveTo>
                      <a:cubicBezTo>
                        <a:pt x="72" y="184"/>
                        <a:pt x="69" y="183"/>
                        <a:pt x="67" y="181"/>
                      </a:cubicBezTo>
                      <a:cubicBezTo>
                        <a:pt x="4" y="118"/>
                        <a:pt x="4" y="118"/>
                        <a:pt x="4" y="118"/>
                      </a:cubicBezTo>
                      <a:cubicBezTo>
                        <a:pt x="0" y="114"/>
                        <a:pt x="0" y="107"/>
                        <a:pt x="5" y="102"/>
                      </a:cubicBezTo>
                      <a:cubicBezTo>
                        <a:pt x="102" y="4"/>
                        <a:pt x="102" y="4"/>
                        <a:pt x="102" y="4"/>
                      </a:cubicBezTo>
                      <a:cubicBezTo>
                        <a:pt x="107" y="0"/>
                        <a:pt x="114" y="0"/>
                        <a:pt x="118" y="4"/>
                      </a:cubicBezTo>
                      <a:cubicBezTo>
                        <a:pt x="181" y="67"/>
                        <a:pt x="181" y="67"/>
                        <a:pt x="181" y="67"/>
                      </a:cubicBezTo>
                      <a:cubicBezTo>
                        <a:pt x="183" y="69"/>
                        <a:pt x="184" y="72"/>
                        <a:pt x="184" y="75"/>
                      </a:cubicBezTo>
                      <a:cubicBezTo>
                        <a:pt x="184" y="78"/>
                        <a:pt x="183" y="81"/>
                        <a:pt x="181" y="83"/>
                      </a:cubicBezTo>
                      <a:cubicBezTo>
                        <a:pt x="83" y="181"/>
                        <a:pt x="83" y="181"/>
                        <a:pt x="83" y="181"/>
                      </a:cubicBezTo>
                      <a:cubicBezTo>
                        <a:pt x="81" y="183"/>
                        <a:pt x="78" y="184"/>
                        <a:pt x="75" y="184"/>
                      </a:cubicBezTo>
                      <a:close/>
                      <a:moveTo>
                        <a:pt x="13" y="110"/>
                      </a:moveTo>
                      <a:cubicBezTo>
                        <a:pt x="75" y="172"/>
                        <a:pt x="75" y="172"/>
                        <a:pt x="75" y="172"/>
                      </a:cubicBezTo>
                      <a:cubicBezTo>
                        <a:pt x="172" y="75"/>
                        <a:pt x="172" y="75"/>
                        <a:pt x="172" y="75"/>
                      </a:cubicBezTo>
                      <a:cubicBezTo>
                        <a:pt x="110" y="13"/>
                        <a:pt x="110" y="13"/>
                        <a:pt x="110" y="13"/>
                      </a:cubicBezTo>
                      <a:lnTo>
                        <a:pt x="13" y="1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22" name="Freeform 3448">
                  <a:extLst>
                    <a:ext uri="{FF2B5EF4-FFF2-40B4-BE49-F238E27FC236}">
                      <a16:creationId xmlns:a16="http://schemas.microsoft.com/office/drawing/2014/main" id="{F84E940C-428C-420D-AF27-17F5B5906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2413" y="3259138"/>
                  <a:ext cx="57150" cy="58738"/>
                </a:xfrm>
                <a:custGeom>
                  <a:avLst/>
                  <a:gdLst>
                    <a:gd name="T0" fmla="*/ 27 w 36"/>
                    <a:gd name="T1" fmla="*/ 37 h 37"/>
                    <a:gd name="T2" fmla="*/ 0 w 36"/>
                    <a:gd name="T3" fmla="*/ 10 h 37"/>
                    <a:gd name="T4" fmla="*/ 9 w 36"/>
                    <a:gd name="T5" fmla="*/ 0 h 37"/>
                    <a:gd name="T6" fmla="*/ 36 w 36"/>
                    <a:gd name="T7" fmla="*/ 27 h 37"/>
                    <a:gd name="T8" fmla="*/ 27 w 36"/>
                    <a:gd name="T9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27" y="37"/>
                      </a:moveTo>
                      <a:lnTo>
                        <a:pt x="0" y="10"/>
                      </a:lnTo>
                      <a:lnTo>
                        <a:pt x="9" y="0"/>
                      </a:lnTo>
                      <a:lnTo>
                        <a:pt x="36" y="27"/>
                      </a:lnTo>
                      <a:lnTo>
                        <a:pt x="27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23" name="Freeform 3449">
                  <a:extLst>
                    <a:ext uri="{FF2B5EF4-FFF2-40B4-BE49-F238E27FC236}">
                      <a16:creationId xmlns:a16="http://schemas.microsoft.com/office/drawing/2014/main" id="{2F51E5AC-65FE-4D98-B532-CFE75324CD9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56513" y="3475038"/>
                  <a:ext cx="279400" cy="280988"/>
                </a:xfrm>
                <a:custGeom>
                  <a:avLst/>
                  <a:gdLst>
                    <a:gd name="T0" fmla="*/ 156 w 164"/>
                    <a:gd name="T1" fmla="*/ 164 h 164"/>
                    <a:gd name="T2" fmla="*/ 152 w 164"/>
                    <a:gd name="T3" fmla="*/ 162 h 164"/>
                    <a:gd name="T4" fmla="*/ 2 w 164"/>
                    <a:gd name="T5" fmla="*/ 12 h 164"/>
                    <a:gd name="T6" fmla="*/ 0 w 164"/>
                    <a:gd name="T7" fmla="*/ 5 h 164"/>
                    <a:gd name="T8" fmla="*/ 6 w 164"/>
                    <a:gd name="T9" fmla="*/ 2 h 164"/>
                    <a:gd name="T10" fmla="*/ 118 w 164"/>
                    <a:gd name="T11" fmla="*/ 46 h 164"/>
                    <a:gd name="T12" fmla="*/ 162 w 164"/>
                    <a:gd name="T13" fmla="*/ 158 h 164"/>
                    <a:gd name="T14" fmla="*/ 159 w 164"/>
                    <a:gd name="T15" fmla="*/ 164 h 164"/>
                    <a:gd name="T16" fmla="*/ 156 w 164"/>
                    <a:gd name="T17" fmla="*/ 164 h 164"/>
                    <a:gd name="T18" fmla="*/ 21 w 164"/>
                    <a:gd name="T19" fmla="*/ 14 h 164"/>
                    <a:gd name="T20" fmla="*/ 150 w 164"/>
                    <a:gd name="T21" fmla="*/ 143 h 164"/>
                    <a:gd name="T22" fmla="*/ 110 w 164"/>
                    <a:gd name="T23" fmla="*/ 54 h 164"/>
                    <a:gd name="T24" fmla="*/ 21 w 164"/>
                    <a:gd name="T25" fmla="*/ 1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4" h="164">
                      <a:moveTo>
                        <a:pt x="156" y="164"/>
                      </a:moveTo>
                      <a:cubicBezTo>
                        <a:pt x="155" y="164"/>
                        <a:pt x="153" y="163"/>
                        <a:pt x="152" y="16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0" y="10"/>
                        <a:pt x="0" y="8"/>
                        <a:pt x="0" y="5"/>
                      </a:cubicBezTo>
                      <a:cubicBezTo>
                        <a:pt x="1" y="3"/>
                        <a:pt x="3" y="2"/>
                        <a:pt x="6" y="2"/>
                      </a:cubicBezTo>
                      <a:cubicBezTo>
                        <a:pt x="48" y="0"/>
                        <a:pt x="89" y="16"/>
                        <a:pt x="118" y="46"/>
                      </a:cubicBezTo>
                      <a:cubicBezTo>
                        <a:pt x="148" y="75"/>
                        <a:pt x="164" y="116"/>
                        <a:pt x="162" y="158"/>
                      </a:cubicBezTo>
                      <a:cubicBezTo>
                        <a:pt x="162" y="161"/>
                        <a:pt x="161" y="163"/>
                        <a:pt x="159" y="164"/>
                      </a:cubicBezTo>
                      <a:cubicBezTo>
                        <a:pt x="158" y="164"/>
                        <a:pt x="157" y="164"/>
                        <a:pt x="156" y="164"/>
                      </a:cubicBezTo>
                      <a:close/>
                      <a:moveTo>
                        <a:pt x="21" y="14"/>
                      </a:moveTo>
                      <a:cubicBezTo>
                        <a:pt x="150" y="143"/>
                        <a:pt x="150" y="143"/>
                        <a:pt x="150" y="143"/>
                      </a:cubicBezTo>
                      <a:cubicBezTo>
                        <a:pt x="148" y="110"/>
                        <a:pt x="134" y="78"/>
                        <a:pt x="110" y="54"/>
                      </a:cubicBezTo>
                      <a:cubicBezTo>
                        <a:pt x="86" y="30"/>
                        <a:pt x="54" y="16"/>
                        <a:pt x="2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24" name="Freeform 3450">
                  <a:extLst>
                    <a:ext uri="{FF2B5EF4-FFF2-40B4-BE49-F238E27FC236}">
                      <a16:creationId xmlns:a16="http://schemas.microsoft.com/office/drawing/2014/main" id="{AD1843FE-B0B9-4DBE-93F1-790E19CB8C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43838" y="3517900"/>
                  <a:ext cx="50800" cy="49213"/>
                </a:xfrm>
                <a:custGeom>
                  <a:avLst/>
                  <a:gdLst>
                    <a:gd name="T0" fmla="*/ 9 w 32"/>
                    <a:gd name="T1" fmla="*/ 31 h 31"/>
                    <a:gd name="T2" fmla="*/ 0 w 32"/>
                    <a:gd name="T3" fmla="*/ 23 h 31"/>
                    <a:gd name="T4" fmla="*/ 23 w 32"/>
                    <a:gd name="T5" fmla="*/ 0 h 31"/>
                    <a:gd name="T6" fmla="*/ 32 w 32"/>
                    <a:gd name="T7" fmla="*/ 9 h 31"/>
                    <a:gd name="T8" fmla="*/ 9 w 32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31">
                      <a:moveTo>
                        <a:pt x="9" y="31"/>
                      </a:moveTo>
                      <a:lnTo>
                        <a:pt x="0" y="23"/>
                      </a:lnTo>
                      <a:lnTo>
                        <a:pt x="23" y="0"/>
                      </a:lnTo>
                      <a:lnTo>
                        <a:pt x="32" y="9"/>
                      </a:lnTo>
                      <a:lnTo>
                        <a:pt x="9" y="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</p:grp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52A010F5-1B02-40E4-B85B-28B1C1D66E6F}"/>
                </a:ext>
              </a:extLst>
            </p:cNvPr>
            <p:cNvGrpSpPr/>
            <p:nvPr/>
          </p:nvGrpSpPr>
          <p:grpSpPr>
            <a:xfrm>
              <a:off x="9806831" y="2804519"/>
              <a:ext cx="1841800" cy="1269826"/>
              <a:chOff x="9324238" y="2804519"/>
              <a:chExt cx="1841800" cy="1269826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9A7D47D1-9B26-48E5-864F-62D48E8ACC19}"/>
                  </a:ext>
                </a:extLst>
              </p:cNvPr>
              <p:cNvSpPr/>
              <p:nvPr/>
            </p:nvSpPr>
            <p:spPr>
              <a:xfrm>
                <a:off x="9507514" y="2979326"/>
                <a:ext cx="1658524" cy="379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buClr>
                    <a:srgbClr val="C00000"/>
                  </a:buClr>
                </a:pPr>
                <a:endParaRPr lang="zh-CN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7" name="Line 22">
                <a:extLst>
                  <a:ext uri="{FF2B5EF4-FFF2-40B4-BE49-F238E27FC236}">
                    <a16:creationId xmlns:a16="http://schemas.microsoft.com/office/drawing/2014/main" id="{42D26B84-0B44-4D11-9CA5-ADA8105B64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70240" y="3577213"/>
                <a:ext cx="0" cy="497132"/>
              </a:xfrm>
              <a:prstGeom prst="line">
                <a:avLst/>
              </a:prstGeom>
              <a:noFill/>
              <a:ln w="25400" cap="rnd">
                <a:solidFill>
                  <a:schemeClr val="accent2"/>
                </a:solidFill>
                <a:prstDash val="sys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8" name="Oval 25">
                <a:extLst>
                  <a:ext uri="{FF2B5EF4-FFF2-40B4-BE49-F238E27FC236}">
                    <a16:creationId xmlns:a16="http://schemas.microsoft.com/office/drawing/2014/main" id="{1F79FE0D-B5FC-4C70-A057-21A200B7CF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24238" y="2804519"/>
                <a:ext cx="690273" cy="6920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B409E961-48F4-4316-820F-8AB84816A8AA}"/>
                  </a:ext>
                </a:extLst>
              </p:cNvPr>
              <p:cNvGrpSpPr/>
              <p:nvPr/>
            </p:nvGrpSpPr>
            <p:grpSpPr>
              <a:xfrm>
                <a:off x="9463652" y="2953187"/>
                <a:ext cx="411444" cy="391994"/>
                <a:chOff x="11320463" y="3016250"/>
                <a:chExt cx="873125" cy="831850"/>
              </a:xfrm>
              <a:solidFill>
                <a:schemeClr val="bg1"/>
              </a:solidFill>
              <a:effectLst/>
            </p:grpSpPr>
            <p:sp>
              <p:nvSpPr>
                <p:cNvPr id="30" name="Freeform 3451">
                  <a:extLst>
                    <a:ext uri="{FF2B5EF4-FFF2-40B4-BE49-F238E27FC236}">
                      <a16:creationId xmlns:a16="http://schemas.microsoft.com/office/drawing/2014/main" id="{58BD61BA-1019-4F85-BEC2-8B2475901D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20463" y="3529013"/>
                  <a:ext cx="873125" cy="255588"/>
                </a:xfrm>
                <a:custGeom>
                  <a:avLst/>
                  <a:gdLst>
                    <a:gd name="T0" fmla="*/ 508 w 514"/>
                    <a:gd name="T1" fmla="*/ 150 h 150"/>
                    <a:gd name="T2" fmla="*/ 419 w 514"/>
                    <a:gd name="T3" fmla="*/ 150 h 150"/>
                    <a:gd name="T4" fmla="*/ 413 w 514"/>
                    <a:gd name="T5" fmla="*/ 144 h 150"/>
                    <a:gd name="T6" fmla="*/ 419 w 514"/>
                    <a:gd name="T7" fmla="*/ 138 h 150"/>
                    <a:gd name="T8" fmla="*/ 502 w 514"/>
                    <a:gd name="T9" fmla="*/ 138 h 150"/>
                    <a:gd name="T10" fmla="*/ 502 w 514"/>
                    <a:gd name="T11" fmla="*/ 40 h 150"/>
                    <a:gd name="T12" fmla="*/ 475 w 514"/>
                    <a:gd name="T13" fmla="*/ 12 h 150"/>
                    <a:gd name="T14" fmla="*/ 39 w 514"/>
                    <a:gd name="T15" fmla="*/ 12 h 150"/>
                    <a:gd name="T16" fmla="*/ 12 w 514"/>
                    <a:gd name="T17" fmla="*/ 40 h 150"/>
                    <a:gd name="T18" fmla="*/ 12 w 514"/>
                    <a:gd name="T19" fmla="*/ 144 h 150"/>
                    <a:gd name="T20" fmla="*/ 6 w 514"/>
                    <a:gd name="T21" fmla="*/ 150 h 150"/>
                    <a:gd name="T22" fmla="*/ 0 w 514"/>
                    <a:gd name="T23" fmla="*/ 144 h 150"/>
                    <a:gd name="T24" fmla="*/ 0 w 514"/>
                    <a:gd name="T25" fmla="*/ 40 h 150"/>
                    <a:gd name="T26" fmla="*/ 39 w 514"/>
                    <a:gd name="T27" fmla="*/ 0 h 150"/>
                    <a:gd name="T28" fmla="*/ 475 w 514"/>
                    <a:gd name="T29" fmla="*/ 0 h 150"/>
                    <a:gd name="T30" fmla="*/ 514 w 514"/>
                    <a:gd name="T31" fmla="*/ 40 h 150"/>
                    <a:gd name="T32" fmla="*/ 514 w 514"/>
                    <a:gd name="T33" fmla="*/ 144 h 150"/>
                    <a:gd name="T34" fmla="*/ 508 w 514"/>
                    <a:gd name="T3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14" h="150">
                      <a:moveTo>
                        <a:pt x="508" y="150"/>
                      </a:moveTo>
                      <a:cubicBezTo>
                        <a:pt x="419" y="150"/>
                        <a:pt x="419" y="150"/>
                        <a:pt x="419" y="150"/>
                      </a:cubicBezTo>
                      <a:cubicBezTo>
                        <a:pt x="416" y="150"/>
                        <a:pt x="413" y="147"/>
                        <a:pt x="413" y="144"/>
                      </a:cubicBezTo>
                      <a:cubicBezTo>
                        <a:pt x="413" y="141"/>
                        <a:pt x="416" y="138"/>
                        <a:pt x="419" y="138"/>
                      </a:cubicBezTo>
                      <a:cubicBezTo>
                        <a:pt x="502" y="138"/>
                        <a:pt x="502" y="138"/>
                        <a:pt x="502" y="138"/>
                      </a:cubicBezTo>
                      <a:cubicBezTo>
                        <a:pt x="502" y="40"/>
                        <a:pt x="502" y="40"/>
                        <a:pt x="502" y="40"/>
                      </a:cubicBezTo>
                      <a:cubicBezTo>
                        <a:pt x="502" y="25"/>
                        <a:pt x="490" y="12"/>
                        <a:pt x="475" y="12"/>
                      </a:cubicBezTo>
                      <a:cubicBezTo>
                        <a:pt x="39" y="12"/>
                        <a:pt x="39" y="12"/>
                        <a:pt x="39" y="12"/>
                      </a:cubicBezTo>
                      <a:cubicBezTo>
                        <a:pt x="24" y="12"/>
                        <a:pt x="12" y="25"/>
                        <a:pt x="12" y="40"/>
                      </a:cubicBezTo>
                      <a:cubicBezTo>
                        <a:pt x="12" y="144"/>
                        <a:pt x="12" y="144"/>
                        <a:pt x="12" y="144"/>
                      </a:cubicBezTo>
                      <a:cubicBezTo>
                        <a:pt x="12" y="147"/>
                        <a:pt x="9" y="150"/>
                        <a:pt x="6" y="150"/>
                      </a:cubicBezTo>
                      <a:cubicBezTo>
                        <a:pt x="2" y="150"/>
                        <a:pt x="0" y="147"/>
                        <a:pt x="0" y="144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18"/>
                        <a:pt x="17" y="0"/>
                        <a:pt x="39" y="0"/>
                      </a:cubicBezTo>
                      <a:cubicBezTo>
                        <a:pt x="475" y="0"/>
                        <a:pt x="475" y="0"/>
                        <a:pt x="475" y="0"/>
                      </a:cubicBezTo>
                      <a:cubicBezTo>
                        <a:pt x="497" y="0"/>
                        <a:pt x="514" y="18"/>
                        <a:pt x="514" y="40"/>
                      </a:cubicBezTo>
                      <a:cubicBezTo>
                        <a:pt x="514" y="144"/>
                        <a:pt x="514" y="144"/>
                        <a:pt x="514" y="144"/>
                      </a:cubicBezTo>
                      <a:cubicBezTo>
                        <a:pt x="514" y="147"/>
                        <a:pt x="512" y="150"/>
                        <a:pt x="508" y="1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31" name="Freeform 3452">
                  <a:extLst>
                    <a:ext uri="{FF2B5EF4-FFF2-40B4-BE49-F238E27FC236}">
                      <a16:creationId xmlns:a16="http://schemas.microsoft.com/office/drawing/2014/main" id="{CE430261-7759-49F2-B7B8-91641BCCBA0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483975" y="3016250"/>
                  <a:ext cx="544513" cy="531813"/>
                </a:xfrm>
                <a:custGeom>
                  <a:avLst/>
                  <a:gdLst>
                    <a:gd name="T0" fmla="*/ 314 w 320"/>
                    <a:gd name="T1" fmla="*/ 311 h 311"/>
                    <a:gd name="T2" fmla="*/ 6 w 320"/>
                    <a:gd name="T3" fmla="*/ 311 h 311"/>
                    <a:gd name="T4" fmla="*/ 0 w 320"/>
                    <a:gd name="T5" fmla="*/ 305 h 311"/>
                    <a:gd name="T6" fmla="*/ 0 w 320"/>
                    <a:gd name="T7" fmla="*/ 6 h 311"/>
                    <a:gd name="T8" fmla="*/ 6 w 320"/>
                    <a:gd name="T9" fmla="*/ 0 h 311"/>
                    <a:gd name="T10" fmla="*/ 229 w 320"/>
                    <a:gd name="T11" fmla="*/ 0 h 311"/>
                    <a:gd name="T12" fmla="*/ 233 w 320"/>
                    <a:gd name="T13" fmla="*/ 2 h 311"/>
                    <a:gd name="T14" fmla="*/ 318 w 320"/>
                    <a:gd name="T15" fmla="*/ 87 h 311"/>
                    <a:gd name="T16" fmla="*/ 320 w 320"/>
                    <a:gd name="T17" fmla="*/ 91 h 311"/>
                    <a:gd name="T18" fmla="*/ 320 w 320"/>
                    <a:gd name="T19" fmla="*/ 305 h 311"/>
                    <a:gd name="T20" fmla="*/ 314 w 320"/>
                    <a:gd name="T21" fmla="*/ 311 h 311"/>
                    <a:gd name="T22" fmla="*/ 12 w 320"/>
                    <a:gd name="T23" fmla="*/ 299 h 311"/>
                    <a:gd name="T24" fmla="*/ 308 w 320"/>
                    <a:gd name="T25" fmla="*/ 299 h 311"/>
                    <a:gd name="T26" fmla="*/ 308 w 320"/>
                    <a:gd name="T27" fmla="*/ 94 h 311"/>
                    <a:gd name="T28" fmla="*/ 226 w 320"/>
                    <a:gd name="T29" fmla="*/ 12 h 311"/>
                    <a:gd name="T30" fmla="*/ 12 w 320"/>
                    <a:gd name="T31" fmla="*/ 12 h 311"/>
                    <a:gd name="T32" fmla="*/ 12 w 320"/>
                    <a:gd name="T33" fmla="*/ 299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20" h="311">
                      <a:moveTo>
                        <a:pt x="314" y="311"/>
                      </a:moveTo>
                      <a:cubicBezTo>
                        <a:pt x="6" y="311"/>
                        <a:pt x="6" y="311"/>
                        <a:pt x="6" y="311"/>
                      </a:cubicBezTo>
                      <a:cubicBezTo>
                        <a:pt x="3" y="311"/>
                        <a:pt x="0" y="309"/>
                        <a:pt x="0" y="305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229" y="0"/>
                        <a:pt x="229" y="0"/>
                        <a:pt x="229" y="0"/>
                      </a:cubicBezTo>
                      <a:cubicBezTo>
                        <a:pt x="230" y="0"/>
                        <a:pt x="232" y="1"/>
                        <a:pt x="233" y="2"/>
                      </a:cubicBezTo>
                      <a:cubicBezTo>
                        <a:pt x="318" y="87"/>
                        <a:pt x="318" y="87"/>
                        <a:pt x="318" y="87"/>
                      </a:cubicBezTo>
                      <a:cubicBezTo>
                        <a:pt x="319" y="88"/>
                        <a:pt x="320" y="90"/>
                        <a:pt x="320" y="91"/>
                      </a:cubicBezTo>
                      <a:cubicBezTo>
                        <a:pt x="320" y="305"/>
                        <a:pt x="320" y="305"/>
                        <a:pt x="320" y="305"/>
                      </a:cubicBezTo>
                      <a:cubicBezTo>
                        <a:pt x="320" y="309"/>
                        <a:pt x="317" y="311"/>
                        <a:pt x="314" y="311"/>
                      </a:cubicBezTo>
                      <a:close/>
                      <a:moveTo>
                        <a:pt x="12" y="299"/>
                      </a:moveTo>
                      <a:cubicBezTo>
                        <a:pt x="308" y="299"/>
                        <a:pt x="308" y="299"/>
                        <a:pt x="308" y="299"/>
                      </a:cubicBezTo>
                      <a:cubicBezTo>
                        <a:pt x="308" y="94"/>
                        <a:pt x="308" y="94"/>
                        <a:pt x="308" y="94"/>
                      </a:cubicBezTo>
                      <a:cubicBezTo>
                        <a:pt x="226" y="12"/>
                        <a:pt x="226" y="12"/>
                        <a:pt x="226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lnTo>
                        <a:pt x="12" y="29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32" name="Freeform 3453">
                  <a:extLst>
                    <a:ext uri="{FF2B5EF4-FFF2-40B4-BE49-F238E27FC236}">
                      <a16:creationId xmlns:a16="http://schemas.microsoft.com/office/drawing/2014/main" id="{05461F3D-29EA-428E-919B-DF7E590D53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04625" y="3273425"/>
                  <a:ext cx="303213" cy="20638"/>
                </a:xfrm>
                <a:custGeom>
                  <a:avLst/>
                  <a:gdLst>
                    <a:gd name="T0" fmla="*/ 172 w 178"/>
                    <a:gd name="T1" fmla="*/ 12 h 12"/>
                    <a:gd name="T2" fmla="*/ 6 w 178"/>
                    <a:gd name="T3" fmla="*/ 12 h 12"/>
                    <a:gd name="T4" fmla="*/ 0 w 178"/>
                    <a:gd name="T5" fmla="*/ 6 h 12"/>
                    <a:gd name="T6" fmla="*/ 6 w 178"/>
                    <a:gd name="T7" fmla="*/ 0 h 12"/>
                    <a:gd name="T8" fmla="*/ 172 w 178"/>
                    <a:gd name="T9" fmla="*/ 0 h 12"/>
                    <a:gd name="T10" fmla="*/ 178 w 178"/>
                    <a:gd name="T11" fmla="*/ 6 h 12"/>
                    <a:gd name="T12" fmla="*/ 172 w 178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8" h="12">
                      <a:moveTo>
                        <a:pt x="172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72" y="0"/>
                        <a:pt x="172" y="0"/>
                        <a:pt x="172" y="0"/>
                      </a:cubicBezTo>
                      <a:cubicBezTo>
                        <a:pt x="175" y="0"/>
                        <a:pt x="178" y="3"/>
                        <a:pt x="178" y="6"/>
                      </a:cubicBezTo>
                      <a:cubicBezTo>
                        <a:pt x="178" y="9"/>
                        <a:pt x="175" y="12"/>
                        <a:pt x="17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33" name="Freeform 3454">
                  <a:extLst>
                    <a:ext uri="{FF2B5EF4-FFF2-40B4-BE49-F238E27FC236}">
                      <a16:creationId xmlns:a16="http://schemas.microsoft.com/office/drawing/2014/main" id="{85C68C93-E8A5-4F93-836F-9614020CAE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01450" y="3351213"/>
                  <a:ext cx="303213" cy="19050"/>
                </a:xfrm>
                <a:custGeom>
                  <a:avLst/>
                  <a:gdLst>
                    <a:gd name="T0" fmla="*/ 172 w 178"/>
                    <a:gd name="T1" fmla="*/ 12 h 12"/>
                    <a:gd name="T2" fmla="*/ 6 w 178"/>
                    <a:gd name="T3" fmla="*/ 12 h 12"/>
                    <a:gd name="T4" fmla="*/ 0 w 178"/>
                    <a:gd name="T5" fmla="*/ 6 h 12"/>
                    <a:gd name="T6" fmla="*/ 6 w 178"/>
                    <a:gd name="T7" fmla="*/ 0 h 12"/>
                    <a:gd name="T8" fmla="*/ 172 w 178"/>
                    <a:gd name="T9" fmla="*/ 0 h 12"/>
                    <a:gd name="T10" fmla="*/ 178 w 178"/>
                    <a:gd name="T11" fmla="*/ 6 h 12"/>
                    <a:gd name="T12" fmla="*/ 172 w 178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8" h="12">
                      <a:moveTo>
                        <a:pt x="172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10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72" y="0"/>
                        <a:pt x="172" y="0"/>
                        <a:pt x="172" y="0"/>
                      </a:cubicBezTo>
                      <a:cubicBezTo>
                        <a:pt x="176" y="0"/>
                        <a:pt x="178" y="3"/>
                        <a:pt x="178" y="6"/>
                      </a:cubicBezTo>
                      <a:cubicBezTo>
                        <a:pt x="178" y="10"/>
                        <a:pt x="176" y="12"/>
                        <a:pt x="17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34" name="Freeform 3455">
                  <a:extLst>
                    <a:ext uri="{FF2B5EF4-FFF2-40B4-BE49-F238E27FC236}">
                      <a16:creationId xmlns:a16="http://schemas.microsoft.com/office/drawing/2014/main" id="{91A3939A-65EB-4C26-82C2-EA93CB5F17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07800" y="3195638"/>
                  <a:ext cx="301625" cy="19050"/>
                </a:xfrm>
                <a:custGeom>
                  <a:avLst/>
                  <a:gdLst>
                    <a:gd name="T0" fmla="*/ 172 w 178"/>
                    <a:gd name="T1" fmla="*/ 12 h 12"/>
                    <a:gd name="T2" fmla="*/ 6 w 178"/>
                    <a:gd name="T3" fmla="*/ 12 h 12"/>
                    <a:gd name="T4" fmla="*/ 0 w 178"/>
                    <a:gd name="T5" fmla="*/ 6 h 12"/>
                    <a:gd name="T6" fmla="*/ 6 w 178"/>
                    <a:gd name="T7" fmla="*/ 0 h 12"/>
                    <a:gd name="T8" fmla="*/ 172 w 178"/>
                    <a:gd name="T9" fmla="*/ 0 h 12"/>
                    <a:gd name="T10" fmla="*/ 178 w 178"/>
                    <a:gd name="T11" fmla="*/ 6 h 12"/>
                    <a:gd name="T12" fmla="*/ 172 w 178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8" h="12">
                      <a:moveTo>
                        <a:pt x="172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2" y="12"/>
                        <a:pt x="0" y="10"/>
                        <a:pt x="0" y="6"/>
                      </a:cubicBezTo>
                      <a:cubicBezTo>
                        <a:pt x="0" y="3"/>
                        <a:pt x="2" y="0"/>
                        <a:pt x="6" y="0"/>
                      </a:cubicBezTo>
                      <a:cubicBezTo>
                        <a:pt x="172" y="0"/>
                        <a:pt x="172" y="0"/>
                        <a:pt x="172" y="0"/>
                      </a:cubicBezTo>
                      <a:cubicBezTo>
                        <a:pt x="175" y="0"/>
                        <a:pt x="178" y="3"/>
                        <a:pt x="178" y="6"/>
                      </a:cubicBezTo>
                      <a:cubicBezTo>
                        <a:pt x="178" y="10"/>
                        <a:pt x="175" y="12"/>
                        <a:pt x="17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35" name="Freeform 3456">
                  <a:extLst>
                    <a:ext uri="{FF2B5EF4-FFF2-40B4-BE49-F238E27FC236}">
                      <a16:creationId xmlns:a16="http://schemas.microsoft.com/office/drawing/2014/main" id="{88E9B536-FB7B-47C8-9FB8-2188C60021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90325" y="3668713"/>
                  <a:ext cx="533400" cy="20638"/>
                </a:xfrm>
                <a:custGeom>
                  <a:avLst/>
                  <a:gdLst>
                    <a:gd name="T0" fmla="*/ 308 w 314"/>
                    <a:gd name="T1" fmla="*/ 12 h 12"/>
                    <a:gd name="T2" fmla="*/ 6 w 314"/>
                    <a:gd name="T3" fmla="*/ 12 h 12"/>
                    <a:gd name="T4" fmla="*/ 0 w 314"/>
                    <a:gd name="T5" fmla="*/ 6 h 12"/>
                    <a:gd name="T6" fmla="*/ 6 w 314"/>
                    <a:gd name="T7" fmla="*/ 0 h 12"/>
                    <a:gd name="T8" fmla="*/ 308 w 314"/>
                    <a:gd name="T9" fmla="*/ 0 h 12"/>
                    <a:gd name="T10" fmla="*/ 314 w 314"/>
                    <a:gd name="T11" fmla="*/ 6 h 12"/>
                    <a:gd name="T12" fmla="*/ 308 w 314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4" h="12">
                      <a:moveTo>
                        <a:pt x="308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10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308" y="0"/>
                        <a:pt x="308" y="0"/>
                        <a:pt x="308" y="0"/>
                      </a:cubicBezTo>
                      <a:cubicBezTo>
                        <a:pt x="311" y="0"/>
                        <a:pt x="314" y="3"/>
                        <a:pt x="314" y="6"/>
                      </a:cubicBezTo>
                      <a:cubicBezTo>
                        <a:pt x="314" y="10"/>
                        <a:pt x="311" y="12"/>
                        <a:pt x="30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36" name="Freeform 3457">
                  <a:extLst>
                    <a:ext uri="{FF2B5EF4-FFF2-40B4-BE49-F238E27FC236}">
                      <a16:creationId xmlns:a16="http://schemas.microsoft.com/office/drawing/2014/main" id="{46230F38-0240-4073-B83A-B039925989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42700" y="3730625"/>
                  <a:ext cx="630238" cy="117475"/>
                </a:xfrm>
                <a:custGeom>
                  <a:avLst/>
                  <a:gdLst>
                    <a:gd name="T0" fmla="*/ 365 w 371"/>
                    <a:gd name="T1" fmla="*/ 69 h 69"/>
                    <a:gd name="T2" fmla="*/ 6 w 371"/>
                    <a:gd name="T3" fmla="*/ 69 h 69"/>
                    <a:gd name="T4" fmla="*/ 1 w 371"/>
                    <a:gd name="T5" fmla="*/ 66 h 69"/>
                    <a:gd name="T6" fmla="*/ 1 w 371"/>
                    <a:gd name="T7" fmla="*/ 60 h 69"/>
                    <a:gd name="T8" fmla="*/ 29 w 371"/>
                    <a:gd name="T9" fmla="*/ 4 h 69"/>
                    <a:gd name="T10" fmla="*/ 37 w 371"/>
                    <a:gd name="T11" fmla="*/ 2 h 69"/>
                    <a:gd name="T12" fmla="*/ 40 w 371"/>
                    <a:gd name="T13" fmla="*/ 10 h 69"/>
                    <a:gd name="T14" fmla="*/ 16 w 371"/>
                    <a:gd name="T15" fmla="*/ 57 h 69"/>
                    <a:gd name="T16" fmla="*/ 355 w 371"/>
                    <a:gd name="T17" fmla="*/ 57 h 69"/>
                    <a:gd name="T18" fmla="*/ 330 w 371"/>
                    <a:gd name="T19" fmla="*/ 10 h 69"/>
                    <a:gd name="T20" fmla="*/ 333 w 371"/>
                    <a:gd name="T21" fmla="*/ 2 h 69"/>
                    <a:gd name="T22" fmla="*/ 341 w 371"/>
                    <a:gd name="T23" fmla="*/ 4 h 69"/>
                    <a:gd name="T24" fmla="*/ 370 w 371"/>
                    <a:gd name="T25" fmla="*/ 60 h 69"/>
                    <a:gd name="T26" fmla="*/ 370 w 371"/>
                    <a:gd name="T27" fmla="*/ 66 h 69"/>
                    <a:gd name="T28" fmla="*/ 365 w 371"/>
                    <a:gd name="T2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71" h="69">
                      <a:moveTo>
                        <a:pt x="365" y="69"/>
                      </a:moveTo>
                      <a:cubicBezTo>
                        <a:pt x="6" y="69"/>
                        <a:pt x="6" y="69"/>
                        <a:pt x="6" y="69"/>
                      </a:cubicBezTo>
                      <a:cubicBezTo>
                        <a:pt x="4" y="69"/>
                        <a:pt x="2" y="68"/>
                        <a:pt x="1" y="66"/>
                      </a:cubicBezTo>
                      <a:cubicBezTo>
                        <a:pt x="0" y="64"/>
                        <a:pt x="0" y="62"/>
                        <a:pt x="1" y="60"/>
                      </a:cubicBezTo>
                      <a:cubicBezTo>
                        <a:pt x="29" y="4"/>
                        <a:pt x="29" y="4"/>
                        <a:pt x="29" y="4"/>
                      </a:cubicBezTo>
                      <a:cubicBezTo>
                        <a:pt x="30" y="1"/>
                        <a:pt x="34" y="0"/>
                        <a:pt x="37" y="2"/>
                      </a:cubicBezTo>
                      <a:cubicBezTo>
                        <a:pt x="40" y="3"/>
                        <a:pt x="41" y="7"/>
                        <a:pt x="40" y="10"/>
                      </a:cubicBezTo>
                      <a:cubicBezTo>
                        <a:pt x="16" y="57"/>
                        <a:pt x="16" y="57"/>
                        <a:pt x="16" y="57"/>
                      </a:cubicBezTo>
                      <a:cubicBezTo>
                        <a:pt x="355" y="57"/>
                        <a:pt x="355" y="57"/>
                        <a:pt x="355" y="57"/>
                      </a:cubicBezTo>
                      <a:cubicBezTo>
                        <a:pt x="330" y="10"/>
                        <a:pt x="330" y="10"/>
                        <a:pt x="330" y="10"/>
                      </a:cubicBezTo>
                      <a:cubicBezTo>
                        <a:pt x="329" y="7"/>
                        <a:pt x="330" y="3"/>
                        <a:pt x="333" y="2"/>
                      </a:cubicBezTo>
                      <a:cubicBezTo>
                        <a:pt x="336" y="0"/>
                        <a:pt x="339" y="1"/>
                        <a:pt x="341" y="4"/>
                      </a:cubicBezTo>
                      <a:cubicBezTo>
                        <a:pt x="370" y="60"/>
                        <a:pt x="370" y="60"/>
                        <a:pt x="370" y="60"/>
                      </a:cubicBezTo>
                      <a:cubicBezTo>
                        <a:pt x="371" y="62"/>
                        <a:pt x="371" y="64"/>
                        <a:pt x="370" y="66"/>
                      </a:cubicBezTo>
                      <a:cubicBezTo>
                        <a:pt x="369" y="67"/>
                        <a:pt x="367" y="69"/>
                        <a:pt x="365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37" name="Freeform 3458">
                  <a:extLst>
                    <a:ext uri="{FF2B5EF4-FFF2-40B4-BE49-F238E27FC236}">
                      <a16:creationId xmlns:a16="http://schemas.microsoft.com/office/drawing/2014/main" id="{CC746144-BADA-4E19-8871-1734553637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44313" y="3754438"/>
                  <a:ext cx="223838" cy="20638"/>
                </a:xfrm>
                <a:custGeom>
                  <a:avLst/>
                  <a:gdLst>
                    <a:gd name="T0" fmla="*/ 126 w 132"/>
                    <a:gd name="T1" fmla="*/ 12 h 12"/>
                    <a:gd name="T2" fmla="*/ 6 w 132"/>
                    <a:gd name="T3" fmla="*/ 12 h 12"/>
                    <a:gd name="T4" fmla="*/ 0 w 132"/>
                    <a:gd name="T5" fmla="*/ 6 h 12"/>
                    <a:gd name="T6" fmla="*/ 6 w 132"/>
                    <a:gd name="T7" fmla="*/ 0 h 12"/>
                    <a:gd name="T8" fmla="*/ 126 w 132"/>
                    <a:gd name="T9" fmla="*/ 0 h 12"/>
                    <a:gd name="T10" fmla="*/ 132 w 132"/>
                    <a:gd name="T11" fmla="*/ 6 h 12"/>
                    <a:gd name="T12" fmla="*/ 126 w 132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2" h="12">
                      <a:moveTo>
                        <a:pt x="126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9" y="0"/>
                        <a:pt x="132" y="3"/>
                        <a:pt x="132" y="6"/>
                      </a:cubicBezTo>
                      <a:cubicBezTo>
                        <a:pt x="132" y="9"/>
                        <a:pt x="129" y="12"/>
                        <a:pt x="126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38" name="Freeform 3459">
                  <a:extLst>
                    <a:ext uri="{FF2B5EF4-FFF2-40B4-BE49-F238E27FC236}">
                      <a16:creationId xmlns:a16="http://schemas.microsoft.com/office/drawing/2014/main" id="{E51C9D0F-19B1-4643-8E9C-863201B72B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20463" y="3768725"/>
                  <a:ext cx="169863" cy="20638"/>
                </a:xfrm>
                <a:custGeom>
                  <a:avLst/>
                  <a:gdLst>
                    <a:gd name="T0" fmla="*/ 94 w 100"/>
                    <a:gd name="T1" fmla="*/ 12 h 12"/>
                    <a:gd name="T2" fmla="*/ 6 w 100"/>
                    <a:gd name="T3" fmla="*/ 12 h 12"/>
                    <a:gd name="T4" fmla="*/ 0 w 100"/>
                    <a:gd name="T5" fmla="*/ 6 h 12"/>
                    <a:gd name="T6" fmla="*/ 6 w 100"/>
                    <a:gd name="T7" fmla="*/ 0 h 12"/>
                    <a:gd name="T8" fmla="*/ 94 w 100"/>
                    <a:gd name="T9" fmla="*/ 0 h 12"/>
                    <a:gd name="T10" fmla="*/ 100 w 100"/>
                    <a:gd name="T11" fmla="*/ 6 h 12"/>
                    <a:gd name="T12" fmla="*/ 94 w 10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12">
                      <a:moveTo>
                        <a:pt x="94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2" y="12"/>
                        <a:pt x="0" y="10"/>
                        <a:pt x="0" y="6"/>
                      </a:cubicBezTo>
                      <a:cubicBezTo>
                        <a:pt x="0" y="3"/>
                        <a:pt x="2" y="0"/>
                        <a:pt x="6" y="0"/>
                      </a:cubicBezTo>
                      <a:cubicBezTo>
                        <a:pt x="94" y="0"/>
                        <a:pt x="94" y="0"/>
                        <a:pt x="94" y="0"/>
                      </a:cubicBezTo>
                      <a:cubicBezTo>
                        <a:pt x="98" y="0"/>
                        <a:pt x="100" y="3"/>
                        <a:pt x="100" y="6"/>
                      </a:cubicBezTo>
                      <a:cubicBezTo>
                        <a:pt x="100" y="10"/>
                        <a:pt x="98" y="12"/>
                        <a:pt x="9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</p:grp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0E0B65F3-1918-499E-BE03-CBAB2BD8F74C}"/>
                </a:ext>
              </a:extLst>
            </p:cNvPr>
            <p:cNvGrpSpPr/>
            <p:nvPr/>
          </p:nvGrpSpPr>
          <p:grpSpPr>
            <a:xfrm>
              <a:off x="7148559" y="1789004"/>
              <a:ext cx="2310904" cy="2285340"/>
              <a:chOff x="6665966" y="1789004"/>
              <a:chExt cx="2310904" cy="2285340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9B7AC124-165A-4A7B-9DB3-CD0E60689843}"/>
                  </a:ext>
                </a:extLst>
              </p:cNvPr>
              <p:cNvSpPr/>
              <p:nvPr/>
            </p:nvSpPr>
            <p:spPr>
              <a:xfrm>
                <a:off x="7318346" y="1917921"/>
                <a:ext cx="165852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buClr>
                    <a:srgbClr val="C00000"/>
                  </a:buClr>
                </a:pPr>
                <a:r>
                  <a:rPr kumimoji="1" lang="zh-CN" altLang="en-US" sz="1600" b="1" dirty="0">
                    <a:solidFill>
                      <a:srgbClr val="FF0000"/>
                    </a:solidFill>
                    <a:latin typeface="黑体" pitchFamily="49" charset="-122"/>
                    <a:ea typeface="微软雅黑" pitchFamily="34" charset="-122"/>
                  </a:rPr>
                  <a:t>丰富的组件模块</a:t>
                </a:r>
                <a:endParaRPr kumimoji="1" lang="zh-CN" altLang="zh-CN" sz="1600" b="1" dirty="0">
                  <a:solidFill>
                    <a:srgbClr val="FF0000"/>
                  </a:solidFill>
                  <a:latin typeface="黑体" pitchFamily="49" charset="-122"/>
                  <a:ea typeface="微软雅黑" pitchFamily="34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41" name="Line 23">
                <a:extLst>
                  <a:ext uri="{FF2B5EF4-FFF2-40B4-BE49-F238E27FC236}">
                    <a16:creationId xmlns:a16="http://schemas.microsoft.com/office/drawing/2014/main" id="{CF69618B-0868-4C27-9DF6-7156437476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011968" y="2522135"/>
                <a:ext cx="0" cy="1552209"/>
              </a:xfrm>
              <a:prstGeom prst="line">
                <a:avLst/>
              </a:prstGeom>
              <a:noFill/>
              <a:ln w="25400" cap="rnd">
                <a:solidFill>
                  <a:schemeClr val="accent2"/>
                </a:solidFill>
                <a:prstDash val="sys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42" name="Oval 26">
                <a:extLst>
                  <a:ext uri="{FF2B5EF4-FFF2-40B4-BE49-F238E27FC236}">
                    <a16:creationId xmlns:a16="http://schemas.microsoft.com/office/drawing/2014/main" id="{1ED9570E-B94F-44DB-BC93-E78118A5E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5966" y="1789004"/>
                <a:ext cx="692003" cy="6902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A7CF00EC-C24D-41CB-B58F-6E464ADE585A}"/>
                  </a:ext>
                </a:extLst>
              </p:cNvPr>
              <p:cNvGrpSpPr/>
              <p:nvPr/>
            </p:nvGrpSpPr>
            <p:grpSpPr>
              <a:xfrm>
                <a:off x="6846552" y="1924732"/>
                <a:ext cx="341962" cy="390202"/>
                <a:chOff x="10117138" y="3005138"/>
                <a:chExt cx="765175" cy="873125"/>
              </a:xfrm>
              <a:solidFill>
                <a:schemeClr val="bg1"/>
              </a:solidFill>
              <a:effectLst/>
            </p:grpSpPr>
            <p:sp>
              <p:nvSpPr>
                <p:cNvPr id="44" name="Freeform 3460">
                  <a:extLst>
                    <a:ext uri="{FF2B5EF4-FFF2-40B4-BE49-F238E27FC236}">
                      <a16:creationId xmlns:a16="http://schemas.microsoft.com/office/drawing/2014/main" id="{673D3CF2-54A9-4995-9D0B-552A00BBE73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117138" y="3005138"/>
                  <a:ext cx="765175" cy="769938"/>
                </a:xfrm>
                <a:custGeom>
                  <a:avLst/>
                  <a:gdLst>
                    <a:gd name="T0" fmla="*/ 225 w 450"/>
                    <a:gd name="T1" fmla="*/ 450 h 450"/>
                    <a:gd name="T2" fmla="*/ 0 w 450"/>
                    <a:gd name="T3" fmla="*/ 225 h 450"/>
                    <a:gd name="T4" fmla="*/ 225 w 450"/>
                    <a:gd name="T5" fmla="*/ 0 h 450"/>
                    <a:gd name="T6" fmla="*/ 450 w 450"/>
                    <a:gd name="T7" fmla="*/ 225 h 450"/>
                    <a:gd name="T8" fmla="*/ 225 w 450"/>
                    <a:gd name="T9" fmla="*/ 450 h 450"/>
                    <a:gd name="T10" fmla="*/ 225 w 450"/>
                    <a:gd name="T11" fmla="*/ 12 h 450"/>
                    <a:gd name="T12" fmla="*/ 12 w 450"/>
                    <a:gd name="T13" fmla="*/ 225 h 450"/>
                    <a:gd name="T14" fmla="*/ 225 w 450"/>
                    <a:gd name="T15" fmla="*/ 438 h 450"/>
                    <a:gd name="T16" fmla="*/ 438 w 450"/>
                    <a:gd name="T17" fmla="*/ 225 h 450"/>
                    <a:gd name="T18" fmla="*/ 225 w 450"/>
                    <a:gd name="T19" fmla="*/ 12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50" h="450">
                      <a:moveTo>
                        <a:pt x="225" y="450"/>
                      </a:moveTo>
                      <a:cubicBezTo>
                        <a:pt x="101" y="450"/>
                        <a:pt x="0" y="349"/>
                        <a:pt x="0" y="225"/>
                      </a:cubicBezTo>
                      <a:cubicBezTo>
                        <a:pt x="0" y="101"/>
                        <a:pt x="101" y="0"/>
                        <a:pt x="225" y="0"/>
                      </a:cubicBezTo>
                      <a:cubicBezTo>
                        <a:pt x="349" y="0"/>
                        <a:pt x="450" y="101"/>
                        <a:pt x="450" y="225"/>
                      </a:cubicBezTo>
                      <a:cubicBezTo>
                        <a:pt x="450" y="349"/>
                        <a:pt x="349" y="450"/>
                        <a:pt x="225" y="450"/>
                      </a:cubicBezTo>
                      <a:close/>
                      <a:moveTo>
                        <a:pt x="225" y="12"/>
                      </a:moveTo>
                      <a:cubicBezTo>
                        <a:pt x="108" y="12"/>
                        <a:pt x="12" y="108"/>
                        <a:pt x="12" y="225"/>
                      </a:cubicBezTo>
                      <a:cubicBezTo>
                        <a:pt x="12" y="343"/>
                        <a:pt x="108" y="438"/>
                        <a:pt x="225" y="438"/>
                      </a:cubicBezTo>
                      <a:cubicBezTo>
                        <a:pt x="343" y="438"/>
                        <a:pt x="438" y="343"/>
                        <a:pt x="438" y="225"/>
                      </a:cubicBezTo>
                      <a:cubicBezTo>
                        <a:pt x="438" y="108"/>
                        <a:pt x="343" y="12"/>
                        <a:pt x="22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45" name="Freeform 3461">
                  <a:extLst>
                    <a:ext uri="{FF2B5EF4-FFF2-40B4-BE49-F238E27FC236}">
                      <a16:creationId xmlns:a16="http://schemas.microsoft.com/office/drawing/2014/main" id="{076978FF-DE5E-4DA7-ACB1-631C3A9F23D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460038" y="3348038"/>
                  <a:ext cx="82550" cy="82550"/>
                </a:xfrm>
                <a:custGeom>
                  <a:avLst/>
                  <a:gdLst>
                    <a:gd name="T0" fmla="*/ 24 w 49"/>
                    <a:gd name="T1" fmla="*/ 48 h 48"/>
                    <a:gd name="T2" fmla="*/ 0 w 49"/>
                    <a:gd name="T3" fmla="*/ 24 h 48"/>
                    <a:gd name="T4" fmla="*/ 24 w 49"/>
                    <a:gd name="T5" fmla="*/ 0 h 48"/>
                    <a:gd name="T6" fmla="*/ 49 w 49"/>
                    <a:gd name="T7" fmla="*/ 24 h 48"/>
                    <a:gd name="T8" fmla="*/ 24 w 49"/>
                    <a:gd name="T9" fmla="*/ 48 h 48"/>
                    <a:gd name="T10" fmla="*/ 24 w 49"/>
                    <a:gd name="T11" fmla="*/ 12 h 48"/>
                    <a:gd name="T12" fmla="*/ 12 w 49"/>
                    <a:gd name="T13" fmla="*/ 24 h 48"/>
                    <a:gd name="T14" fmla="*/ 24 w 49"/>
                    <a:gd name="T15" fmla="*/ 36 h 48"/>
                    <a:gd name="T16" fmla="*/ 37 w 49"/>
                    <a:gd name="T17" fmla="*/ 24 h 48"/>
                    <a:gd name="T18" fmla="*/ 24 w 49"/>
                    <a:gd name="T19" fmla="*/ 12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9" h="48">
                      <a:moveTo>
                        <a:pt x="24" y="48"/>
                      </a:moveTo>
                      <a:cubicBezTo>
                        <a:pt x="11" y="48"/>
                        <a:pt x="0" y="38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38" y="0"/>
                        <a:pt x="49" y="11"/>
                        <a:pt x="49" y="24"/>
                      </a:cubicBezTo>
                      <a:cubicBezTo>
                        <a:pt x="49" y="38"/>
                        <a:pt x="38" y="48"/>
                        <a:pt x="24" y="48"/>
                      </a:cubicBezTo>
                      <a:close/>
                      <a:moveTo>
                        <a:pt x="24" y="12"/>
                      </a:moveTo>
                      <a:cubicBezTo>
                        <a:pt x="17" y="12"/>
                        <a:pt x="12" y="17"/>
                        <a:pt x="12" y="24"/>
                      </a:cubicBezTo>
                      <a:cubicBezTo>
                        <a:pt x="12" y="31"/>
                        <a:pt x="17" y="36"/>
                        <a:pt x="24" y="36"/>
                      </a:cubicBezTo>
                      <a:cubicBezTo>
                        <a:pt x="31" y="36"/>
                        <a:pt x="37" y="31"/>
                        <a:pt x="37" y="24"/>
                      </a:cubicBezTo>
                      <a:cubicBezTo>
                        <a:pt x="37" y="17"/>
                        <a:pt x="31" y="12"/>
                        <a:pt x="2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46" name="Freeform 3462">
                  <a:extLst>
                    <a:ext uri="{FF2B5EF4-FFF2-40B4-BE49-F238E27FC236}">
                      <a16:creationId xmlns:a16="http://schemas.microsoft.com/office/drawing/2014/main" id="{9635DD3D-233C-438D-B8C3-600CF4A83A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90200" y="3055938"/>
                  <a:ext cx="20638" cy="66675"/>
                </a:xfrm>
                <a:custGeom>
                  <a:avLst/>
                  <a:gdLst>
                    <a:gd name="T0" fmla="*/ 6 w 12"/>
                    <a:gd name="T1" fmla="*/ 39 h 39"/>
                    <a:gd name="T2" fmla="*/ 0 w 12"/>
                    <a:gd name="T3" fmla="*/ 33 h 39"/>
                    <a:gd name="T4" fmla="*/ 0 w 12"/>
                    <a:gd name="T5" fmla="*/ 6 h 39"/>
                    <a:gd name="T6" fmla="*/ 6 w 12"/>
                    <a:gd name="T7" fmla="*/ 0 h 39"/>
                    <a:gd name="T8" fmla="*/ 12 w 12"/>
                    <a:gd name="T9" fmla="*/ 6 h 39"/>
                    <a:gd name="T10" fmla="*/ 12 w 12"/>
                    <a:gd name="T11" fmla="*/ 33 h 39"/>
                    <a:gd name="T12" fmla="*/ 6 w 12"/>
                    <a:gd name="T13" fmla="*/ 3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39">
                      <a:moveTo>
                        <a:pt x="6" y="39"/>
                      </a:moveTo>
                      <a:cubicBezTo>
                        <a:pt x="3" y="39"/>
                        <a:pt x="0" y="36"/>
                        <a:pt x="0" y="33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0" y="0"/>
                        <a:pt x="12" y="3"/>
                        <a:pt x="12" y="6"/>
                      </a:cubicBezTo>
                      <a:cubicBezTo>
                        <a:pt x="12" y="33"/>
                        <a:pt x="12" y="33"/>
                        <a:pt x="12" y="33"/>
                      </a:cubicBezTo>
                      <a:cubicBezTo>
                        <a:pt x="12" y="36"/>
                        <a:pt x="10" y="39"/>
                        <a:pt x="6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47" name="Freeform 3463">
                  <a:extLst>
                    <a:ext uri="{FF2B5EF4-FFF2-40B4-BE49-F238E27FC236}">
                      <a16:creationId xmlns:a16="http://schemas.microsoft.com/office/drawing/2014/main" id="{D67DBFD2-5669-4465-94D8-972556769D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67938" y="3379788"/>
                  <a:ext cx="66675" cy="20638"/>
                </a:xfrm>
                <a:custGeom>
                  <a:avLst/>
                  <a:gdLst>
                    <a:gd name="T0" fmla="*/ 33 w 39"/>
                    <a:gd name="T1" fmla="*/ 12 h 12"/>
                    <a:gd name="T2" fmla="*/ 6 w 39"/>
                    <a:gd name="T3" fmla="*/ 12 h 12"/>
                    <a:gd name="T4" fmla="*/ 0 w 39"/>
                    <a:gd name="T5" fmla="*/ 6 h 12"/>
                    <a:gd name="T6" fmla="*/ 6 w 39"/>
                    <a:gd name="T7" fmla="*/ 0 h 12"/>
                    <a:gd name="T8" fmla="*/ 33 w 39"/>
                    <a:gd name="T9" fmla="*/ 0 h 12"/>
                    <a:gd name="T10" fmla="*/ 39 w 39"/>
                    <a:gd name="T11" fmla="*/ 6 h 12"/>
                    <a:gd name="T12" fmla="*/ 33 w 39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2">
                      <a:moveTo>
                        <a:pt x="33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6" y="0"/>
                        <a:pt x="39" y="3"/>
                        <a:pt x="39" y="6"/>
                      </a:cubicBezTo>
                      <a:cubicBezTo>
                        <a:pt x="39" y="9"/>
                        <a:pt x="36" y="12"/>
                        <a:pt x="3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48" name="Freeform 3464">
                  <a:extLst>
                    <a:ext uri="{FF2B5EF4-FFF2-40B4-BE49-F238E27FC236}">
                      <a16:creationId xmlns:a16="http://schemas.microsoft.com/office/drawing/2014/main" id="{9B369F5D-FD9E-4DD9-8DB4-ACD9A2A45A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90200" y="3656013"/>
                  <a:ext cx="20638" cy="66675"/>
                </a:xfrm>
                <a:custGeom>
                  <a:avLst/>
                  <a:gdLst>
                    <a:gd name="T0" fmla="*/ 6 w 12"/>
                    <a:gd name="T1" fmla="*/ 39 h 39"/>
                    <a:gd name="T2" fmla="*/ 0 w 12"/>
                    <a:gd name="T3" fmla="*/ 33 h 39"/>
                    <a:gd name="T4" fmla="*/ 0 w 12"/>
                    <a:gd name="T5" fmla="*/ 6 h 39"/>
                    <a:gd name="T6" fmla="*/ 6 w 12"/>
                    <a:gd name="T7" fmla="*/ 0 h 39"/>
                    <a:gd name="T8" fmla="*/ 12 w 12"/>
                    <a:gd name="T9" fmla="*/ 6 h 39"/>
                    <a:gd name="T10" fmla="*/ 12 w 12"/>
                    <a:gd name="T11" fmla="*/ 33 h 39"/>
                    <a:gd name="T12" fmla="*/ 6 w 12"/>
                    <a:gd name="T13" fmla="*/ 3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39">
                      <a:moveTo>
                        <a:pt x="6" y="39"/>
                      </a:moveTo>
                      <a:cubicBezTo>
                        <a:pt x="3" y="39"/>
                        <a:pt x="0" y="36"/>
                        <a:pt x="0" y="33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0" y="0"/>
                        <a:pt x="12" y="3"/>
                        <a:pt x="12" y="6"/>
                      </a:cubicBezTo>
                      <a:cubicBezTo>
                        <a:pt x="12" y="33"/>
                        <a:pt x="12" y="33"/>
                        <a:pt x="12" y="33"/>
                      </a:cubicBezTo>
                      <a:cubicBezTo>
                        <a:pt x="12" y="36"/>
                        <a:pt x="10" y="39"/>
                        <a:pt x="6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49" name="Freeform 3465">
                  <a:extLst>
                    <a:ext uri="{FF2B5EF4-FFF2-40B4-BE49-F238E27FC236}">
                      <a16:creationId xmlns:a16="http://schemas.microsoft.com/office/drawing/2014/main" id="{D8E21F62-656B-499F-8B67-0A9194DE4A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66425" y="3379788"/>
                  <a:ext cx="65088" cy="20638"/>
                </a:xfrm>
                <a:custGeom>
                  <a:avLst/>
                  <a:gdLst>
                    <a:gd name="T0" fmla="*/ 32 w 38"/>
                    <a:gd name="T1" fmla="*/ 12 h 12"/>
                    <a:gd name="T2" fmla="*/ 6 w 38"/>
                    <a:gd name="T3" fmla="*/ 12 h 12"/>
                    <a:gd name="T4" fmla="*/ 0 w 38"/>
                    <a:gd name="T5" fmla="*/ 6 h 12"/>
                    <a:gd name="T6" fmla="*/ 6 w 38"/>
                    <a:gd name="T7" fmla="*/ 0 h 12"/>
                    <a:gd name="T8" fmla="*/ 32 w 38"/>
                    <a:gd name="T9" fmla="*/ 0 h 12"/>
                    <a:gd name="T10" fmla="*/ 38 w 38"/>
                    <a:gd name="T11" fmla="*/ 6 h 12"/>
                    <a:gd name="T12" fmla="*/ 32 w 38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" h="12">
                      <a:moveTo>
                        <a:pt x="32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2" y="12"/>
                        <a:pt x="0" y="9"/>
                        <a:pt x="0" y="6"/>
                      </a:cubicBezTo>
                      <a:cubicBezTo>
                        <a:pt x="0" y="3"/>
                        <a:pt x="2" y="0"/>
                        <a:pt x="6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6" y="0"/>
                        <a:pt x="38" y="3"/>
                        <a:pt x="38" y="6"/>
                      </a:cubicBezTo>
                      <a:cubicBezTo>
                        <a:pt x="38" y="9"/>
                        <a:pt x="36" y="12"/>
                        <a:pt x="3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50" name="Freeform 3466">
                  <a:extLst>
                    <a:ext uri="{FF2B5EF4-FFF2-40B4-BE49-F238E27FC236}">
                      <a16:creationId xmlns:a16="http://schemas.microsoft.com/office/drawing/2014/main" id="{48778DA4-3F04-4EFC-8A2C-70BF0C6385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90200" y="3203575"/>
                  <a:ext cx="20638" cy="165100"/>
                </a:xfrm>
                <a:custGeom>
                  <a:avLst/>
                  <a:gdLst>
                    <a:gd name="T0" fmla="*/ 6 w 12"/>
                    <a:gd name="T1" fmla="*/ 97 h 97"/>
                    <a:gd name="T2" fmla="*/ 0 w 12"/>
                    <a:gd name="T3" fmla="*/ 91 h 97"/>
                    <a:gd name="T4" fmla="*/ 0 w 12"/>
                    <a:gd name="T5" fmla="*/ 6 h 97"/>
                    <a:gd name="T6" fmla="*/ 6 w 12"/>
                    <a:gd name="T7" fmla="*/ 0 h 97"/>
                    <a:gd name="T8" fmla="*/ 12 w 12"/>
                    <a:gd name="T9" fmla="*/ 6 h 97"/>
                    <a:gd name="T10" fmla="*/ 12 w 12"/>
                    <a:gd name="T11" fmla="*/ 91 h 97"/>
                    <a:gd name="T12" fmla="*/ 6 w 12"/>
                    <a:gd name="T13" fmla="*/ 97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97">
                      <a:moveTo>
                        <a:pt x="6" y="97"/>
                      </a:moveTo>
                      <a:cubicBezTo>
                        <a:pt x="3" y="97"/>
                        <a:pt x="0" y="94"/>
                        <a:pt x="0" y="91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0" y="0"/>
                        <a:pt x="12" y="3"/>
                        <a:pt x="12" y="6"/>
                      </a:cubicBezTo>
                      <a:cubicBezTo>
                        <a:pt x="12" y="91"/>
                        <a:pt x="12" y="91"/>
                        <a:pt x="12" y="91"/>
                      </a:cubicBezTo>
                      <a:cubicBezTo>
                        <a:pt x="12" y="94"/>
                        <a:pt x="10" y="97"/>
                        <a:pt x="6" y="9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51" name="Freeform 3467">
                  <a:extLst>
                    <a:ext uri="{FF2B5EF4-FFF2-40B4-BE49-F238E27FC236}">
                      <a16:creationId xmlns:a16="http://schemas.microsoft.com/office/drawing/2014/main" id="{43DC5F9D-058F-40F9-8534-BD78EB4284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21950" y="3379788"/>
                  <a:ext cx="163513" cy="20638"/>
                </a:xfrm>
                <a:custGeom>
                  <a:avLst/>
                  <a:gdLst>
                    <a:gd name="T0" fmla="*/ 90 w 96"/>
                    <a:gd name="T1" fmla="*/ 12 h 12"/>
                    <a:gd name="T2" fmla="*/ 6 w 96"/>
                    <a:gd name="T3" fmla="*/ 12 h 12"/>
                    <a:gd name="T4" fmla="*/ 0 w 96"/>
                    <a:gd name="T5" fmla="*/ 6 h 12"/>
                    <a:gd name="T6" fmla="*/ 6 w 96"/>
                    <a:gd name="T7" fmla="*/ 0 h 12"/>
                    <a:gd name="T8" fmla="*/ 90 w 96"/>
                    <a:gd name="T9" fmla="*/ 0 h 12"/>
                    <a:gd name="T10" fmla="*/ 96 w 96"/>
                    <a:gd name="T11" fmla="*/ 6 h 12"/>
                    <a:gd name="T12" fmla="*/ 90 w 96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" h="12">
                      <a:moveTo>
                        <a:pt x="90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2" y="12"/>
                        <a:pt x="0" y="9"/>
                        <a:pt x="0" y="6"/>
                      </a:cubicBezTo>
                      <a:cubicBezTo>
                        <a:pt x="0" y="3"/>
                        <a:pt x="2" y="0"/>
                        <a:pt x="6" y="0"/>
                      </a:cubicBezTo>
                      <a:cubicBezTo>
                        <a:pt x="90" y="0"/>
                        <a:pt x="90" y="0"/>
                        <a:pt x="90" y="0"/>
                      </a:cubicBezTo>
                      <a:cubicBezTo>
                        <a:pt x="93" y="0"/>
                        <a:pt x="96" y="3"/>
                        <a:pt x="96" y="6"/>
                      </a:cubicBezTo>
                      <a:cubicBezTo>
                        <a:pt x="96" y="9"/>
                        <a:pt x="93" y="12"/>
                        <a:pt x="9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52" name="Freeform 3468">
                  <a:extLst>
                    <a:ext uri="{FF2B5EF4-FFF2-40B4-BE49-F238E27FC236}">
                      <a16:creationId xmlns:a16="http://schemas.microsoft.com/office/drawing/2014/main" id="{5440C96B-8B8F-42C0-B3BB-1CBE5BF665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55300" y="3773488"/>
                  <a:ext cx="92075" cy="104775"/>
                </a:xfrm>
                <a:custGeom>
                  <a:avLst/>
                  <a:gdLst>
                    <a:gd name="T0" fmla="*/ 47 w 54"/>
                    <a:gd name="T1" fmla="*/ 62 h 62"/>
                    <a:gd name="T2" fmla="*/ 42 w 54"/>
                    <a:gd name="T3" fmla="*/ 60 h 62"/>
                    <a:gd name="T4" fmla="*/ 2 w 54"/>
                    <a:gd name="T5" fmla="*/ 11 h 62"/>
                    <a:gd name="T6" fmla="*/ 3 w 54"/>
                    <a:gd name="T7" fmla="*/ 2 h 62"/>
                    <a:gd name="T8" fmla="*/ 12 w 54"/>
                    <a:gd name="T9" fmla="*/ 3 h 62"/>
                    <a:gd name="T10" fmla="*/ 51 w 54"/>
                    <a:gd name="T11" fmla="*/ 53 h 62"/>
                    <a:gd name="T12" fmla="*/ 51 w 54"/>
                    <a:gd name="T13" fmla="*/ 61 h 62"/>
                    <a:gd name="T14" fmla="*/ 47 w 54"/>
                    <a:gd name="T15" fmla="*/ 6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4" h="62">
                      <a:moveTo>
                        <a:pt x="47" y="62"/>
                      </a:moveTo>
                      <a:cubicBezTo>
                        <a:pt x="45" y="62"/>
                        <a:pt x="43" y="62"/>
                        <a:pt x="42" y="60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0" y="8"/>
                        <a:pt x="1" y="4"/>
                        <a:pt x="3" y="2"/>
                      </a:cubicBezTo>
                      <a:cubicBezTo>
                        <a:pt x="6" y="0"/>
                        <a:pt x="10" y="1"/>
                        <a:pt x="12" y="3"/>
                      </a:cubicBezTo>
                      <a:cubicBezTo>
                        <a:pt x="51" y="53"/>
                        <a:pt x="51" y="53"/>
                        <a:pt x="51" y="53"/>
                      </a:cubicBezTo>
                      <a:cubicBezTo>
                        <a:pt x="54" y="55"/>
                        <a:pt x="53" y="59"/>
                        <a:pt x="51" y="61"/>
                      </a:cubicBezTo>
                      <a:cubicBezTo>
                        <a:pt x="49" y="62"/>
                        <a:pt x="48" y="62"/>
                        <a:pt x="47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53" name="Freeform 3469">
                  <a:extLst>
                    <a:ext uri="{FF2B5EF4-FFF2-40B4-BE49-F238E27FC236}">
                      <a16:creationId xmlns:a16="http://schemas.microsoft.com/office/drawing/2014/main" id="{26E73DEC-47AF-43EF-8433-62CE08E114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55250" y="3773488"/>
                  <a:ext cx="90488" cy="104775"/>
                </a:xfrm>
                <a:custGeom>
                  <a:avLst/>
                  <a:gdLst>
                    <a:gd name="T0" fmla="*/ 7 w 53"/>
                    <a:gd name="T1" fmla="*/ 62 h 62"/>
                    <a:gd name="T2" fmla="*/ 3 w 53"/>
                    <a:gd name="T3" fmla="*/ 61 h 62"/>
                    <a:gd name="T4" fmla="*/ 2 w 53"/>
                    <a:gd name="T5" fmla="*/ 53 h 62"/>
                    <a:gd name="T6" fmla="*/ 42 w 53"/>
                    <a:gd name="T7" fmla="*/ 3 h 62"/>
                    <a:gd name="T8" fmla="*/ 50 w 53"/>
                    <a:gd name="T9" fmla="*/ 2 h 62"/>
                    <a:gd name="T10" fmla="*/ 51 w 53"/>
                    <a:gd name="T11" fmla="*/ 11 h 62"/>
                    <a:gd name="T12" fmla="*/ 12 w 53"/>
                    <a:gd name="T13" fmla="*/ 60 h 62"/>
                    <a:gd name="T14" fmla="*/ 7 w 53"/>
                    <a:gd name="T15" fmla="*/ 6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3" h="62">
                      <a:moveTo>
                        <a:pt x="7" y="62"/>
                      </a:moveTo>
                      <a:cubicBezTo>
                        <a:pt x="6" y="62"/>
                        <a:pt x="4" y="62"/>
                        <a:pt x="3" y="61"/>
                      </a:cubicBezTo>
                      <a:cubicBezTo>
                        <a:pt x="0" y="59"/>
                        <a:pt x="0" y="55"/>
                        <a:pt x="2" y="53"/>
                      </a:cubicBezTo>
                      <a:cubicBezTo>
                        <a:pt x="42" y="3"/>
                        <a:pt x="42" y="3"/>
                        <a:pt x="42" y="3"/>
                      </a:cubicBezTo>
                      <a:cubicBezTo>
                        <a:pt x="44" y="1"/>
                        <a:pt x="48" y="0"/>
                        <a:pt x="50" y="2"/>
                      </a:cubicBezTo>
                      <a:cubicBezTo>
                        <a:pt x="53" y="4"/>
                        <a:pt x="53" y="8"/>
                        <a:pt x="51" y="11"/>
                      </a:cubicBezTo>
                      <a:cubicBezTo>
                        <a:pt x="12" y="60"/>
                        <a:pt x="12" y="60"/>
                        <a:pt x="12" y="60"/>
                      </a:cubicBezTo>
                      <a:cubicBezTo>
                        <a:pt x="10" y="62"/>
                        <a:pt x="9" y="62"/>
                        <a:pt x="7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54" name="Freeform 3470">
                  <a:extLst>
                    <a:ext uri="{FF2B5EF4-FFF2-40B4-BE49-F238E27FC236}">
                      <a16:creationId xmlns:a16="http://schemas.microsoft.com/office/drawing/2014/main" id="{1FD44169-9699-4604-889F-911C66DE8F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17138" y="3787775"/>
                  <a:ext cx="765175" cy="90488"/>
                </a:xfrm>
                <a:custGeom>
                  <a:avLst/>
                  <a:gdLst>
                    <a:gd name="T0" fmla="*/ 423 w 450"/>
                    <a:gd name="T1" fmla="*/ 53 h 53"/>
                    <a:gd name="T2" fmla="*/ 27 w 450"/>
                    <a:gd name="T3" fmla="*/ 53 h 53"/>
                    <a:gd name="T4" fmla="*/ 0 w 450"/>
                    <a:gd name="T5" fmla="*/ 27 h 53"/>
                    <a:gd name="T6" fmla="*/ 27 w 450"/>
                    <a:gd name="T7" fmla="*/ 0 h 53"/>
                    <a:gd name="T8" fmla="*/ 34 w 450"/>
                    <a:gd name="T9" fmla="*/ 0 h 53"/>
                    <a:gd name="T10" fmla="*/ 40 w 450"/>
                    <a:gd name="T11" fmla="*/ 6 h 53"/>
                    <a:gd name="T12" fmla="*/ 34 w 450"/>
                    <a:gd name="T13" fmla="*/ 12 h 53"/>
                    <a:gd name="T14" fmla="*/ 27 w 450"/>
                    <a:gd name="T15" fmla="*/ 12 h 53"/>
                    <a:gd name="T16" fmla="*/ 12 w 450"/>
                    <a:gd name="T17" fmla="*/ 27 h 53"/>
                    <a:gd name="T18" fmla="*/ 27 w 450"/>
                    <a:gd name="T19" fmla="*/ 41 h 53"/>
                    <a:gd name="T20" fmla="*/ 423 w 450"/>
                    <a:gd name="T21" fmla="*/ 41 h 53"/>
                    <a:gd name="T22" fmla="*/ 438 w 450"/>
                    <a:gd name="T23" fmla="*/ 27 h 53"/>
                    <a:gd name="T24" fmla="*/ 423 w 450"/>
                    <a:gd name="T25" fmla="*/ 12 h 53"/>
                    <a:gd name="T26" fmla="*/ 416 w 450"/>
                    <a:gd name="T27" fmla="*/ 12 h 53"/>
                    <a:gd name="T28" fmla="*/ 410 w 450"/>
                    <a:gd name="T29" fmla="*/ 6 h 53"/>
                    <a:gd name="T30" fmla="*/ 416 w 450"/>
                    <a:gd name="T31" fmla="*/ 0 h 53"/>
                    <a:gd name="T32" fmla="*/ 423 w 450"/>
                    <a:gd name="T33" fmla="*/ 0 h 53"/>
                    <a:gd name="T34" fmla="*/ 450 w 450"/>
                    <a:gd name="T35" fmla="*/ 27 h 53"/>
                    <a:gd name="T36" fmla="*/ 423 w 450"/>
                    <a:gd name="T37" fmla="*/ 53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0" h="53">
                      <a:moveTo>
                        <a:pt x="423" y="53"/>
                      </a:moveTo>
                      <a:cubicBezTo>
                        <a:pt x="27" y="53"/>
                        <a:pt x="27" y="53"/>
                        <a:pt x="27" y="53"/>
                      </a:cubicBezTo>
                      <a:cubicBezTo>
                        <a:pt x="12" y="53"/>
                        <a:pt x="0" y="41"/>
                        <a:pt x="0" y="27"/>
                      </a:cubicBezTo>
                      <a:cubicBezTo>
                        <a:pt x="0" y="12"/>
                        <a:pt x="12" y="0"/>
                        <a:pt x="27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8" y="0"/>
                        <a:pt x="40" y="2"/>
                        <a:pt x="40" y="6"/>
                      </a:cubicBezTo>
                      <a:cubicBezTo>
                        <a:pt x="40" y="9"/>
                        <a:pt x="38" y="12"/>
                        <a:pt x="34" y="12"/>
                      </a:cubicBezTo>
                      <a:cubicBezTo>
                        <a:pt x="27" y="12"/>
                        <a:pt x="27" y="12"/>
                        <a:pt x="27" y="12"/>
                      </a:cubicBezTo>
                      <a:cubicBezTo>
                        <a:pt x="19" y="12"/>
                        <a:pt x="12" y="18"/>
                        <a:pt x="12" y="27"/>
                      </a:cubicBezTo>
                      <a:cubicBezTo>
                        <a:pt x="12" y="35"/>
                        <a:pt x="19" y="41"/>
                        <a:pt x="27" y="41"/>
                      </a:cubicBezTo>
                      <a:cubicBezTo>
                        <a:pt x="423" y="41"/>
                        <a:pt x="423" y="41"/>
                        <a:pt x="423" y="41"/>
                      </a:cubicBezTo>
                      <a:cubicBezTo>
                        <a:pt x="432" y="41"/>
                        <a:pt x="438" y="35"/>
                        <a:pt x="438" y="27"/>
                      </a:cubicBezTo>
                      <a:cubicBezTo>
                        <a:pt x="438" y="18"/>
                        <a:pt x="432" y="12"/>
                        <a:pt x="423" y="12"/>
                      </a:cubicBezTo>
                      <a:cubicBezTo>
                        <a:pt x="416" y="12"/>
                        <a:pt x="416" y="12"/>
                        <a:pt x="416" y="12"/>
                      </a:cubicBezTo>
                      <a:cubicBezTo>
                        <a:pt x="413" y="12"/>
                        <a:pt x="410" y="9"/>
                        <a:pt x="410" y="6"/>
                      </a:cubicBezTo>
                      <a:cubicBezTo>
                        <a:pt x="410" y="2"/>
                        <a:pt x="413" y="0"/>
                        <a:pt x="416" y="0"/>
                      </a:cubicBezTo>
                      <a:cubicBezTo>
                        <a:pt x="423" y="0"/>
                        <a:pt x="423" y="0"/>
                        <a:pt x="423" y="0"/>
                      </a:cubicBezTo>
                      <a:cubicBezTo>
                        <a:pt x="438" y="0"/>
                        <a:pt x="450" y="12"/>
                        <a:pt x="450" y="27"/>
                      </a:cubicBezTo>
                      <a:cubicBezTo>
                        <a:pt x="450" y="41"/>
                        <a:pt x="438" y="53"/>
                        <a:pt x="423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55" name="Freeform 3471">
                  <a:extLst>
                    <a:ext uri="{FF2B5EF4-FFF2-40B4-BE49-F238E27FC236}">
                      <a16:creationId xmlns:a16="http://schemas.microsoft.com/office/drawing/2014/main" id="{44F1F1D6-1A75-414F-88BA-F97A08BF00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44150" y="3235325"/>
                  <a:ext cx="311150" cy="312738"/>
                </a:xfrm>
                <a:custGeom>
                  <a:avLst/>
                  <a:gdLst>
                    <a:gd name="T0" fmla="*/ 92 w 183"/>
                    <a:gd name="T1" fmla="*/ 183 h 183"/>
                    <a:gd name="T2" fmla="*/ 0 w 183"/>
                    <a:gd name="T3" fmla="*/ 90 h 183"/>
                    <a:gd name="T4" fmla="*/ 69 w 183"/>
                    <a:gd name="T5" fmla="*/ 0 h 183"/>
                    <a:gd name="T6" fmla="*/ 76 w 183"/>
                    <a:gd name="T7" fmla="*/ 5 h 183"/>
                    <a:gd name="T8" fmla="*/ 72 w 183"/>
                    <a:gd name="T9" fmla="*/ 12 h 183"/>
                    <a:gd name="T10" fmla="*/ 12 w 183"/>
                    <a:gd name="T11" fmla="*/ 90 h 183"/>
                    <a:gd name="T12" fmla="*/ 92 w 183"/>
                    <a:gd name="T13" fmla="*/ 171 h 183"/>
                    <a:gd name="T14" fmla="*/ 171 w 183"/>
                    <a:gd name="T15" fmla="*/ 109 h 183"/>
                    <a:gd name="T16" fmla="*/ 178 w 183"/>
                    <a:gd name="T17" fmla="*/ 105 h 183"/>
                    <a:gd name="T18" fmla="*/ 182 w 183"/>
                    <a:gd name="T19" fmla="*/ 112 h 183"/>
                    <a:gd name="T20" fmla="*/ 92 w 183"/>
                    <a:gd name="T21" fmla="*/ 183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3" h="183">
                      <a:moveTo>
                        <a:pt x="92" y="183"/>
                      </a:moveTo>
                      <a:cubicBezTo>
                        <a:pt x="41" y="183"/>
                        <a:pt x="0" y="141"/>
                        <a:pt x="0" y="90"/>
                      </a:cubicBezTo>
                      <a:cubicBezTo>
                        <a:pt x="0" y="48"/>
                        <a:pt x="28" y="11"/>
                        <a:pt x="69" y="0"/>
                      </a:cubicBezTo>
                      <a:cubicBezTo>
                        <a:pt x="72" y="0"/>
                        <a:pt x="76" y="2"/>
                        <a:pt x="76" y="5"/>
                      </a:cubicBezTo>
                      <a:cubicBezTo>
                        <a:pt x="77" y="8"/>
                        <a:pt x="75" y="11"/>
                        <a:pt x="72" y="12"/>
                      </a:cubicBezTo>
                      <a:cubicBezTo>
                        <a:pt x="37" y="21"/>
                        <a:pt x="12" y="53"/>
                        <a:pt x="12" y="90"/>
                      </a:cubicBezTo>
                      <a:cubicBezTo>
                        <a:pt x="12" y="135"/>
                        <a:pt x="48" y="171"/>
                        <a:pt x="92" y="171"/>
                      </a:cubicBezTo>
                      <a:cubicBezTo>
                        <a:pt x="129" y="171"/>
                        <a:pt x="162" y="145"/>
                        <a:pt x="171" y="109"/>
                      </a:cubicBezTo>
                      <a:cubicBezTo>
                        <a:pt x="171" y="106"/>
                        <a:pt x="175" y="104"/>
                        <a:pt x="178" y="105"/>
                      </a:cubicBezTo>
                      <a:cubicBezTo>
                        <a:pt x="181" y="106"/>
                        <a:pt x="183" y="109"/>
                        <a:pt x="182" y="112"/>
                      </a:cubicBezTo>
                      <a:cubicBezTo>
                        <a:pt x="172" y="154"/>
                        <a:pt x="135" y="183"/>
                        <a:pt x="92" y="1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56" name="Freeform 3472">
                  <a:extLst>
                    <a:ext uri="{FF2B5EF4-FFF2-40B4-BE49-F238E27FC236}">
                      <a16:creationId xmlns:a16="http://schemas.microsoft.com/office/drawing/2014/main" id="{C999C94F-4760-494D-A6D2-239786D00EF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564813" y="3087688"/>
                  <a:ext cx="25400" cy="25400"/>
                </a:xfrm>
                <a:custGeom>
                  <a:avLst/>
                  <a:gdLst>
                    <a:gd name="T0" fmla="*/ 8 w 15"/>
                    <a:gd name="T1" fmla="*/ 15 h 15"/>
                    <a:gd name="T2" fmla="*/ 0 w 15"/>
                    <a:gd name="T3" fmla="*/ 7 h 15"/>
                    <a:gd name="T4" fmla="*/ 8 w 15"/>
                    <a:gd name="T5" fmla="*/ 0 h 15"/>
                    <a:gd name="T6" fmla="*/ 15 w 15"/>
                    <a:gd name="T7" fmla="*/ 7 h 15"/>
                    <a:gd name="T8" fmla="*/ 8 w 15"/>
                    <a:gd name="T9" fmla="*/ 15 h 15"/>
                    <a:gd name="T10" fmla="*/ 8 w 15"/>
                    <a:gd name="T11" fmla="*/ 3 h 15"/>
                    <a:gd name="T12" fmla="*/ 3 w 15"/>
                    <a:gd name="T13" fmla="*/ 7 h 15"/>
                    <a:gd name="T14" fmla="*/ 8 w 15"/>
                    <a:gd name="T15" fmla="*/ 12 h 15"/>
                    <a:gd name="T16" fmla="*/ 12 w 15"/>
                    <a:gd name="T17" fmla="*/ 7 h 15"/>
                    <a:gd name="T18" fmla="*/ 8 w 15"/>
                    <a:gd name="T19" fmla="*/ 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" h="15">
                      <a:moveTo>
                        <a:pt x="8" y="15"/>
                      </a:moveTo>
                      <a:cubicBezTo>
                        <a:pt x="4" y="15"/>
                        <a:pt x="0" y="12"/>
                        <a:pt x="0" y="7"/>
                      </a:cubicBezTo>
                      <a:cubicBezTo>
                        <a:pt x="0" y="3"/>
                        <a:pt x="4" y="0"/>
                        <a:pt x="8" y="0"/>
                      </a:cubicBezTo>
                      <a:cubicBezTo>
                        <a:pt x="12" y="0"/>
                        <a:pt x="15" y="3"/>
                        <a:pt x="15" y="7"/>
                      </a:cubicBezTo>
                      <a:cubicBezTo>
                        <a:pt x="15" y="12"/>
                        <a:pt x="12" y="15"/>
                        <a:pt x="8" y="15"/>
                      </a:cubicBezTo>
                      <a:close/>
                      <a:moveTo>
                        <a:pt x="8" y="3"/>
                      </a:moveTo>
                      <a:cubicBezTo>
                        <a:pt x="5" y="3"/>
                        <a:pt x="3" y="5"/>
                        <a:pt x="3" y="7"/>
                      </a:cubicBezTo>
                      <a:cubicBezTo>
                        <a:pt x="3" y="10"/>
                        <a:pt x="5" y="12"/>
                        <a:pt x="8" y="12"/>
                      </a:cubicBezTo>
                      <a:cubicBezTo>
                        <a:pt x="10" y="12"/>
                        <a:pt x="12" y="10"/>
                        <a:pt x="12" y="7"/>
                      </a:cubicBezTo>
                      <a:cubicBezTo>
                        <a:pt x="12" y="5"/>
                        <a:pt x="10" y="3"/>
                        <a:pt x="8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57" name="Freeform 3473">
                  <a:extLst>
                    <a:ext uri="{FF2B5EF4-FFF2-40B4-BE49-F238E27FC236}">
                      <a16:creationId xmlns:a16="http://schemas.microsoft.com/office/drawing/2014/main" id="{8B837AB4-1120-44DE-B1ED-3E7D9E7F088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407650" y="3086100"/>
                  <a:ext cx="30163" cy="26988"/>
                </a:xfrm>
                <a:custGeom>
                  <a:avLst/>
                  <a:gdLst>
                    <a:gd name="T0" fmla="*/ 9 w 17"/>
                    <a:gd name="T1" fmla="*/ 16 h 16"/>
                    <a:gd name="T2" fmla="*/ 2 w 17"/>
                    <a:gd name="T3" fmla="*/ 12 h 16"/>
                    <a:gd name="T4" fmla="*/ 5 w 17"/>
                    <a:gd name="T5" fmla="*/ 2 h 16"/>
                    <a:gd name="T6" fmla="*/ 11 w 17"/>
                    <a:gd name="T7" fmla="*/ 1 h 16"/>
                    <a:gd name="T8" fmla="*/ 15 w 17"/>
                    <a:gd name="T9" fmla="*/ 5 h 16"/>
                    <a:gd name="T10" fmla="*/ 15 w 17"/>
                    <a:gd name="T11" fmla="*/ 5 h 16"/>
                    <a:gd name="T12" fmla="*/ 13 w 17"/>
                    <a:gd name="T13" fmla="*/ 15 h 16"/>
                    <a:gd name="T14" fmla="*/ 9 w 17"/>
                    <a:gd name="T15" fmla="*/ 16 h 16"/>
                    <a:gd name="T16" fmla="*/ 5 w 17"/>
                    <a:gd name="T17" fmla="*/ 11 h 16"/>
                    <a:gd name="T18" fmla="*/ 8 w 17"/>
                    <a:gd name="T19" fmla="*/ 13 h 16"/>
                    <a:gd name="T20" fmla="*/ 11 w 17"/>
                    <a:gd name="T21" fmla="*/ 12 h 16"/>
                    <a:gd name="T22" fmla="*/ 13 w 17"/>
                    <a:gd name="T23" fmla="*/ 6 h 16"/>
                    <a:gd name="T24" fmla="*/ 13 w 17"/>
                    <a:gd name="T25" fmla="*/ 6 h 16"/>
                    <a:gd name="T26" fmla="*/ 10 w 17"/>
                    <a:gd name="T27" fmla="*/ 8 h 16"/>
                    <a:gd name="T28" fmla="*/ 13 w 17"/>
                    <a:gd name="T29" fmla="*/ 6 h 16"/>
                    <a:gd name="T30" fmla="*/ 7 w 17"/>
                    <a:gd name="T31" fmla="*/ 4 h 16"/>
                    <a:gd name="T32" fmla="*/ 5 w 17"/>
                    <a:gd name="T33" fmla="*/ 11 h 16"/>
                    <a:gd name="T34" fmla="*/ 5 w 17"/>
                    <a:gd name="T35" fmla="*/ 1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7" h="16">
                      <a:moveTo>
                        <a:pt x="9" y="16"/>
                      </a:moveTo>
                      <a:cubicBezTo>
                        <a:pt x="6" y="16"/>
                        <a:pt x="4" y="15"/>
                        <a:pt x="2" y="12"/>
                      </a:cubicBezTo>
                      <a:cubicBezTo>
                        <a:pt x="0" y="8"/>
                        <a:pt x="1" y="4"/>
                        <a:pt x="5" y="2"/>
                      </a:cubicBezTo>
                      <a:cubicBezTo>
                        <a:pt x="7" y="1"/>
                        <a:pt x="9" y="0"/>
                        <a:pt x="11" y="1"/>
                      </a:cubicBezTo>
                      <a:cubicBezTo>
                        <a:pt x="13" y="1"/>
                        <a:pt x="14" y="3"/>
                        <a:pt x="15" y="5"/>
                      </a:cubicBezTo>
                      <a:cubicBezTo>
                        <a:pt x="15" y="5"/>
                        <a:pt x="15" y="5"/>
                        <a:pt x="15" y="5"/>
                      </a:cubicBezTo>
                      <a:cubicBezTo>
                        <a:pt x="17" y="8"/>
                        <a:pt x="16" y="13"/>
                        <a:pt x="13" y="15"/>
                      </a:cubicBezTo>
                      <a:cubicBezTo>
                        <a:pt x="11" y="16"/>
                        <a:pt x="10" y="16"/>
                        <a:pt x="9" y="16"/>
                      </a:cubicBezTo>
                      <a:close/>
                      <a:moveTo>
                        <a:pt x="5" y="11"/>
                      </a:moveTo>
                      <a:cubicBezTo>
                        <a:pt x="6" y="12"/>
                        <a:pt x="7" y="12"/>
                        <a:pt x="8" y="13"/>
                      </a:cubicBezTo>
                      <a:cubicBezTo>
                        <a:pt x="9" y="13"/>
                        <a:pt x="10" y="13"/>
                        <a:pt x="11" y="12"/>
                      </a:cubicBezTo>
                      <a:cubicBezTo>
                        <a:pt x="13" y="11"/>
                        <a:pt x="14" y="8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1" y="4"/>
                        <a:pt x="9" y="3"/>
                        <a:pt x="7" y="4"/>
                      </a:cubicBezTo>
                      <a:cubicBezTo>
                        <a:pt x="5" y="6"/>
                        <a:pt x="4" y="8"/>
                        <a:pt x="5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58" name="Freeform 3474">
                  <a:extLst>
                    <a:ext uri="{FF2B5EF4-FFF2-40B4-BE49-F238E27FC236}">
                      <a16:creationId xmlns:a16="http://schemas.microsoft.com/office/drawing/2014/main" id="{C19AC6DA-F32B-4D0C-A349-946CF942707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36213" y="3116263"/>
                  <a:ext cx="30163" cy="25400"/>
                </a:xfrm>
                <a:custGeom>
                  <a:avLst/>
                  <a:gdLst>
                    <a:gd name="T0" fmla="*/ 8 w 17"/>
                    <a:gd name="T1" fmla="*/ 15 h 15"/>
                    <a:gd name="T2" fmla="*/ 3 w 17"/>
                    <a:gd name="T3" fmla="*/ 13 h 15"/>
                    <a:gd name="T4" fmla="*/ 3 w 17"/>
                    <a:gd name="T5" fmla="*/ 3 h 15"/>
                    <a:gd name="T6" fmla="*/ 14 w 17"/>
                    <a:gd name="T7" fmla="*/ 2 h 15"/>
                    <a:gd name="T8" fmla="*/ 14 w 17"/>
                    <a:gd name="T9" fmla="*/ 13 h 15"/>
                    <a:gd name="T10" fmla="*/ 8 w 17"/>
                    <a:gd name="T11" fmla="*/ 15 h 15"/>
                    <a:gd name="T12" fmla="*/ 8 w 17"/>
                    <a:gd name="T13" fmla="*/ 3 h 15"/>
                    <a:gd name="T14" fmla="*/ 5 w 17"/>
                    <a:gd name="T15" fmla="*/ 5 h 15"/>
                    <a:gd name="T16" fmla="*/ 5 w 17"/>
                    <a:gd name="T17" fmla="*/ 11 h 15"/>
                    <a:gd name="T18" fmla="*/ 12 w 17"/>
                    <a:gd name="T19" fmla="*/ 11 h 15"/>
                    <a:gd name="T20" fmla="*/ 12 w 17"/>
                    <a:gd name="T21" fmla="*/ 5 h 15"/>
                    <a:gd name="T22" fmla="*/ 8 w 17"/>
                    <a:gd name="T23" fmla="*/ 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" h="15">
                      <a:moveTo>
                        <a:pt x="8" y="15"/>
                      </a:moveTo>
                      <a:cubicBezTo>
                        <a:pt x="6" y="15"/>
                        <a:pt x="5" y="15"/>
                        <a:pt x="3" y="13"/>
                      </a:cubicBezTo>
                      <a:cubicBezTo>
                        <a:pt x="0" y="10"/>
                        <a:pt x="0" y="5"/>
                        <a:pt x="3" y="3"/>
                      </a:cubicBezTo>
                      <a:cubicBezTo>
                        <a:pt x="6" y="0"/>
                        <a:pt x="11" y="0"/>
                        <a:pt x="14" y="2"/>
                      </a:cubicBezTo>
                      <a:cubicBezTo>
                        <a:pt x="17" y="5"/>
                        <a:pt x="17" y="10"/>
                        <a:pt x="14" y="13"/>
                      </a:cubicBezTo>
                      <a:cubicBezTo>
                        <a:pt x="12" y="15"/>
                        <a:pt x="10" y="15"/>
                        <a:pt x="8" y="15"/>
                      </a:cubicBezTo>
                      <a:close/>
                      <a:moveTo>
                        <a:pt x="8" y="3"/>
                      </a:moveTo>
                      <a:cubicBezTo>
                        <a:pt x="7" y="3"/>
                        <a:pt x="6" y="4"/>
                        <a:pt x="5" y="5"/>
                      </a:cubicBezTo>
                      <a:cubicBezTo>
                        <a:pt x="4" y="6"/>
                        <a:pt x="4" y="9"/>
                        <a:pt x="5" y="11"/>
                      </a:cubicBezTo>
                      <a:cubicBezTo>
                        <a:pt x="7" y="13"/>
                        <a:pt x="10" y="13"/>
                        <a:pt x="12" y="11"/>
                      </a:cubicBezTo>
                      <a:cubicBezTo>
                        <a:pt x="13" y="9"/>
                        <a:pt x="13" y="6"/>
                        <a:pt x="12" y="5"/>
                      </a:cubicBezTo>
                      <a:cubicBezTo>
                        <a:pt x="11" y="4"/>
                        <a:pt x="10" y="3"/>
                        <a:pt x="8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59" name="Freeform 3475">
                  <a:extLst>
                    <a:ext uri="{FF2B5EF4-FFF2-40B4-BE49-F238E27FC236}">
                      <a16:creationId xmlns:a16="http://schemas.microsoft.com/office/drawing/2014/main" id="{3A6096F8-1764-4573-B235-1BDC7B18D0E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275888" y="3162300"/>
                  <a:ext cx="26988" cy="26988"/>
                </a:xfrm>
                <a:custGeom>
                  <a:avLst/>
                  <a:gdLst>
                    <a:gd name="T0" fmla="*/ 8 w 16"/>
                    <a:gd name="T1" fmla="*/ 16 h 16"/>
                    <a:gd name="T2" fmla="*/ 4 w 16"/>
                    <a:gd name="T3" fmla="*/ 15 h 16"/>
                    <a:gd name="T4" fmla="*/ 1 w 16"/>
                    <a:gd name="T5" fmla="*/ 11 h 16"/>
                    <a:gd name="T6" fmla="*/ 1 w 16"/>
                    <a:gd name="T7" fmla="*/ 5 h 16"/>
                    <a:gd name="T8" fmla="*/ 12 w 16"/>
                    <a:gd name="T9" fmla="*/ 2 h 16"/>
                    <a:gd name="T10" fmla="*/ 15 w 16"/>
                    <a:gd name="T11" fmla="*/ 7 h 16"/>
                    <a:gd name="T12" fmla="*/ 15 w 16"/>
                    <a:gd name="T13" fmla="*/ 13 h 16"/>
                    <a:gd name="T14" fmla="*/ 10 w 16"/>
                    <a:gd name="T15" fmla="*/ 16 h 16"/>
                    <a:gd name="T16" fmla="*/ 8 w 16"/>
                    <a:gd name="T17" fmla="*/ 16 h 16"/>
                    <a:gd name="T18" fmla="*/ 6 w 16"/>
                    <a:gd name="T19" fmla="*/ 13 h 16"/>
                    <a:gd name="T20" fmla="*/ 12 w 16"/>
                    <a:gd name="T21" fmla="*/ 11 h 16"/>
                    <a:gd name="T22" fmla="*/ 12 w 16"/>
                    <a:gd name="T23" fmla="*/ 8 h 16"/>
                    <a:gd name="T24" fmla="*/ 10 w 16"/>
                    <a:gd name="T25" fmla="*/ 5 h 16"/>
                    <a:gd name="T26" fmla="*/ 9 w 16"/>
                    <a:gd name="T27" fmla="*/ 7 h 16"/>
                    <a:gd name="T28" fmla="*/ 10 w 16"/>
                    <a:gd name="T29" fmla="*/ 5 h 16"/>
                    <a:gd name="T30" fmla="*/ 10 w 16"/>
                    <a:gd name="T31" fmla="*/ 5 h 16"/>
                    <a:gd name="T32" fmla="*/ 7 w 16"/>
                    <a:gd name="T33" fmla="*/ 5 h 16"/>
                    <a:gd name="T34" fmla="*/ 4 w 16"/>
                    <a:gd name="T35" fmla="*/ 7 h 16"/>
                    <a:gd name="T36" fmla="*/ 4 w 16"/>
                    <a:gd name="T37" fmla="*/ 10 h 16"/>
                    <a:gd name="T38" fmla="*/ 6 w 16"/>
                    <a:gd name="T39" fmla="*/ 13 h 16"/>
                    <a:gd name="T40" fmla="*/ 6 w 16"/>
                    <a:gd name="T41" fmla="*/ 13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6" h="16">
                      <a:moveTo>
                        <a:pt x="8" y="16"/>
                      </a:moveTo>
                      <a:cubicBezTo>
                        <a:pt x="7" y="16"/>
                        <a:pt x="5" y="16"/>
                        <a:pt x="4" y="15"/>
                      </a:cubicBezTo>
                      <a:cubicBezTo>
                        <a:pt x="3" y="14"/>
                        <a:pt x="1" y="13"/>
                        <a:pt x="1" y="11"/>
                      </a:cubicBezTo>
                      <a:cubicBezTo>
                        <a:pt x="0" y="9"/>
                        <a:pt x="0" y="7"/>
                        <a:pt x="1" y="5"/>
                      </a:cubicBezTo>
                      <a:cubicBezTo>
                        <a:pt x="4" y="1"/>
                        <a:pt x="8" y="0"/>
                        <a:pt x="12" y="2"/>
                      </a:cubicBezTo>
                      <a:cubicBezTo>
                        <a:pt x="14" y="3"/>
                        <a:pt x="15" y="5"/>
                        <a:pt x="15" y="7"/>
                      </a:cubicBezTo>
                      <a:cubicBezTo>
                        <a:pt x="16" y="9"/>
                        <a:pt x="16" y="11"/>
                        <a:pt x="15" y="13"/>
                      </a:cubicBezTo>
                      <a:cubicBezTo>
                        <a:pt x="14" y="14"/>
                        <a:pt x="12" y="16"/>
                        <a:pt x="10" y="16"/>
                      </a:cubicBezTo>
                      <a:cubicBezTo>
                        <a:pt x="9" y="16"/>
                        <a:pt x="9" y="16"/>
                        <a:pt x="8" y="16"/>
                      </a:cubicBezTo>
                      <a:close/>
                      <a:moveTo>
                        <a:pt x="6" y="13"/>
                      </a:moveTo>
                      <a:cubicBezTo>
                        <a:pt x="8" y="14"/>
                        <a:pt x="11" y="13"/>
                        <a:pt x="12" y="11"/>
                      </a:cubicBezTo>
                      <a:cubicBezTo>
                        <a:pt x="12" y="10"/>
                        <a:pt x="13" y="9"/>
                        <a:pt x="12" y="8"/>
                      </a:cubicBezTo>
                      <a:cubicBezTo>
                        <a:pt x="12" y="7"/>
                        <a:pt x="11" y="6"/>
                        <a:pt x="10" y="5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9" y="4"/>
                        <a:pt x="8" y="4"/>
                        <a:pt x="7" y="5"/>
                      </a:cubicBezTo>
                      <a:cubicBezTo>
                        <a:pt x="6" y="5"/>
                        <a:pt x="5" y="6"/>
                        <a:pt x="4" y="7"/>
                      </a:cubicBezTo>
                      <a:cubicBezTo>
                        <a:pt x="4" y="8"/>
                        <a:pt x="3" y="9"/>
                        <a:pt x="4" y="10"/>
                      </a:cubicBezTo>
                      <a:cubicBezTo>
                        <a:pt x="4" y="11"/>
                        <a:pt x="5" y="12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60" name="Freeform 3476">
                  <a:extLst>
                    <a:ext uri="{FF2B5EF4-FFF2-40B4-BE49-F238E27FC236}">
                      <a16:creationId xmlns:a16="http://schemas.microsoft.com/office/drawing/2014/main" id="{2FF53DD0-AC6E-4B6B-9368-219ABDB8AD6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228263" y="3225800"/>
                  <a:ext cx="28575" cy="26988"/>
                </a:xfrm>
                <a:custGeom>
                  <a:avLst/>
                  <a:gdLst>
                    <a:gd name="T0" fmla="*/ 8 w 17"/>
                    <a:gd name="T1" fmla="*/ 16 h 16"/>
                    <a:gd name="T2" fmla="*/ 6 w 17"/>
                    <a:gd name="T3" fmla="*/ 16 h 16"/>
                    <a:gd name="T4" fmla="*/ 2 w 17"/>
                    <a:gd name="T5" fmla="*/ 12 h 16"/>
                    <a:gd name="T6" fmla="*/ 1 w 17"/>
                    <a:gd name="T7" fmla="*/ 6 h 16"/>
                    <a:gd name="T8" fmla="*/ 4 w 17"/>
                    <a:gd name="T9" fmla="*/ 2 h 16"/>
                    <a:gd name="T10" fmla="*/ 10 w 17"/>
                    <a:gd name="T11" fmla="*/ 1 h 16"/>
                    <a:gd name="T12" fmla="*/ 15 w 17"/>
                    <a:gd name="T13" fmla="*/ 10 h 16"/>
                    <a:gd name="T14" fmla="*/ 8 w 17"/>
                    <a:gd name="T15" fmla="*/ 16 h 16"/>
                    <a:gd name="T16" fmla="*/ 7 w 17"/>
                    <a:gd name="T17" fmla="*/ 12 h 16"/>
                    <a:gd name="T18" fmla="*/ 10 w 17"/>
                    <a:gd name="T19" fmla="*/ 12 h 16"/>
                    <a:gd name="T20" fmla="*/ 12 w 17"/>
                    <a:gd name="T21" fmla="*/ 9 h 16"/>
                    <a:gd name="T22" fmla="*/ 12 w 17"/>
                    <a:gd name="T23" fmla="*/ 6 h 16"/>
                    <a:gd name="T24" fmla="*/ 9 w 17"/>
                    <a:gd name="T25" fmla="*/ 4 h 16"/>
                    <a:gd name="T26" fmla="*/ 9 w 17"/>
                    <a:gd name="T27" fmla="*/ 4 h 16"/>
                    <a:gd name="T28" fmla="*/ 9 w 17"/>
                    <a:gd name="T29" fmla="*/ 7 h 16"/>
                    <a:gd name="T30" fmla="*/ 9 w 17"/>
                    <a:gd name="T31" fmla="*/ 4 h 16"/>
                    <a:gd name="T32" fmla="*/ 4 w 17"/>
                    <a:gd name="T33" fmla="*/ 7 h 16"/>
                    <a:gd name="T34" fmla="*/ 7 w 17"/>
                    <a:gd name="T35" fmla="*/ 12 h 16"/>
                    <a:gd name="T36" fmla="*/ 7 w 17"/>
                    <a:gd name="T37" fmla="*/ 12 h 16"/>
                    <a:gd name="T38" fmla="*/ 7 w 17"/>
                    <a:gd name="T39" fmla="*/ 12 h 16"/>
                    <a:gd name="T40" fmla="*/ 7 w 17"/>
                    <a:gd name="T41" fmla="*/ 12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7" h="16">
                      <a:moveTo>
                        <a:pt x="8" y="16"/>
                      </a:moveTo>
                      <a:cubicBezTo>
                        <a:pt x="7" y="16"/>
                        <a:pt x="7" y="16"/>
                        <a:pt x="6" y="16"/>
                      </a:cubicBezTo>
                      <a:cubicBezTo>
                        <a:pt x="4" y="15"/>
                        <a:pt x="3" y="14"/>
                        <a:pt x="2" y="12"/>
                      </a:cubicBezTo>
                      <a:cubicBezTo>
                        <a:pt x="1" y="10"/>
                        <a:pt x="0" y="8"/>
                        <a:pt x="1" y="6"/>
                      </a:cubicBezTo>
                      <a:cubicBezTo>
                        <a:pt x="1" y="4"/>
                        <a:pt x="3" y="3"/>
                        <a:pt x="4" y="2"/>
                      </a:cubicBezTo>
                      <a:cubicBezTo>
                        <a:pt x="6" y="1"/>
                        <a:pt x="8" y="0"/>
                        <a:pt x="10" y="1"/>
                      </a:cubicBezTo>
                      <a:cubicBezTo>
                        <a:pt x="14" y="2"/>
                        <a:pt x="17" y="6"/>
                        <a:pt x="15" y="10"/>
                      </a:cubicBezTo>
                      <a:cubicBezTo>
                        <a:pt x="15" y="14"/>
                        <a:pt x="11" y="16"/>
                        <a:pt x="8" y="16"/>
                      </a:cubicBezTo>
                      <a:close/>
                      <a:moveTo>
                        <a:pt x="7" y="12"/>
                      </a:moveTo>
                      <a:cubicBezTo>
                        <a:pt x="8" y="13"/>
                        <a:pt x="9" y="13"/>
                        <a:pt x="10" y="12"/>
                      </a:cubicBezTo>
                      <a:cubicBezTo>
                        <a:pt x="11" y="11"/>
                        <a:pt x="12" y="10"/>
                        <a:pt x="12" y="9"/>
                      </a:cubicBezTo>
                      <a:cubicBezTo>
                        <a:pt x="13" y="8"/>
                        <a:pt x="13" y="7"/>
                        <a:pt x="12" y="6"/>
                      </a:cubicBezTo>
                      <a:cubicBezTo>
                        <a:pt x="11" y="5"/>
                        <a:pt x="10" y="4"/>
                        <a:pt x="9" y="4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7" y="3"/>
                        <a:pt x="4" y="5"/>
                        <a:pt x="4" y="7"/>
                      </a:cubicBezTo>
                      <a:cubicBezTo>
                        <a:pt x="3" y="9"/>
                        <a:pt x="5" y="12"/>
                        <a:pt x="7" y="12"/>
                      </a:cubicBezTo>
                      <a:close/>
                      <a:moveTo>
                        <a:pt x="7" y="12"/>
                      </a:move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61" name="Freeform 3477">
                  <a:extLst>
                    <a:ext uri="{FF2B5EF4-FFF2-40B4-BE49-F238E27FC236}">
                      <a16:creationId xmlns:a16="http://schemas.microsoft.com/office/drawing/2014/main" id="{D8ED3ACB-1E84-4D08-9766-39D5FF85EC3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199688" y="3298825"/>
                  <a:ext cx="25400" cy="25400"/>
                </a:xfrm>
                <a:custGeom>
                  <a:avLst/>
                  <a:gdLst>
                    <a:gd name="T0" fmla="*/ 8 w 15"/>
                    <a:gd name="T1" fmla="*/ 15 h 15"/>
                    <a:gd name="T2" fmla="*/ 0 w 15"/>
                    <a:gd name="T3" fmla="*/ 8 h 15"/>
                    <a:gd name="T4" fmla="*/ 8 w 15"/>
                    <a:gd name="T5" fmla="*/ 0 h 15"/>
                    <a:gd name="T6" fmla="*/ 15 w 15"/>
                    <a:gd name="T7" fmla="*/ 8 h 15"/>
                    <a:gd name="T8" fmla="*/ 8 w 15"/>
                    <a:gd name="T9" fmla="*/ 15 h 15"/>
                    <a:gd name="T10" fmla="*/ 8 w 15"/>
                    <a:gd name="T11" fmla="*/ 3 h 15"/>
                    <a:gd name="T12" fmla="*/ 3 w 15"/>
                    <a:gd name="T13" fmla="*/ 8 h 15"/>
                    <a:gd name="T14" fmla="*/ 8 w 15"/>
                    <a:gd name="T15" fmla="*/ 12 h 15"/>
                    <a:gd name="T16" fmla="*/ 12 w 15"/>
                    <a:gd name="T17" fmla="*/ 8 h 15"/>
                    <a:gd name="T18" fmla="*/ 8 w 15"/>
                    <a:gd name="T19" fmla="*/ 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" h="15">
                      <a:moveTo>
                        <a:pt x="8" y="15"/>
                      </a:moveTo>
                      <a:cubicBezTo>
                        <a:pt x="3" y="15"/>
                        <a:pt x="0" y="12"/>
                        <a:pt x="0" y="8"/>
                      </a:cubicBezTo>
                      <a:cubicBezTo>
                        <a:pt x="0" y="3"/>
                        <a:pt x="3" y="0"/>
                        <a:pt x="8" y="0"/>
                      </a:cubicBezTo>
                      <a:cubicBezTo>
                        <a:pt x="12" y="0"/>
                        <a:pt x="15" y="3"/>
                        <a:pt x="15" y="8"/>
                      </a:cubicBezTo>
                      <a:cubicBezTo>
                        <a:pt x="15" y="12"/>
                        <a:pt x="12" y="15"/>
                        <a:pt x="8" y="15"/>
                      </a:cubicBezTo>
                      <a:close/>
                      <a:moveTo>
                        <a:pt x="8" y="3"/>
                      </a:moveTo>
                      <a:cubicBezTo>
                        <a:pt x="5" y="3"/>
                        <a:pt x="3" y="5"/>
                        <a:pt x="3" y="8"/>
                      </a:cubicBezTo>
                      <a:cubicBezTo>
                        <a:pt x="3" y="10"/>
                        <a:pt x="5" y="12"/>
                        <a:pt x="8" y="12"/>
                      </a:cubicBezTo>
                      <a:cubicBezTo>
                        <a:pt x="10" y="12"/>
                        <a:pt x="12" y="10"/>
                        <a:pt x="12" y="8"/>
                      </a:cubicBezTo>
                      <a:cubicBezTo>
                        <a:pt x="12" y="5"/>
                        <a:pt x="10" y="3"/>
                        <a:pt x="8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62" name="Freeform 3478">
                  <a:extLst>
                    <a:ext uri="{FF2B5EF4-FFF2-40B4-BE49-F238E27FC236}">
                      <a16:creationId xmlns:a16="http://schemas.microsoft.com/office/drawing/2014/main" id="{0646A106-B180-4DED-BEE9-B26053211F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198100" y="3452813"/>
                  <a:ext cx="26988" cy="26988"/>
                </a:xfrm>
                <a:custGeom>
                  <a:avLst/>
                  <a:gdLst>
                    <a:gd name="T0" fmla="*/ 9 w 16"/>
                    <a:gd name="T1" fmla="*/ 16 h 16"/>
                    <a:gd name="T2" fmla="*/ 2 w 16"/>
                    <a:gd name="T3" fmla="*/ 12 h 16"/>
                    <a:gd name="T4" fmla="*/ 5 w 16"/>
                    <a:gd name="T5" fmla="*/ 2 h 16"/>
                    <a:gd name="T6" fmla="*/ 5 w 16"/>
                    <a:gd name="T7" fmla="*/ 2 h 16"/>
                    <a:gd name="T8" fmla="*/ 15 w 16"/>
                    <a:gd name="T9" fmla="*/ 5 h 16"/>
                    <a:gd name="T10" fmla="*/ 16 w 16"/>
                    <a:gd name="T11" fmla="*/ 11 h 16"/>
                    <a:gd name="T12" fmla="*/ 12 w 16"/>
                    <a:gd name="T13" fmla="*/ 15 h 16"/>
                    <a:gd name="T14" fmla="*/ 9 w 16"/>
                    <a:gd name="T15" fmla="*/ 16 h 16"/>
                    <a:gd name="T16" fmla="*/ 9 w 16"/>
                    <a:gd name="T17" fmla="*/ 4 h 16"/>
                    <a:gd name="T18" fmla="*/ 6 w 16"/>
                    <a:gd name="T19" fmla="*/ 5 h 16"/>
                    <a:gd name="T20" fmla="*/ 4 w 16"/>
                    <a:gd name="T21" fmla="*/ 7 h 16"/>
                    <a:gd name="T22" fmla="*/ 5 w 16"/>
                    <a:gd name="T23" fmla="*/ 11 h 16"/>
                    <a:gd name="T24" fmla="*/ 11 w 16"/>
                    <a:gd name="T25" fmla="*/ 12 h 16"/>
                    <a:gd name="T26" fmla="*/ 8 w 16"/>
                    <a:gd name="T27" fmla="*/ 7 h 16"/>
                    <a:gd name="T28" fmla="*/ 11 w 16"/>
                    <a:gd name="T29" fmla="*/ 12 h 16"/>
                    <a:gd name="T30" fmla="*/ 12 w 16"/>
                    <a:gd name="T31" fmla="*/ 6 h 16"/>
                    <a:gd name="T32" fmla="*/ 9 w 16"/>
                    <a:gd name="T33" fmla="*/ 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6" h="16">
                      <a:moveTo>
                        <a:pt x="9" y="16"/>
                      </a:moveTo>
                      <a:cubicBezTo>
                        <a:pt x="6" y="16"/>
                        <a:pt x="3" y="15"/>
                        <a:pt x="2" y="12"/>
                      </a:cubicBezTo>
                      <a:cubicBezTo>
                        <a:pt x="0" y="9"/>
                        <a:pt x="1" y="4"/>
                        <a:pt x="5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8" y="0"/>
                        <a:pt x="13" y="1"/>
                        <a:pt x="15" y="5"/>
                      </a:cubicBezTo>
                      <a:cubicBezTo>
                        <a:pt x="16" y="7"/>
                        <a:pt x="16" y="9"/>
                        <a:pt x="16" y="11"/>
                      </a:cubicBezTo>
                      <a:cubicBezTo>
                        <a:pt x="15" y="12"/>
                        <a:pt x="14" y="14"/>
                        <a:pt x="12" y="15"/>
                      </a:cubicBezTo>
                      <a:cubicBezTo>
                        <a:pt x="11" y="16"/>
                        <a:pt x="10" y="16"/>
                        <a:pt x="9" y="16"/>
                      </a:cubicBezTo>
                      <a:close/>
                      <a:moveTo>
                        <a:pt x="9" y="4"/>
                      </a:moveTo>
                      <a:cubicBezTo>
                        <a:pt x="8" y="4"/>
                        <a:pt x="7" y="4"/>
                        <a:pt x="6" y="5"/>
                      </a:cubicBezTo>
                      <a:cubicBezTo>
                        <a:pt x="5" y="5"/>
                        <a:pt x="5" y="6"/>
                        <a:pt x="4" y="7"/>
                      </a:cubicBezTo>
                      <a:cubicBezTo>
                        <a:pt x="4" y="9"/>
                        <a:pt x="4" y="10"/>
                        <a:pt x="5" y="11"/>
                      </a:cubicBezTo>
                      <a:cubicBezTo>
                        <a:pt x="6" y="13"/>
                        <a:pt x="9" y="14"/>
                        <a:pt x="11" y="12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3" y="11"/>
                        <a:pt x="14" y="8"/>
                        <a:pt x="12" y="6"/>
                      </a:cubicBezTo>
                      <a:cubicBezTo>
                        <a:pt x="12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63" name="Freeform 3479">
                  <a:extLst>
                    <a:ext uri="{FF2B5EF4-FFF2-40B4-BE49-F238E27FC236}">
                      <a16:creationId xmlns:a16="http://schemas.microsoft.com/office/drawing/2014/main" id="{ADD59470-CC8A-439E-8970-B87CBD00508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229850" y="3525838"/>
                  <a:ext cx="25400" cy="28575"/>
                </a:xfrm>
                <a:custGeom>
                  <a:avLst/>
                  <a:gdLst>
                    <a:gd name="T0" fmla="*/ 7 w 15"/>
                    <a:gd name="T1" fmla="*/ 16 h 16"/>
                    <a:gd name="T2" fmla="*/ 2 w 15"/>
                    <a:gd name="T3" fmla="*/ 13 h 16"/>
                    <a:gd name="T4" fmla="*/ 0 w 15"/>
                    <a:gd name="T5" fmla="*/ 8 h 16"/>
                    <a:gd name="T6" fmla="*/ 2 w 15"/>
                    <a:gd name="T7" fmla="*/ 3 h 16"/>
                    <a:gd name="T8" fmla="*/ 12 w 15"/>
                    <a:gd name="T9" fmla="*/ 3 h 16"/>
                    <a:gd name="T10" fmla="*/ 12 w 15"/>
                    <a:gd name="T11" fmla="*/ 13 h 16"/>
                    <a:gd name="T12" fmla="*/ 7 w 15"/>
                    <a:gd name="T13" fmla="*/ 16 h 16"/>
                    <a:gd name="T14" fmla="*/ 7 w 15"/>
                    <a:gd name="T15" fmla="*/ 4 h 16"/>
                    <a:gd name="T16" fmla="*/ 4 w 15"/>
                    <a:gd name="T17" fmla="*/ 5 h 16"/>
                    <a:gd name="T18" fmla="*/ 4 w 15"/>
                    <a:gd name="T19" fmla="*/ 11 h 16"/>
                    <a:gd name="T20" fmla="*/ 10 w 15"/>
                    <a:gd name="T21" fmla="*/ 11 h 16"/>
                    <a:gd name="T22" fmla="*/ 12 w 15"/>
                    <a:gd name="T23" fmla="*/ 8 h 16"/>
                    <a:gd name="T24" fmla="*/ 10 w 15"/>
                    <a:gd name="T25" fmla="*/ 5 h 16"/>
                    <a:gd name="T26" fmla="*/ 7 w 15"/>
                    <a:gd name="T27" fmla="*/ 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5" h="16">
                      <a:moveTo>
                        <a:pt x="7" y="16"/>
                      </a:moveTo>
                      <a:cubicBezTo>
                        <a:pt x="5" y="16"/>
                        <a:pt x="3" y="15"/>
                        <a:pt x="2" y="13"/>
                      </a:cubicBezTo>
                      <a:cubicBezTo>
                        <a:pt x="0" y="12"/>
                        <a:pt x="0" y="10"/>
                        <a:pt x="0" y="8"/>
                      </a:cubicBezTo>
                      <a:cubicBezTo>
                        <a:pt x="0" y="6"/>
                        <a:pt x="0" y="4"/>
                        <a:pt x="2" y="3"/>
                      </a:cubicBezTo>
                      <a:cubicBezTo>
                        <a:pt x="5" y="0"/>
                        <a:pt x="10" y="0"/>
                        <a:pt x="12" y="3"/>
                      </a:cubicBezTo>
                      <a:cubicBezTo>
                        <a:pt x="15" y="6"/>
                        <a:pt x="15" y="10"/>
                        <a:pt x="12" y="13"/>
                      </a:cubicBezTo>
                      <a:cubicBezTo>
                        <a:pt x="11" y="15"/>
                        <a:pt x="9" y="16"/>
                        <a:pt x="7" y="16"/>
                      </a:cubicBezTo>
                      <a:close/>
                      <a:moveTo>
                        <a:pt x="7" y="4"/>
                      </a:moveTo>
                      <a:cubicBezTo>
                        <a:pt x="6" y="4"/>
                        <a:pt x="5" y="4"/>
                        <a:pt x="4" y="5"/>
                      </a:cubicBezTo>
                      <a:cubicBezTo>
                        <a:pt x="2" y="7"/>
                        <a:pt x="2" y="9"/>
                        <a:pt x="4" y="11"/>
                      </a:cubicBezTo>
                      <a:cubicBezTo>
                        <a:pt x="6" y="13"/>
                        <a:pt x="9" y="13"/>
                        <a:pt x="10" y="11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7"/>
                        <a:pt x="11" y="6"/>
                        <a:pt x="10" y="5"/>
                      </a:cubicBezTo>
                      <a:cubicBezTo>
                        <a:pt x="9" y="4"/>
                        <a:pt x="8" y="4"/>
                        <a:pt x="7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64" name="Freeform 3480">
                  <a:extLst>
                    <a:ext uri="{FF2B5EF4-FFF2-40B4-BE49-F238E27FC236}">
                      <a16:creationId xmlns:a16="http://schemas.microsoft.com/office/drawing/2014/main" id="{796B6046-3A6B-4FC0-8497-8895474B9E1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274300" y="3587750"/>
                  <a:ext cx="30163" cy="26988"/>
                </a:xfrm>
                <a:custGeom>
                  <a:avLst/>
                  <a:gdLst>
                    <a:gd name="T0" fmla="*/ 9 w 18"/>
                    <a:gd name="T1" fmla="*/ 16 h 16"/>
                    <a:gd name="T2" fmla="*/ 5 w 18"/>
                    <a:gd name="T3" fmla="*/ 15 h 16"/>
                    <a:gd name="T4" fmla="*/ 2 w 18"/>
                    <a:gd name="T5" fmla="*/ 5 h 16"/>
                    <a:gd name="T6" fmla="*/ 2 w 18"/>
                    <a:gd name="T7" fmla="*/ 5 h 16"/>
                    <a:gd name="T8" fmla="*/ 13 w 18"/>
                    <a:gd name="T9" fmla="*/ 2 h 16"/>
                    <a:gd name="T10" fmla="*/ 16 w 18"/>
                    <a:gd name="T11" fmla="*/ 12 h 16"/>
                    <a:gd name="T12" fmla="*/ 9 w 18"/>
                    <a:gd name="T13" fmla="*/ 16 h 16"/>
                    <a:gd name="T14" fmla="*/ 9 w 18"/>
                    <a:gd name="T15" fmla="*/ 4 h 16"/>
                    <a:gd name="T16" fmla="*/ 5 w 18"/>
                    <a:gd name="T17" fmla="*/ 6 h 16"/>
                    <a:gd name="T18" fmla="*/ 7 w 18"/>
                    <a:gd name="T19" fmla="*/ 12 h 16"/>
                    <a:gd name="T20" fmla="*/ 10 w 18"/>
                    <a:gd name="T21" fmla="*/ 13 h 16"/>
                    <a:gd name="T22" fmla="*/ 13 w 18"/>
                    <a:gd name="T23" fmla="*/ 11 h 16"/>
                    <a:gd name="T24" fmla="*/ 8 w 18"/>
                    <a:gd name="T25" fmla="*/ 8 h 16"/>
                    <a:gd name="T26" fmla="*/ 13 w 18"/>
                    <a:gd name="T27" fmla="*/ 11 h 16"/>
                    <a:gd name="T28" fmla="*/ 11 w 18"/>
                    <a:gd name="T29" fmla="*/ 5 h 16"/>
                    <a:gd name="T30" fmla="*/ 9 w 18"/>
                    <a:gd name="T31" fmla="*/ 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8" h="16">
                      <a:moveTo>
                        <a:pt x="9" y="16"/>
                      </a:moveTo>
                      <a:cubicBezTo>
                        <a:pt x="8" y="16"/>
                        <a:pt x="6" y="16"/>
                        <a:pt x="5" y="15"/>
                      </a:cubicBezTo>
                      <a:cubicBezTo>
                        <a:pt x="2" y="13"/>
                        <a:pt x="0" y="8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5" y="1"/>
                        <a:pt x="9" y="0"/>
                        <a:pt x="13" y="2"/>
                      </a:cubicBezTo>
                      <a:cubicBezTo>
                        <a:pt x="16" y="4"/>
                        <a:pt x="18" y="9"/>
                        <a:pt x="16" y="12"/>
                      </a:cubicBezTo>
                      <a:cubicBezTo>
                        <a:pt x="14" y="15"/>
                        <a:pt x="12" y="16"/>
                        <a:pt x="9" y="16"/>
                      </a:cubicBezTo>
                      <a:close/>
                      <a:moveTo>
                        <a:pt x="9" y="4"/>
                      </a:moveTo>
                      <a:cubicBezTo>
                        <a:pt x="8" y="4"/>
                        <a:pt x="6" y="5"/>
                        <a:pt x="5" y="6"/>
                      </a:cubicBezTo>
                      <a:cubicBezTo>
                        <a:pt x="4" y="8"/>
                        <a:pt x="5" y="11"/>
                        <a:pt x="7" y="12"/>
                      </a:cubicBezTo>
                      <a:cubicBezTo>
                        <a:pt x="8" y="13"/>
                        <a:pt x="9" y="13"/>
                        <a:pt x="10" y="13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3" y="11"/>
                        <a:pt x="13" y="11"/>
                        <a:pt x="13" y="11"/>
                      </a:cubicBezTo>
                      <a:cubicBezTo>
                        <a:pt x="14" y="8"/>
                        <a:pt x="13" y="6"/>
                        <a:pt x="11" y="5"/>
                      </a:cubicBezTo>
                      <a:cubicBezTo>
                        <a:pt x="11" y="4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65" name="Freeform 3481">
                  <a:extLst>
                    <a:ext uri="{FF2B5EF4-FFF2-40B4-BE49-F238E27FC236}">
                      <a16:creationId xmlns:a16="http://schemas.microsoft.com/office/drawing/2014/main" id="{F3EBAB69-990F-486D-A053-BD3CE110AAC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36213" y="3635375"/>
                  <a:ext cx="30163" cy="28575"/>
                </a:xfrm>
                <a:custGeom>
                  <a:avLst/>
                  <a:gdLst>
                    <a:gd name="T0" fmla="*/ 8 w 17"/>
                    <a:gd name="T1" fmla="*/ 16 h 16"/>
                    <a:gd name="T2" fmla="*/ 6 w 17"/>
                    <a:gd name="T3" fmla="*/ 16 h 16"/>
                    <a:gd name="T4" fmla="*/ 1 w 17"/>
                    <a:gd name="T5" fmla="*/ 6 h 16"/>
                    <a:gd name="T6" fmla="*/ 1 w 17"/>
                    <a:gd name="T7" fmla="*/ 6 h 16"/>
                    <a:gd name="T8" fmla="*/ 5 w 17"/>
                    <a:gd name="T9" fmla="*/ 2 h 16"/>
                    <a:gd name="T10" fmla="*/ 10 w 17"/>
                    <a:gd name="T11" fmla="*/ 1 h 16"/>
                    <a:gd name="T12" fmla="*/ 16 w 17"/>
                    <a:gd name="T13" fmla="*/ 10 h 16"/>
                    <a:gd name="T14" fmla="*/ 12 w 17"/>
                    <a:gd name="T15" fmla="*/ 15 h 16"/>
                    <a:gd name="T16" fmla="*/ 8 w 17"/>
                    <a:gd name="T17" fmla="*/ 16 h 16"/>
                    <a:gd name="T18" fmla="*/ 4 w 17"/>
                    <a:gd name="T19" fmla="*/ 7 h 16"/>
                    <a:gd name="T20" fmla="*/ 7 w 17"/>
                    <a:gd name="T21" fmla="*/ 13 h 16"/>
                    <a:gd name="T22" fmla="*/ 11 w 17"/>
                    <a:gd name="T23" fmla="*/ 12 h 16"/>
                    <a:gd name="T24" fmla="*/ 13 w 17"/>
                    <a:gd name="T25" fmla="*/ 9 h 16"/>
                    <a:gd name="T26" fmla="*/ 13 w 17"/>
                    <a:gd name="T27" fmla="*/ 9 h 16"/>
                    <a:gd name="T28" fmla="*/ 10 w 17"/>
                    <a:gd name="T29" fmla="*/ 4 h 16"/>
                    <a:gd name="T30" fmla="*/ 6 w 17"/>
                    <a:gd name="T31" fmla="*/ 4 h 16"/>
                    <a:gd name="T32" fmla="*/ 4 w 17"/>
                    <a:gd name="T33" fmla="*/ 7 h 16"/>
                    <a:gd name="T34" fmla="*/ 4 w 17"/>
                    <a:gd name="T35" fmla="*/ 7 h 16"/>
                    <a:gd name="T36" fmla="*/ 7 w 17"/>
                    <a:gd name="T37" fmla="*/ 8 h 16"/>
                    <a:gd name="T38" fmla="*/ 4 w 17"/>
                    <a:gd name="T39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7" h="16">
                      <a:moveTo>
                        <a:pt x="8" y="16"/>
                      </a:moveTo>
                      <a:cubicBezTo>
                        <a:pt x="8" y="16"/>
                        <a:pt x="7" y="16"/>
                        <a:pt x="6" y="16"/>
                      </a:cubicBezTo>
                      <a:cubicBezTo>
                        <a:pt x="2" y="15"/>
                        <a:pt x="0" y="10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2" y="4"/>
                        <a:pt x="3" y="3"/>
                        <a:pt x="5" y="2"/>
                      </a:cubicBezTo>
                      <a:cubicBezTo>
                        <a:pt x="6" y="1"/>
                        <a:pt x="8" y="0"/>
                        <a:pt x="10" y="1"/>
                      </a:cubicBezTo>
                      <a:cubicBezTo>
                        <a:pt x="14" y="2"/>
                        <a:pt x="17" y="6"/>
                        <a:pt x="16" y="10"/>
                      </a:cubicBezTo>
                      <a:cubicBezTo>
                        <a:pt x="15" y="12"/>
                        <a:pt x="14" y="14"/>
                        <a:pt x="12" y="15"/>
                      </a:cubicBezTo>
                      <a:cubicBezTo>
                        <a:pt x="11" y="16"/>
                        <a:pt x="10" y="16"/>
                        <a:pt x="8" y="16"/>
                      </a:cubicBezTo>
                      <a:close/>
                      <a:moveTo>
                        <a:pt x="4" y="7"/>
                      </a:moveTo>
                      <a:cubicBezTo>
                        <a:pt x="4" y="9"/>
                        <a:pt x="5" y="12"/>
                        <a:pt x="7" y="13"/>
                      </a:cubicBezTo>
                      <a:cubicBezTo>
                        <a:pt x="8" y="13"/>
                        <a:pt x="10" y="13"/>
                        <a:pt x="11" y="12"/>
                      </a:cubicBezTo>
                      <a:cubicBezTo>
                        <a:pt x="12" y="12"/>
                        <a:pt x="12" y="11"/>
                        <a:pt x="13" y="9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3" y="7"/>
                        <a:pt x="12" y="5"/>
                        <a:pt x="10" y="4"/>
                      </a:cubicBezTo>
                      <a:cubicBezTo>
                        <a:pt x="8" y="4"/>
                        <a:pt x="7" y="4"/>
                        <a:pt x="6" y="4"/>
                      </a:cubicBezTo>
                      <a:cubicBezTo>
                        <a:pt x="5" y="5"/>
                        <a:pt x="4" y="6"/>
                        <a:pt x="4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7" y="8"/>
                        <a:pt x="7" y="8"/>
                        <a:pt x="7" y="8"/>
                      </a:cubicBezTo>
                      <a:lnTo>
                        <a:pt x="4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66" name="Freeform 3482">
                  <a:extLst>
                    <a:ext uri="{FF2B5EF4-FFF2-40B4-BE49-F238E27FC236}">
                      <a16:creationId xmlns:a16="http://schemas.microsoft.com/office/drawing/2014/main" id="{724A9846-0B60-411B-91A9-CB48221F255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409238" y="3667125"/>
                  <a:ext cx="26988" cy="25400"/>
                </a:xfrm>
                <a:custGeom>
                  <a:avLst/>
                  <a:gdLst>
                    <a:gd name="T0" fmla="*/ 8 w 15"/>
                    <a:gd name="T1" fmla="*/ 15 h 15"/>
                    <a:gd name="T2" fmla="*/ 0 w 15"/>
                    <a:gd name="T3" fmla="*/ 8 h 15"/>
                    <a:gd name="T4" fmla="*/ 8 w 15"/>
                    <a:gd name="T5" fmla="*/ 0 h 15"/>
                    <a:gd name="T6" fmla="*/ 15 w 15"/>
                    <a:gd name="T7" fmla="*/ 8 h 15"/>
                    <a:gd name="T8" fmla="*/ 8 w 15"/>
                    <a:gd name="T9" fmla="*/ 15 h 15"/>
                    <a:gd name="T10" fmla="*/ 8 w 15"/>
                    <a:gd name="T11" fmla="*/ 3 h 15"/>
                    <a:gd name="T12" fmla="*/ 3 w 15"/>
                    <a:gd name="T13" fmla="*/ 8 h 15"/>
                    <a:gd name="T14" fmla="*/ 8 w 15"/>
                    <a:gd name="T15" fmla="*/ 12 h 15"/>
                    <a:gd name="T16" fmla="*/ 12 w 15"/>
                    <a:gd name="T17" fmla="*/ 8 h 15"/>
                    <a:gd name="T18" fmla="*/ 8 w 15"/>
                    <a:gd name="T19" fmla="*/ 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" h="15">
                      <a:moveTo>
                        <a:pt x="8" y="15"/>
                      </a:moveTo>
                      <a:cubicBezTo>
                        <a:pt x="4" y="15"/>
                        <a:pt x="0" y="12"/>
                        <a:pt x="0" y="8"/>
                      </a:cubicBez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12" y="0"/>
                        <a:pt x="15" y="4"/>
                        <a:pt x="15" y="8"/>
                      </a:cubicBezTo>
                      <a:cubicBezTo>
                        <a:pt x="15" y="12"/>
                        <a:pt x="12" y="15"/>
                        <a:pt x="8" y="15"/>
                      </a:cubicBezTo>
                      <a:close/>
                      <a:moveTo>
                        <a:pt x="8" y="3"/>
                      </a:moveTo>
                      <a:cubicBezTo>
                        <a:pt x="5" y="3"/>
                        <a:pt x="3" y="5"/>
                        <a:pt x="3" y="8"/>
                      </a:cubicBezTo>
                      <a:cubicBezTo>
                        <a:pt x="3" y="10"/>
                        <a:pt x="5" y="12"/>
                        <a:pt x="8" y="12"/>
                      </a:cubicBezTo>
                      <a:cubicBezTo>
                        <a:pt x="10" y="12"/>
                        <a:pt x="12" y="10"/>
                        <a:pt x="12" y="8"/>
                      </a:cubicBezTo>
                      <a:cubicBezTo>
                        <a:pt x="12" y="5"/>
                        <a:pt x="10" y="3"/>
                        <a:pt x="8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67" name="Freeform 3483">
                  <a:extLst>
                    <a:ext uri="{FF2B5EF4-FFF2-40B4-BE49-F238E27FC236}">
                      <a16:creationId xmlns:a16="http://schemas.microsoft.com/office/drawing/2014/main" id="{D371F8DB-0C6C-4867-822E-21F85B0765A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564813" y="3667125"/>
                  <a:ext cx="26988" cy="25400"/>
                </a:xfrm>
                <a:custGeom>
                  <a:avLst/>
                  <a:gdLst>
                    <a:gd name="T0" fmla="*/ 8 w 16"/>
                    <a:gd name="T1" fmla="*/ 15 h 15"/>
                    <a:gd name="T2" fmla="*/ 6 w 16"/>
                    <a:gd name="T3" fmla="*/ 15 h 15"/>
                    <a:gd name="T4" fmla="*/ 1 w 16"/>
                    <a:gd name="T5" fmla="*/ 12 h 15"/>
                    <a:gd name="T6" fmla="*/ 1 w 16"/>
                    <a:gd name="T7" fmla="*/ 12 h 15"/>
                    <a:gd name="T8" fmla="*/ 0 w 16"/>
                    <a:gd name="T9" fmla="*/ 6 h 15"/>
                    <a:gd name="T10" fmla="*/ 4 w 16"/>
                    <a:gd name="T11" fmla="*/ 1 h 15"/>
                    <a:gd name="T12" fmla="*/ 10 w 16"/>
                    <a:gd name="T13" fmla="*/ 0 h 15"/>
                    <a:gd name="T14" fmla="*/ 14 w 16"/>
                    <a:gd name="T15" fmla="*/ 4 h 15"/>
                    <a:gd name="T16" fmla="*/ 15 w 16"/>
                    <a:gd name="T17" fmla="*/ 10 h 15"/>
                    <a:gd name="T18" fmla="*/ 12 w 16"/>
                    <a:gd name="T19" fmla="*/ 14 h 15"/>
                    <a:gd name="T20" fmla="*/ 8 w 16"/>
                    <a:gd name="T21" fmla="*/ 15 h 15"/>
                    <a:gd name="T22" fmla="*/ 4 w 16"/>
                    <a:gd name="T23" fmla="*/ 10 h 15"/>
                    <a:gd name="T24" fmla="*/ 7 w 16"/>
                    <a:gd name="T25" fmla="*/ 12 h 15"/>
                    <a:gd name="T26" fmla="*/ 10 w 16"/>
                    <a:gd name="T27" fmla="*/ 12 h 15"/>
                    <a:gd name="T28" fmla="*/ 12 w 16"/>
                    <a:gd name="T29" fmla="*/ 9 h 15"/>
                    <a:gd name="T30" fmla="*/ 12 w 16"/>
                    <a:gd name="T31" fmla="*/ 6 h 15"/>
                    <a:gd name="T32" fmla="*/ 12 w 16"/>
                    <a:gd name="T33" fmla="*/ 6 h 15"/>
                    <a:gd name="T34" fmla="*/ 9 w 16"/>
                    <a:gd name="T35" fmla="*/ 4 h 15"/>
                    <a:gd name="T36" fmla="*/ 6 w 16"/>
                    <a:gd name="T37" fmla="*/ 4 h 15"/>
                    <a:gd name="T38" fmla="*/ 4 w 16"/>
                    <a:gd name="T39" fmla="*/ 7 h 15"/>
                    <a:gd name="T40" fmla="*/ 4 w 16"/>
                    <a:gd name="T41" fmla="*/ 10 h 15"/>
                    <a:gd name="T42" fmla="*/ 4 w 16"/>
                    <a:gd name="T43" fmla="*/ 10 h 15"/>
                    <a:gd name="T44" fmla="*/ 6 w 16"/>
                    <a:gd name="T45" fmla="*/ 9 h 15"/>
                    <a:gd name="T46" fmla="*/ 4 w 16"/>
                    <a:gd name="T47" fmla="*/ 1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6" h="15">
                      <a:moveTo>
                        <a:pt x="8" y="15"/>
                      </a:move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4" y="15"/>
                        <a:pt x="2" y="13"/>
                        <a:pt x="1" y="12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0" y="10"/>
                        <a:pt x="0" y="8"/>
                        <a:pt x="0" y="6"/>
                      </a:cubicBezTo>
                      <a:cubicBezTo>
                        <a:pt x="1" y="4"/>
                        <a:pt x="2" y="2"/>
                        <a:pt x="4" y="1"/>
                      </a:cubicBezTo>
                      <a:cubicBezTo>
                        <a:pt x="6" y="0"/>
                        <a:pt x="8" y="0"/>
                        <a:pt x="10" y="0"/>
                      </a:cubicBezTo>
                      <a:cubicBezTo>
                        <a:pt x="12" y="1"/>
                        <a:pt x="13" y="2"/>
                        <a:pt x="14" y="4"/>
                      </a:cubicBezTo>
                      <a:cubicBezTo>
                        <a:pt x="15" y="6"/>
                        <a:pt x="16" y="8"/>
                        <a:pt x="15" y="10"/>
                      </a:cubicBezTo>
                      <a:cubicBezTo>
                        <a:pt x="15" y="12"/>
                        <a:pt x="13" y="13"/>
                        <a:pt x="12" y="14"/>
                      </a:cubicBezTo>
                      <a:cubicBezTo>
                        <a:pt x="10" y="15"/>
                        <a:pt x="9" y="15"/>
                        <a:pt x="8" y="15"/>
                      </a:cubicBezTo>
                      <a:close/>
                      <a:moveTo>
                        <a:pt x="4" y="10"/>
                      </a:moveTo>
                      <a:cubicBezTo>
                        <a:pt x="5" y="11"/>
                        <a:pt x="6" y="12"/>
                        <a:pt x="7" y="12"/>
                      </a:cubicBezTo>
                      <a:cubicBezTo>
                        <a:pt x="8" y="12"/>
                        <a:pt x="9" y="12"/>
                        <a:pt x="10" y="12"/>
                      </a:cubicBezTo>
                      <a:cubicBezTo>
                        <a:pt x="11" y="11"/>
                        <a:pt x="12" y="10"/>
                        <a:pt x="12" y="9"/>
                      </a:cubicBezTo>
                      <a:cubicBezTo>
                        <a:pt x="12" y="8"/>
                        <a:pt x="12" y="7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5"/>
                        <a:pt x="10" y="4"/>
                        <a:pt x="9" y="4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4" y="6"/>
                        <a:pt x="4" y="7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6" y="9"/>
                        <a:pt x="6" y="9"/>
                        <a:pt x="6" y="9"/>
                      </a:cubicBezTo>
                      <a:lnTo>
                        <a:pt x="4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68" name="Freeform 3484">
                  <a:extLst>
                    <a:ext uri="{FF2B5EF4-FFF2-40B4-BE49-F238E27FC236}">
                      <a16:creationId xmlns:a16="http://schemas.microsoft.com/office/drawing/2014/main" id="{89BBD9C8-1535-4A26-A8A9-8CE657F68B9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636250" y="3635375"/>
                  <a:ext cx="28575" cy="28575"/>
                </a:xfrm>
                <a:custGeom>
                  <a:avLst/>
                  <a:gdLst>
                    <a:gd name="T0" fmla="*/ 8 w 17"/>
                    <a:gd name="T1" fmla="*/ 16 h 16"/>
                    <a:gd name="T2" fmla="*/ 3 w 17"/>
                    <a:gd name="T3" fmla="*/ 14 h 16"/>
                    <a:gd name="T4" fmla="*/ 3 w 17"/>
                    <a:gd name="T5" fmla="*/ 3 h 16"/>
                    <a:gd name="T6" fmla="*/ 14 w 17"/>
                    <a:gd name="T7" fmla="*/ 3 h 16"/>
                    <a:gd name="T8" fmla="*/ 14 w 17"/>
                    <a:gd name="T9" fmla="*/ 14 h 16"/>
                    <a:gd name="T10" fmla="*/ 8 w 17"/>
                    <a:gd name="T11" fmla="*/ 16 h 16"/>
                    <a:gd name="T12" fmla="*/ 8 w 17"/>
                    <a:gd name="T13" fmla="*/ 4 h 16"/>
                    <a:gd name="T14" fmla="*/ 5 w 17"/>
                    <a:gd name="T15" fmla="*/ 5 h 16"/>
                    <a:gd name="T16" fmla="*/ 5 w 17"/>
                    <a:gd name="T17" fmla="*/ 11 h 16"/>
                    <a:gd name="T18" fmla="*/ 11 w 17"/>
                    <a:gd name="T19" fmla="*/ 11 h 16"/>
                    <a:gd name="T20" fmla="*/ 11 w 17"/>
                    <a:gd name="T21" fmla="*/ 5 h 16"/>
                    <a:gd name="T22" fmla="*/ 8 w 17"/>
                    <a:gd name="T23" fmla="*/ 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" h="16">
                      <a:moveTo>
                        <a:pt x="8" y="16"/>
                      </a:moveTo>
                      <a:cubicBezTo>
                        <a:pt x="6" y="16"/>
                        <a:pt x="4" y="15"/>
                        <a:pt x="3" y="14"/>
                      </a:cubicBezTo>
                      <a:cubicBezTo>
                        <a:pt x="0" y="11"/>
                        <a:pt x="0" y="6"/>
                        <a:pt x="3" y="3"/>
                      </a:cubicBezTo>
                      <a:cubicBezTo>
                        <a:pt x="6" y="0"/>
                        <a:pt x="11" y="0"/>
                        <a:pt x="14" y="3"/>
                      </a:cubicBezTo>
                      <a:cubicBezTo>
                        <a:pt x="17" y="6"/>
                        <a:pt x="17" y="11"/>
                        <a:pt x="14" y="14"/>
                      </a:cubicBezTo>
                      <a:cubicBezTo>
                        <a:pt x="12" y="15"/>
                        <a:pt x="10" y="16"/>
                        <a:pt x="8" y="16"/>
                      </a:cubicBezTo>
                      <a:close/>
                      <a:moveTo>
                        <a:pt x="8" y="4"/>
                      </a:moveTo>
                      <a:cubicBezTo>
                        <a:pt x="7" y="4"/>
                        <a:pt x="6" y="4"/>
                        <a:pt x="5" y="5"/>
                      </a:cubicBezTo>
                      <a:cubicBezTo>
                        <a:pt x="3" y="7"/>
                        <a:pt x="3" y="10"/>
                        <a:pt x="5" y="11"/>
                      </a:cubicBezTo>
                      <a:cubicBezTo>
                        <a:pt x="7" y="13"/>
                        <a:pt x="10" y="13"/>
                        <a:pt x="11" y="11"/>
                      </a:cubicBezTo>
                      <a:cubicBezTo>
                        <a:pt x="13" y="10"/>
                        <a:pt x="13" y="7"/>
                        <a:pt x="11" y="5"/>
                      </a:cubicBezTo>
                      <a:cubicBezTo>
                        <a:pt x="10" y="4"/>
                        <a:pt x="9" y="4"/>
                        <a:pt x="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69" name="Freeform 3485">
                  <a:extLst>
                    <a:ext uri="{FF2B5EF4-FFF2-40B4-BE49-F238E27FC236}">
                      <a16:creationId xmlns:a16="http://schemas.microsoft.com/office/drawing/2014/main" id="{9C020935-588A-4AF0-90C4-A0949C57D04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699750" y="3587750"/>
                  <a:ext cx="25400" cy="26988"/>
                </a:xfrm>
                <a:custGeom>
                  <a:avLst/>
                  <a:gdLst>
                    <a:gd name="T0" fmla="*/ 8 w 15"/>
                    <a:gd name="T1" fmla="*/ 16 h 16"/>
                    <a:gd name="T2" fmla="*/ 4 w 15"/>
                    <a:gd name="T3" fmla="*/ 15 h 16"/>
                    <a:gd name="T4" fmla="*/ 4 w 15"/>
                    <a:gd name="T5" fmla="*/ 15 h 16"/>
                    <a:gd name="T6" fmla="*/ 0 w 15"/>
                    <a:gd name="T7" fmla="*/ 10 h 16"/>
                    <a:gd name="T8" fmla="*/ 1 w 15"/>
                    <a:gd name="T9" fmla="*/ 5 h 16"/>
                    <a:gd name="T10" fmla="*/ 6 w 15"/>
                    <a:gd name="T11" fmla="*/ 1 h 16"/>
                    <a:gd name="T12" fmla="*/ 11 w 15"/>
                    <a:gd name="T13" fmla="*/ 2 h 16"/>
                    <a:gd name="T14" fmla="*/ 15 w 15"/>
                    <a:gd name="T15" fmla="*/ 6 h 16"/>
                    <a:gd name="T16" fmla="*/ 14 w 15"/>
                    <a:gd name="T17" fmla="*/ 12 h 16"/>
                    <a:gd name="T18" fmla="*/ 8 w 15"/>
                    <a:gd name="T19" fmla="*/ 16 h 16"/>
                    <a:gd name="T20" fmla="*/ 8 w 15"/>
                    <a:gd name="T21" fmla="*/ 4 h 16"/>
                    <a:gd name="T22" fmla="*/ 4 w 15"/>
                    <a:gd name="T23" fmla="*/ 6 h 16"/>
                    <a:gd name="T24" fmla="*/ 3 w 15"/>
                    <a:gd name="T25" fmla="*/ 9 h 16"/>
                    <a:gd name="T26" fmla="*/ 5 w 15"/>
                    <a:gd name="T27" fmla="*/ 12 h 16"/>
                    <a:gd name="T28" fmla="*/ 9 w 15"/>
                    <a:gd name="T29" fmla="*/ 13 h 16"/>
                    <a:gd name="T30" fmla="*/ 11 w 15"/>
                    <a:gd name="T31" fmla="*/ 11 h 16"/>
                    <a:gd name="T32" fmla="*/ 12 w 15"/>
                    <a:gd name="T33" fmla="*/ 7 h 16"/>
                    <a:gd name="T34" fmla="*/ 10 w 15"/>
                    <a:gd name="T35" fmla="*/ 5 h 16"/>
                    <a:gd name="T36" fmla="*/ 7 w 15"/>
                    <a:gd name="T37" fmla="*/ 10 h 16"/>
                    <a:gd name="T38" fmla="*/ 10 w 15"/>
                    <a:gd name="T39" fmla="*/ 5 h 16"/>
                    <a:gd name="T40" fmla="*/ 8 w 15"/>
                    <a:gd name="T41" fmla="*/ 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5" h="16">
                      <a:moveTo>
                        <a:pt x="8" y="16"/>
                      </a:moveTo>
                      <a:cubicBezTo>
                        <a:pt x="6" y="16"/>
                        <a:pt x="5" y="16"/>
                        <a:pt x="4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2" y="14"/>
                        <a:pt x="1" y="12"/>
                        <a:pt x="0" y="10"/>
                      </a:cubicBezTo>
                      <a:cubicBezTo>
                        <a:pt x="0" y="8"/>
                        <a:pt x="0" y="6"/>
                        <a:pt x="1" y="5"/>
                      </a:cubicBezTo>
                      <a:cubicBezTo>
                        <a:pt x="2" y="3"/>
                        <a:pt x="4" y="2"/>
                        <a:pt x="6" y="1"/>
                      </a:cubicBezTo>
                      <a:cubicBezTo>
                        <a:pt x="8" y="0"/>
                        <a:pt x="10" y="1"/>
                        <a:pt x="11" y="2"/>
                      </a:cubicBezTo>
                      <a:cubicBezTo>
                        <a:pt x="13" y="3"/>
                        <a:pt x="14" y="4"/>
                        <a:pt x="15" y="6"/>
                      </a:cubicBezTo>
                      <a:cubicBezTo>
                        <a:pt x="15" y="8"/>
                        <a:pt x="15" y="10"/>
                        <a:pt x="14" y="12"/>
                      </a:cubicBezTo>
                      <a:cubicBezTo>
                        <a:pt x="13" y="15"/>
                        <a:pt x="10" y="16"/>
                        <a:pt x="8" y="16"/>
                      </a:cubicBezTo>
                      <a:close/>
                      <a:moveTo>
                        <a:pt x="8" y="4"/>
                      </a:moveTo>
                      <a:cubicBezTo>
                        <a:pt x="6" y="4"/>
                        <a:pt x="5" y="5"/>
                        <a:pt x="4" y="6"/>
                      </a:cubicBezTo>
                      <a:cubicBezTo>
                        <a:pt x="3" y="7"/>
                        <a:pt x="3" y="8"/>
                        <a:pt x="3" y="9"/>
                      </a:cubicBezTo>
                      <a:cubicBezTo>
                        <a:pt x="4" y="11"/>
                        <a:pt x="4" y="12"/>
                        <a:pt x="5" y="12"/>
                      </a:cubicBezTo>
                      <a:cubicBezTo>
                        <a:pt x="6" y="13"/>
                        <a:pt x="8" y="13"/>
                        <a:pt x="9" y="13"/>
                      </a:cubicBezTo>
                      <a:cubicBezTo>
                        <a:pt x="10" y="12"/>
                        <a:pt x="11" y="12"/>
                        <a:pt x="11" y="11"/>
                      </a:cubicBezTo>
                      <a:cubicBezTo>
                        <a:pt x="12" y="10"/>
                        <a:pt x="12" y="8"/>
                        <a:pt x="12" y="7"/>
                      </a:cubicBezTo>
                      <a:cubicBezTo>
                        <a:pt x="12" y="6"/>
                        <a:pt x="11" y="5"/>
                        <a:pt x="10" y="5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9" y="4"/>
                        <a:pt x="8" y="4"/>
                        <a:pt x="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70" name="Freeform 3486">
                  <a:extLst>
                    <a:ext uri="{FF2B5EF4-FFF2-40B4-BE49-F238E27FC236}">
                      <a16:creationId xmlns:a16="http://schemas.microsoft.com/office/drawing/2014/main" id="{E626874B-453A-4F95-B551-45D4BBA574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744200" y="3525838"/>
                  <a:ext cx="28575" cy="28575"/>
                </a:xfrm>
                <a:custGeom>
                  <a:avLst/>
                  <a:gdLst>
                    <a:gd name="T0" fmla="*/ 9 w 16"/>
                    <a:gd name="T1" fmla="*/ 16 h 16"/>
                    <a:gd name="T2" fmla="*/ 7 w 16"/>
                    <a:gd name="T3" fmla="*/ 15 h 16"/>
                    <a:gd name="T4" fmla="*/ 7 w 16"/>
                    <a:gd name="T5" fmla="*/ 15 h 16"/>
                    <a:gd name="T6" fmla="*/ 1 w 16"/>
                    <a:gd name="T7" fmla="*/ 6 h 16"/>
                    <a:gd name="T8" fmla="*/ 10 w 16"/>
                    <a:gd name="T9" fmla="*/ 1 h 16"/>
                    <a:gd name="T10" fmla="*/ 15 w 16"/>
                    <a:gd name="T11" fmla="*/ 4 h 16"/>
                    <a:gd name="T12" fmla="*/ 16 w 16"/>
                    <a:gd name="T13" fmla="*/ 10 h 16"/>
                    <a:gd name="T14" fmla="*/ 12 w 16"/>
                    <a:gd name="T15" fmla="*/ 15 h 16"/>
                    <a:gd name="T16" fmla="*/ 9 w 16"/>
                    <a:gd name="T17" fmla="*/ 16 h 16"/>
                    <a:gd name="T18" fmla="*/ 7 w 16"/>
                    <a:gd name="T19" fmla="*/ 12 h 16"/>
                    <a:gd name="T20" fmla="*/ 7 w 16"/>
                    <a:gd name="T21" fmla="*/ 12 h 16"/>
                    <a:gd name="T22" fmla="*/ 13 w 16"/>
                    <a:gd name="T23" fmla="*/ 9 h 16"/>
                    <a:gd name="T24" fmla="*/ 10 w 16"/>
                    <a:gd name="T25" fmla="*/ 4 h 16"/>
                    <a:gd name="T26" fmla="*/ 6 w 16"/>
                    <a:gd name="T27" fmla="*/ 4 h 16"/>
                    <a:gd name="T28" fmla="*/ 4 w 16"/>
                    <a:gd name="T29" fmla="*/ 7 h 16"/>
                    <a:gd name="T30" fmla="*/ 5 w 16"/>
                    <a:gd name="T31" fmla="*/ 10 h 16"/>
                    <a:gd name="T32" fmla="*/ 7 w 16"/>
                    <a:gd name="T33" fmla="*/ 12 h 16"/>
                    <a:gd name="T34" fmla="*/ 8 w 16"/>
                    <a:gd name="T35" fmla="*/ 9 h 16"/>
                    <a:gd name="T36" fmla="*/ 7 w 16"/>
                    <a:gd name="T37" fmla="*/ 12 h 16"/>
                    <a:gd name="T38" fmla="*/ 10 w 16"/>
                    <a:gd name="T39" fmla="*/ 4 h 16"/>
                    <a:gd name="T40" fmla="*/ 10 w 16"/>
                    <a:gd name="T41" fmla="*/ 4 h 16"/>
                    <a:gd name="T42" fmla="*/ 10 w 16"/>
                    <a:gd name="T43" fmla="*/ 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6" h="16">
                      <a:moveTo>
                        <a:pt x="9" y="16"/>
                      </a:moveTo>
                      <a:cubicBezTo>
                        <a:pt x="8" y="16"/>
                        <a:pt x="7" y="15"/>
                        <a:pt x="7" y="15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3" y="14"/>
                        <a:pt x="0" y="10"/>
                        <a:pt x="1" y="6"/>
                      </a:cubicBezTo>
                      <a:cubicBezTo>
                        <a:pt x="2" y="2"/>
                        <a:pt x="6" y="0"/>
                        <a:pt x="10" y="1"/>
                      </a:cubicBezTo>
                      <a:cubicBezTo>
                        <a:pt x="12" y="1"/>
                        <a:pt x="14" y="2"/>
                        <a:pt x="15" y="4"/>
                      </a:cubicBezTo>
                      <a:cubicBezTo>
                        <a:pt x="16" y="6"/>
                        <a:pt x="16" y="8"/>
                        <a:pt x="16" y="10"/>
                      </a:cubicBezTo>
                      <a:cubicBezTo>
                        <a:pt x="15" y="12"/>
                        <a:pt x="14" y="14"/>
                        <a:pt x="12" y="15"/>
                      </a:cubicBezTo>
                      <a:cubicBezTo>
                        <a:pt x="11" y="15"/>
                        <a:pt x="10" y="16"/>
                        <a:pt x="9" y="16"/>
                      </a:cubicBezTo>
                      <a:close/>
                      <a:moveTo>
                        <a:pt x="7" y="12"/>
                      </a:move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10" y="13"/>
                        <a:pt x="12" y="11"/>
                        <a:pt x="13" y="9"/>
                      </a:cubicBezTo>
                      <a:cubicBezTo>
                        <a:pt x="13" y="7"/>
                        <a:pt x="12" y="4"/>
                        <a:pt x="10" y="4"/>
                      </a:cubicBezTo>
                      <a:cubicBezTo>
                        <a:pt x="9" y="3"/>
                        <a:pt x="7" y="4"/>
                        <a:pt x="6" y="4"/>
                      </a:cubicBezTo>
                      <a:cubicBezTo>
                        <a:pt x="5" y="5"/>
                        <a:pt x="5" y="6"/>
                        <a:pt x="4" y="7"/>
                      </a:cubicBezTo>
                      <a:cubicBezTo>
                        <a:pt x="4" y="8"/>
                        <a:pt x="4" y="9"/>
                        <a:pt x="5" y="10"/>
                      </a:cubicBezTo>
                      <a:cubicBezTo>
                        <a:pt x="5" y="11"/>
                        <a:pt x="6" y="12"/>
                        <a:pt x="7" y="12"/>
                      </a:cubicBezTo>
                      <a:cubicBezTo>
                        <a:pt x="8" y="9"/>
                        <a:pt x="8" y="9"/>
                        <a:pt x="8" y="9"/>
                      </a:cubicBezTo>
                      <a:lnTo>
                        <a:pt x="7" y="12"/>
                      </a:lnTo>
                      <a:close/>
                      <a:moveTo>
                        <a:pt x="10" y="4"/>
                      </a:moveTo>
                      <a:cubicBezTo>
                        <a:pt x="10" y="4"/>
                        <a:pt x="10" y="4"/>
                        <a:pt x="10" y="4"/>
                      </a:cubicBezTo>
                      <a:cubicBezTo>
                        <a:pt x="10" y="4"/>
                        <a:pt x="10" y="4"/>
                        <a:pt x="1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71" name="Freeform 3487">
                  <a:extLst>
                    <a:ext uri="{FF2B5EF4-FFF2-40B4-BE49-F238E27FC236}">
                      <a16:creationId xmlns:a16="http://schemas.microsoft.com/office/drawing/2014/main" id="{B1DC83E1-4233-4AC4-ABC9-2D0E94C8B2D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775950" y="3454400"/>
                  <a:ext cx="26988" cy="25400"/>
                </a:xfrm>
                <a:custGeom>
                  <a:avLst/>
                  <a:gdLst>
                    <a:gd name="T0" fmla="*/ 8 w 16"/>
                    <a:gd name="T1" fmla="*/ 15 h 15"/>
                    <a:gd name="T2" fmla="*/ 0 w 16"/>
                    <a:gd name="T3" fmla="*/ 8 h 15"/>
                    <a:gd name="T4" fmla="*/ 8 w 16"/>
                    <a:gd name="T5" fmla="*/ 0 h 15"/>
                    <a:gd name="T6" fmla="*/ 16 w 16"/>
                    <a:gd name="T7" fmla="*/ 8 h 15"/>
                    <a:gd name="T8" fmla="*/ 8 w 16"/>
                    <a:gd name="T9" fmla="*/ 15 h 15"/>
                    <a:gd name="T10" fmla="*/ 8 w 16"/>
                    <a:gd name="T11" fmla="*/ 3 h 15"/>
                    <a:gd name="T12" fmla="*/ 4 w 16"/>
                    <a:gd name="T13" fmla="*/ 8 h 15"/>
                    <a:gd name="T14" fmla="*/ 8 w 16"/>
                    <a:gd name="T15" fmla="*/ 12 h 15"/>
                    <a:gd name="T16" fmla="*/ 12 w 16"/>
                    <a:gd name="T17" fmla="*/ 8 h 15"/>
                    <a:gd name="T18" fmla="*/ 8 w 16"/>
                    <a:gd name="T19" fmla="*/ 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" h="15">
                      <a:moveTo>
                        <a:pt x="8" y="15"/>
                      </a:moveTo>
                      <a:cubicBezTo>
                        <a:pt x="4" y="15"/>
                        <a:pt x="0" y="12"/>
                        <a:pt x="0" y="8"/>
                      </a:cubicBezTo>
                      <a:cubicBezTo>
                        <a:pt x="0" y="3"/>
                        <a:pt x="4" y="0"/>
                        <a:pt x="8" y="0"/>
                      </a:cubicBezTo>
                      <a:cubicBezTo>
                        <a:pt x="12" y="0"/>
                        <a:pt x="16" y="3"/>
                        <a:pt x="16" y="8"/>
                      </a:cubicBezTo>
                      <a:cubicBezTo>
                        <a:pt x="16" y="12"/>
                        <a:pt x="12" y="15"/>
                        <a:pt x="8" y="15"/>
                      </a:cubicBezTo>
                      <a:close/>
                      <a:moveTo>
                        <a:pt x="8" y="3"/>
                      </a:moveTo>
                      <a:cubicBezTo>
                        <a:pt x="6" y="3"/>
                        <a:pt x="4" y="5"/>
                        <a:pt x="4" y="8"/>
                      </a:cubicBezTo>
                      <a:cubicBezTo>
                        <a:pt x="4" y="10"/>
                        <a:pt x="6" y="12"/>
                        <a:pt x="8" y="12"/>
                      </a:cubicBezTo>
                      <a:cubicBezTo>
                        <a:pt x="10" y="12"/>
                        <a:pt x="12" y="10"/>
                        <a:pt x="12" y="8"/>
                      </a:cubicBezTo>
                      <a:cubicBezTo>
                        <a:pt x="12" y="5"/>
                        <a:pt x="10" y="3"/>
                        <a:pt x="8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72" name="Freeform 3488">
                  <a:extLst>
                    <a:ext uri="{FF2B5EF4-FFF2-40B4-BE49-F238E27FC236}">
                      <a16:creationId xmlns:a16="http://schemas.microsoft.com/office/drawing/2014/main" id="{8C962344-E33E-4992-814A-02DFA4F7AE0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775950" y="3298825"/>
                  <a:ext cx="28575" cy="25400"/>
                </a:xfrm>
                <a:custGeom>
                  <a:avLst/>
                  <a:gdLst>
                    <a:gd name="T0" fmla="*/ 8 w 17"/>
                    <a:gd name="T1" fmla="*/ 15 h 15"/>
                    <a:gd name="T2" fmla="*/ 1 w 17"/>
                    <a:gd name="T3" fmla="*/ 11 h 15"/>
                    <a:gd name="T4" fmla="*/ 1 w 17"/>
                    <a:gd name="T5" fmla="*/ 6 h 15"/>
                    <a:gd name="T6" fmla="*/ 4 w 17"/>
                    <a:gd name="T7" fmla="*/ 1 h 15"/>
                    <a:gd name="T8" fmla="*/ 10 w 17"/>
                    <a:gd name="T9" fmla="*/ 0 h 15"/>
                    <a:gd name="T10" fmla="*/ 15 w 17"/>
                    <a:gd name="T11" fmla="*/ 4 h 15"/>
                    <a:gd name="T12" fmla="*/ 12 w 17"/>
                    <a:gd name="T13" fmla="*/ 14 h 15"/>
                    <a:gd name="T14" fmla="*/ 12 w 17"/>
                    <a:gd name="T15" fmla="*/ 14 h 15"/>
                    <a:gd name="T16" fmla="*/ 8 w 17"/>
                    <a:gd name="T17" fmla="*/ 15 h 15"/>
                    <a:gd name="T18" fmla="*/ 6 w 17"/>
                    <a:gd name="T19" fmla="*/ 4 h 15"/>
                    <a:gd name="T20" fmla="*/ 4 w 17"/>
                    <a:gd name="T21" fmla="*/ 10 h 15"/>
                    <a:gd name="T22" fmla="*/ 7 w 17"/>
                    <a:gd name="T23" fmla="*/ 12 h 15"/>
                    <a:gd name="T24" fmla="*/ 10 w 17"/>
                    <a:gd name="T25" fmla="*/ 11 h 15"/>
                    <a:gd name="T26" fmla="*/ 12 w 17"/>
                    <a:gd name="T27" fmla="*/ 9 h 15"/>
                    <a:gd name="T28" fmla="*/ 12 w 17"/>
                    <a:gd name="T29" fmla="*/ 5 h 15"/>
                    <a:gd name="T30" fmla="*/ 6 w 17"/>
                    <a:gd name="T31" fmla="*/ 4 h 15"/>
                    <a:gd name="T32" fmla="*/ 9 w 17"/>
                    <a:gd name="T33" fmla="*/ 9 h 15"/>
                    <a:gd name="T34" fmla="*/ 6 w 17"/>
                    <a:gd name="T35" fmla="*/ 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7" h="15">
                      <a:moveTo>
                        <a:pt x="8" y="15"/>
                      </a:moveTo>
                      <a:cubicBezTo>
                        <a:pt x="5" y="15"/>
                        <a:pt x="3" y="14"/>
                        <a:pt x="1" y="11"/>
                      </a:cubicBezTo>
                      <a:cubicBezTo>
                        <a:pt x="0" y="10"/>
                        <a:pt x="0" y="8"/>
                        <a:pt x="1" y="6"/>
                      </a:cubicBezTo>
                      <a:cubicBezTo>
                        <a:pt x="1" y="4"/>
                        <a:pt x="3" y="2"/>
                        <a:pt x="4" y="1"/>
                      </a:cubicBezTo>
                      <a:cubicBezTo>
                        <a:pt x="6" y="0"/>
                        <a:pt x="8" y="0"/>
                        <a:pt x="10" y="0"/>
                      </a:cubicBezTo>
                      <a:cubicBezTo>
                        <a:pt x="12" y="1"/>
                        <a:pt x="14" y="2"/>
                        <a:pt x="15" y="4"/>
                      </a:cubicBezTo>
                      <a:cubicBezTo>
                        <a:pt x="17" y="7"/>
                        <a:pt x="15" y="12"/>
                        <a:pt x="12" y="14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1" y="15"/>
                        <a:pt x="9" y="15"/>
                        <a:pt x="8" y="15"/>
                      </a:cubicBezTo>
                      <a:close/>
                      <a:moveTo>
                        <a:pt x="6" y="4"/>
                      </a:moveTo>
                      <a:cubicBezTo>
                        <a:pt x="4" y="5"/>
                        <a:pt x="3" y="8"/>
                        <a:pt x="4" y="10"/>
                      </a:cubicBezTo>
                      <a:cubicBezTo>
                        <a:pt x="5" y="11"/>
                        <a:pt x="6" y="12"/>
                        <a:pt x="7" y="12"/>
                      </a:cubicBezTo>
                      <a:cubicBezTo>
                        <a:pt x="8" y="12"/>
                        <a:pt x="9" y="12"/>
                        <a:pt x="10" y="11"/>
                      </a:cubicBezTo>
                      <a:cubicBezTo>
                        <a:pt x="11" y="11"/>
                        <a:pt x="12" y="10"/>
                        <a:pt x="12" y="9"/>
                      </a:cubicBezTo>
                      <a:cubicBezTo>
                        <a:pt x="13" y="8"/>
                        <a:pt x="12" y="6"/>
                        <a:pt x="12" y="5"/>
                      </a:cubicBezTo>
                      <a:cubicBezTo>
                        <a:pt x="11" y="3"/>
                        <a:pt x="8" y="3"/>
                        <a:pt x="6" y="4"/>
                      </a:cubicBezTo>
                      <a:cubicBezTo>
                        <a:pt x="9" y="9"/>
                        <a:pt x="9" y="9"/>
                        <a:pt x="9" y="9"/>
                      </a:cubicBezTo>
                      <a:lnTo>
                        <a:pt x="6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73" name="Freeform 3489">
                  <a:extLst>
                    <a:ext uri="{FF2B5EF4-FFF2-40B4-BE49-F238E27FC236}">
                      <a16:creationId xmlns:a16="http://schemas.microsoft.com/office/drawing/2014/main" id="{4DDFD58E-D1CF-4065-A531-EACE81B0E82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744200" y="3227388"/>
                  <a:ext cx="30163" cy="25400"/>
                </a:xfrm>
                <a:custGeom>
                  <a:avLst/>
                  <a:gdLst>
                    <a:gd name="T0" fmla="*/ 9 w 17"/>
                    <a:gd name="T1" fmla="*/ 15 h 15"/>
                    <a:gd name="T2" fmla="*/ 3 w 17"/>
                    <a:gd name="T3" fmla="*/ 13 h 15"/>
                    <a:gd name="T4" fmla="*/ 3 w 17"/>
                    <a:gd name="T5" fmla="*/ 2 h 15"/>
                    <a:gd name="T6" fmla="*/ 9 w 17"/>
                    <a:gd name="T7" fmla="*/ 0 h 15"/>
                    <a:gd name="T8" fmla="*/ 9 w 17"/>
                    <a:gd name="T9" fmla="*/ 0 h 15"/>
                    <a:gd name="T10" fmla="*/ 14 w 17"/>
                    <a:gd name="T11" fmla="*/ 2 h 15"/>
                    <a:gd name="T12" fmla="*/ 14 w 17"/>
                    <a:gd name="T13" fmla="*/ 13 h 15"/>
                    <a:gd name="T14" fmla="*/ 14 w 17"/>
                    <a:gd name="T15" fmla="*/ 13 h 15"/>
                    <a:gd name="T16" fmla="*/ 9 w 17"/>
                    <a:gd name="T17" fmla="*/ 15 h 15"/>
                    <a:gd name="T18" fmla="*/ 5 w 17"/>
                    <a:gd name="T19" fmla="*/ 4 h 15"/>
                    <a:gd name="T20" fmla="*/ 5 w 17"/>
                    <a:gd name="T21" fmla="*/ 10 h 15"/>
                    <a:gd name="T22" fmla="*/ 9 w 17"/>
                    <a:gd name="T23" fmla="*/ 12 h 15"/>
                    <a:gd name="T24" fmla="*/ 9 w 17"/>
                    <a:gd name="T25" fmla="*/ 12 h 15"/>
                    <a:gd name="T26" fmla="*/ 12 w 17"/>
                    <a:gd name="T27" fmla="*/ 10 h 15"/>
                    <a:gd name="T28" fmla="*/ 12 w 17"/>
                    <a:gd name="T29" fmla="*/ 4 h 15"/>
                    <a:gd name="T30" fmla="*/ 5 w 17"/>
                    <a:gd name="T31" fmla="*/ 4 h 15"/>
                    <a:gd name="T32" fmla="*/ 10 w 17"/>
                    <a:gd name="T33" fmla="*/ 8 h 15"/>
                    <a:gd name="T34" fmla="*/ 5 w 17"/>
                    <a:gd name="T35" fmla="*/ 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7" h="15">
                      <a:moveTo>
                        <a:pt x="9" y="15"/>
                      </a:moveTo>
                      <a:cubicBezTo>
                        <a:pt x="7" y="15"/>
                        <a:pt x="5" y="14"/>
                        <a:pt x="3" y="13"/>
                      </a:cubicBezTo>
                      <a:cubicBezTo>
                        <a:pt x="0" y="10"/>
                        <a:pt x="0" y="5"/>
                        <a:pt x="3" y="2"/>
                      </a:cubicBezTo>
                      <a:cubicBezTo>
                        <a:pt x="5" y="0"/>
                        <a:pt x="6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1" y="0"/>
                        <a:pt x="12" y="0"/>
                        <a:pt x="14" y="2"/>
                      </a:cubicBezTo>
                      <a:cubicBezTo>
                        <a:pt x="17" y="5"/>
                        <a:pt x="17" y="10"/>
                        <a:pt x="14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2" y="14"/>
                        <a:pt x="10" y="15"/>
                        <a:pt x="9" y="15"/>
                      </a:cubicBezTo>
                      <a:close/>
                      <a:moveTo>
                        <a:pt x="5" y="4"/>
                      </a:moveTo>
                      <a:cubicBezTo>
                        <a:pt x="4" y="6"/>
                        <a:pt x="4" y="9"/>
                        <a:pt x="5" y="10"/>
                      </a:cubicBezTo>
                      <a:cubicBezTo>
                        <a:pt x="6" y="11"/>
                        <a:pt x="7" y="12"/>
                        <a:pt x="9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0" y="12"/>
                        <a:pt x="11" y="11"/>
                        <a:pt x="12" y="10"/>
                      </a:cubicBezTo>
                      <a:cubicBezTo>
                        <a:pt x="13" y="9"/>
                        <a:pt x="13" y="6"/>
                        <a:pt x="12" y="4"/>
                      </a:cubicBezTo>
                      <a:cubicBezTo>
                        <a:pt x="10" y="2"/>
                        <a:pt x="7" y="2"/>
                        <a:pt x="5" y="4"/>
                      </a:cubicBezTo>
                      <a:cubicBezTo>
                        <a:pt x="10" y="8"/>
                        <a:pt x="10" y="8"/>
                        <a:pt x="10" y="8"/>
                      </a:cubicBezTo>
                      <a:lnTo>
                        <a:pt x="5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74" name="Freeform 3490">
                  <a:extLst>
                    <a:ext uri="{FF2B5EF4-FFF2-40B4-BE49-F238E27FC236}">
                      <a16:creationId xmlns:a16="http://schemas.microsoft.com/office/drawing/2014/main" id="{4D52E16B-EFB1-4401-82D7-1725BDB0F9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699750" y="3162300"/>
                  <a:ext cx="25400" cy="26988"/>
                </a:xfrm>
                <a:custGeom>
                  <a:avLst/>
                  <a:gdLst>
                    <a:gd name="T0" fmla="*/ 8 w 15"/>
                    <a:gd name="T1" fmla="*/ 16 h 16"/>
                    <a:gd name="T2" fmla="*/ 4 w 15"/>
                    <a:gd name="T3" fmla="*/ 15 h 16"/>
                    <a:gd name="T4" fmla="*/ 0 w 15"/>
                    <a:gd name="T5" fmla="*/ 11 h 16"/>
                    <a:gd name="T6" fmla="*/ 1 w 15"/>
                    <a:gd name="T7" fmla="*/ 5 h 16"/>
                    <a:gd name="T8" fmla="*/ 11 w 15"/>
                    <a:gd name="T9" fmla="*/ 2 h 16"/>
                    <a:gd name="T10" fmla="*/ 15 w 15"/>
                    <a:gd name="T11" fmla="*/ 7 h 16"/>
                    <a:gd name="T12" fmla="*/ 14 w 15"/>
                    <a:gd name="T13" fmla="*/ 13 h 16"/>
                    <a:gd name="T14" fmla="*/ 14 w 15"/>
                    <a:gd name="T15" fmla="*/ 13 h 16"/>
                    <a:gd name="T16" fmla="*/ 10 w 15"/>
                    <a:gd name="T17" fmla="*/ 16 h 16"/>
                    <a:gd name="T18" fmla="*/ 8 w 15"/>
                    <a:gd name="T19" fmla="*/ 16 h 16"/>
                    <a:gd name="T20" fmla="*/ 4 w 15"/>
                    <a:gd name="T21" fmla="*/ 7 h 16"/>
                    <a:gd name="T22" fmla="*/ 3 w 15"/>
                    <a:gd name="T23" fmla="*/ 10 h 16"/>
                    <a:gd name="T24" fmla="*/ 5 w 15"/>
                    <a:gd name="T25" fmla="*/ 13 h 16"/>
                    <a:gd name="T26" fmla="*/ 11 w 15"/>
                    <a:gd name="T27" fmla="*/ 11 h 16"/>
                    <a:gd name="T28" fmla="*/ 12 w 15"/>
                    <a:gd name="T29" fmla="*/ 8 h 16"/>
                    <a:gd name="T30" fmla="*/ 10 w 15"/>
                    <a:gd name="T31" fmla="*/ 5 h 16"/>
                    <a:gd name="T32" fmla="*/ 6 w 15"/>
                    <a:gd name="T33" fmla="*/ 5 h 16"/>
                    <a:gd name="T34" fmla="*/ 4 w 15"/>
                    <a:gd name="T35" fmla="*/ 7 h 16"/>
                    <a:gd name="T36" fmla="*/ 9 w 15"/>
                    <a:gd name="T37" fmla="*/ 10 h 16"/>
                    <a:gd name="T38" fmla="*/ 4 w 15"/>
                    <a:gd name="T39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5" h="16">
                      <a:moveTo>
                        <a:pt x="8" y="16"/>
                      </a:moveTo>
                      <a:cubicBezTo>
                        <a:pt x="6" y="16"/>
                        <a:pt x="5" y="16"/>
                        <a:pt x="4" y="15"/>
                      </a:cubicBezTo>
                      <a:cubicBezTo>
                        <a:pt x="2" y="14"/>
                        <a:pt x="1" y="13"/>
                        <a:pt x="0" y="11"/>
                      </a:cubicBezTo>
                      <a:cubicBezTo>
                        <a:pt x="0" y="9"/>
                        <a:pt x="0" y="7"/>
                        <a:pt x="1" y="5"/>
                      </a:cubicBezTo>
                      <a:cubicBezTo>
                        <a:pt x="3" y="1"/>
                        <a:pt x="8" y="0"/>
                        <a:pt x="11" y="2"/>
                      </a:cubicBezTo>
                      <a:cubicBezTo>
                        <a:pt x="13" y="3"/>
                        <a:pt x="14" y="5"/>
                        <a:pt x="15" y="7"/>
                      </a:cubicBezTo>
                      <a:cubicBezTo>
                        <a:pt x="15" y="9"/>
                        <a:pt x="15" y="11"/>
                        <a:pt x="14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6"/>
                        <a:pt x="10" y="16"/>
                      </a:cubicBezTo>
                      <a:cubicBezTo>
                        <a:pt x="9" y="16"/>
                        <a:pt x="8" y="16"/>
                        <a:pt x="8" y="16"/>
                      </a:cubicBezTo>
                      <a:close/>
                      <a:moveTo>
                        <a:pt x="4" y="7"/>
                      </a:moveTo>
                      <a:cubicBezTo>
                        <a:pt x="3" y="8"/>
                        <a:pt x="3" y="9"/>
                        <a:pt x="3" y="10"/>
                      </a:cubicBezTo>
                      <a:cubicBezTo>
                        <a:pt x="4" y="11"/>
                        <a:pt x="4" y="12"/>
                        <a:pt x="5" y="13"/>
                      </a:cubicBezTo>
                      <a:cubicBezTo>
                        <a:pt x="7" y="14"/>
                        <a:pt x="10" y="13"/>
                        <a:pt x="11" y="11"/>
                      </a:cubicBezTo>
                      <a:cubicBezTo>
                        <a:pt x="12" y="10"/>
                        <a:pt x="12" y="9"/>
                        <a:pt x="12" y="8"/>
                      </a:cubicBezTo>
                      <a:cubicBezTo>
                        <a:pt x="12" y="7"/>
                        <a:pt x="11" y="6"/>
                        <a:pt x="10" y="5"/>
                      </a:cubicBezTo>
                      <a:cubicBezTo>
                        <a:pt x="9" y="4"/>
                        <a:pt x="8" y="4"/>
                        <a:pt x="6" y="5"/>
                      </a:cubicBezTo>
                      <a:cubicBezTo>
                        <a:pt x="5" y="5"/>
                        <a:pt x="4" y="6"/>
                        <a:pt x="4" y="7"/>
                      </a:cubicBezTo>
                      <a:cubicBezTo>
                        <a:pt x="9" y="10"/>
                        <a:pt x="9" y="10"/>
                        <a:pt x="9" y="10"/>
                      </a:cubicBezTo>
                      <a:lnTo>
                        <a:pt x="4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75" name="Freeform 3491">
                  <a:extLst>
                    <a:ext uri="{FF2B5EF4-FFF2-40B4-BE49-F238E27FC236}">
                      <a16:creationId xmlns:a16="http://schemas.microsoft.com/office/drawing/2014/main" id="{82198C1A-ED15-4BA2-A6B3-5414DAEDAD2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636250" y="3114675"/>
                  <a:ext cx="28575" cy="26988"/>
                </a:xfrm>
                <a:custGeom>
                  <a:avLst/>
                  <a:gdLst>
                    <a:gd name="T0" fmla="*/ 8 w 17"/>
                    <a:gd name="T1" fmla="*/ 16 h 16"/>
                    <a:gd name="T2" fmla="*/ 6 w 17"/>
                    <a:gd name="T3" fmla="*/ 16 h 16"/>
                    <a:gd name="T4" fmla="*/ 1 w 17"/>
                    <a:gd name="T5" fmla="*/ 7 h 16"/>
                    <a:gd name="T6" fmla="*/ 10 w 17"/>
                    <a:gd name="T7" fmla="*/ 2 h 16"/>
                    <a:gd name="T8" fmla="*/ 16 w 17"/>
                    <a:gd name="T9" fmla="*/ 11 h 16"/>
                    <a:gd name="T10" fmla="*/ 16 w 17"/>
                    <a:gd name="T11" fmla="*/ 11 h 16"/>
                    <a:gd name="T12" fmla="*/ 12 w 17"/>
                    <a:gd name="T13" fmla="*/ 15 h 16"/>
                    <a:gd name="T14" fmla="*/ 8 w 17"/>
                    <a:gd name="T15" fmla="*/ 16 h 16"/>
                    <a:gd name="T16" fmla="*/ 4 w 17"/>
                    <a:gd name="T17" fmla="*/ 8 h 16"/>
                    <a:gd name="T18" fmla="*/ 7 w 17"/>
                    <a:gd name="T19" fmla="*/ 13 h 16"/>
                    <a:gd name="T20" fmla="*/ 12 w 17"/>
                    <a:gd name="T21" fmla="*/ 10 h 16"/>
                    <a:gd name="T22" fmla="*/ 9 w 17"/>
                    <a:gd name="T23" fmla="*/ 5 h 16"/>
                    <a:gd name="T24" fmla="*/ 6 w 17"/>
                    <a:gd name="T25" fmla="*/ 5 h 16"/>
                    <a:gd name="T26" fmla="*/ 4 w 17"/>
                    <a:gd name="T27" fmla="*/ 8 h 16"/>
                    <a:gd name="T28" fmla="*/ 10 w 17"/>
                    <a:gd name="T29" fmla="*/ 9 h 16"/>
                    <a:gd name="T30" fmla="*/ 4 w 17"/>
                    <a:gd name="T31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" h="16">
                      <a:moveTo>
                        <a:pt x="8" y="16"/>
                      </a:moveTo>
                      <a:cubicBezTo>
                        <a:pt x="8" y="16"/>
                        <a:pt x="7" y="16"/>
                        <a:pt x="6" y="16"/>
                      </a:cubicBezTo>
                      <a:cubicBezTo>
                        <a:pt x="2" y="15"/>
                        <a:pt x="0" y="11"/>
                        <a:pt x="1" y="7"/>
                      </a:cubicBezTo>
                      <a:cubicBezTo>
                        <a:pt x="2" y="3"/>
                        <a:pt x="6" y="0"/>
                        <a:pt x="10" y="2"/>
                      </a:cubicBezTo>
                      <a:cubicBezTo>
                        <a:pt x="14" y="3"/>
                        <a:pt x="17" y="7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5" y="13"/>
                        <a:pt x="14" y="14"/>
                        <a:pt x="12" y="15"/>
                      </a:cubicBezTo>
                      <a:cubicBezTo>
                        <a:pt x="11" y="16"/>
                        <a:pt x="10" y="16"/>
                        <a:pt x="8" y="16"/>
                      </a:cubicBezTo>
                      <a:close/>
                      <a:moveTo>
                        <a:pt x="4" y="8"/>
                      </a:moveTo>
                      <a:cubicBezTo>
                        <a:pt x="3" y="10"/>
                        <a:pt x="5" y="12"/>
                        <a:pt x="7" y="13"/>
                      </a:cubicBezTo>
                      <a:cubicBezTo>
                        <a:pt x="9" y="14"/>
                        <a:pt x="12" y="12"/>
                        <a:pt x="12" y="10"/>
                      </a:cubicBezTo>
                      <a:cubicBezTo>
                        <a:pt x="13" y="8"/>
                        <a:pt x="12" y="5"/>
                        <a:pt x="9" y="5"/>
                      </a:cubicBezTo>
                      <a:cubicBezTo>
                        <a:pt x="8" y="4"/>
                        <a:pt x="7" y="4"/>
                        <a:pt x="6" y="5"/>
                      </a:cubicBezTo>
                      <a:cubicBezTo>
                        <a:pt x="5" y="6"/>
                        <a:pt x="4" y="7"/>
                        <a:pt x="4" y="8"/>
                      </a:cubicBezTo>
                      <a:cubicBezTo>
                        <a:pt x="10" y="9"/>
                        <a:pt x="10" y="9"/>
                        <a:pt x="10" y="9"/>
                      </a:cubicBezTo>
                      <a:lnTo>
                        <a:pt x="4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</p:grp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D936D6F9-D458-4BAF-9AC8-8BCD0F0DAA9F}"/>
                </a:ext>
              </a:extLst>
            </p:cNvPr>
            <p:cNvGrpSpPr/>
            <p:nvPr/>
          </p:nvGrpSpPr>
          <p:grpSpPr>
            <a:xfrm>
              <a:off x="5810422" y="4129706"/>
              <a:ext cx="2333243" cy="1730873"/>
              <a:chOff x="5327829" y="4129706"/>
              <a:chExt cx="2333243" cy="1730873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CC98127A-5EF3-4DE9-AFB0-EA61F1384F86}"/>
                  </a:ext>
                </a:extLst>
              </p:cNvPr>
              <p:cNvSpPr/>
              <p:nvPr/>
            </p:nvSpPr>
            <p:spPr>
              <a:xfrm>
                <a:off x="6002548" y="5365614"/>
                <a:ext cx="165852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buClr>
                    <a:srgbClr val="C00000"/>
                  </a:buClr>
                </a:pPr>
                <a:r>
                  <a:rPr kumimoji="1" lang="zh-CN" altLang="en-US" sz="1600" b="1" dirty="0">
                    <a:solidFill>
                      <a:srgbClr val="FF0000"/>
                    </a:solidFill>
                    <a:latin typeface="黑体" pitchFamily="49" charset="-122"/>
                    <a:ea typeface="微软雅黑" pitchFamily="34" charset="-122"/>
                  </a:rPr>
                  <a:t>简单的开发过程</a:t>
                </a:r>
                <a:endParaRPr kumimoji="1" lang="zh-CN" altLang="zh-CN" sz="1600" b="1" dirty="0">
                  <a:solidFill>
                    <a:srgbClr val="FF0000"/>
                  </a:solidFill>
                  <a:latin typeface="黑体" pitchFamily="49" charset="-122"/>
                  <a:ea typeface="微软雅黑" pitchFamily="34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78" name="Line 20">
                <a:extLst>
                  <a:ext uri="{FF2B5EF4-FFF2-40B4-BE49-F238E27FC236}">
                    <a16:creationId xmlns:a16="http://schemas.microsoft.com/office/drawing/2014/main" id="{05E7C62C-AFE2-4FCD-9D46-5AC5955B9B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73831" y="4129706"/>
                <a:ext cx="0" cy="974857"/>
              </a:xfrm>
              <a:prstGeom prst="line">
                <a:avLst/>
              </a:prstGeom>
              <a:noFill/>
              <a:ln w="25400" cap="rnd">
                <a:solidFill>
                  <a:schemeClr val="accent2"/>
                </a:solidFill>
                <a:prstDash val="sys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79" name="Oval 28">
                <a:extLst>
                  <a:ext uri="{FF2B5EF4-FFF2-40B4-BE49-F238E27FC236}">
                    <a16:creationId xmlns:a16="http://schemas.microsoft.com/office/drawing/2014/main" id="{D23308F0-9815-4D5C-8B98-89940C62D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7829" y="5170306"/>
                <a:ext cx="690273" cy="69027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FF146CB1-68C2-467D-99E3-DED08C4C6E6E}"/>
                  </a:ext>
                </a:extLst>
              </p:cNvPr>
              <p:cNvGrpSpPr/>
              <p:nvPr/>
            </p:nvGrpSpPr>
            <p:grpSpPr>
              <a:xfrm>
                <a:off x="5471602" y="5301353"/>
                <a:ext cx="426278" cy="419121"/>
                <a:chOff x="15740063" y="5287963"/>
                <a:chExt cx="850900" cy="836612"/>
              </a:xfrm>
              <a:solidFill>
                <a:schemeClr val="bg1"/>
              </a:solidFill>
              <a:effectLst/>
            </p:grpSpPr>
            <p:sp>
              <p:nvSpPr>
                <p:cNvPr id="81" name="Freeform 68">
                  <a:extLst>
                    <a:ext uri="{FF2B5EF4-FFF2-40B4-BE49-F238E27FC236}">
                      <a16:creationId xmlns:a16="http://schemas.microsoft.com/office/drawing/2014/main" id="{48FE65C7-71F9-4D0A-ACE9-1AA4E02164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82938" y="5634038"/>
                  <a:ext cx="708025" cy="20637"/>
                </a:xfrm>
                <a:custGeom>
                  <a:avLst/>
                  <a:gdLst>
                    <a:gd name="T0" fmla="*/ 419 w 425"/>
                    <a:gd name="T1" fmla="*/ 12 h 12"/>
                    <a:gd name="T2" fmla="*/ 6 w 425"/>
                    <a:gd name="T3" fmla="*/ 12 h 12"/>
                    <a:gd name="T4" fmla="*/ 0 w 425"/>
                    <a:gd name="T5" fmla="*/ 6 h 12"/>
                    <a:gd name="T6" fmla="*/ 6 w 425"/>
                    <a:gd name="T7" fmla="*/ 0 h 12"/>
                    <a:gd name="T8" fmla="*/ 419 w 425"/>
                    <a:gd name="T9" fmla="*/ 0 h 12"/>
                    <a:gd name="T10" fmla="*/ 425 w 425"/>
                    <a:gd name="T11" fmla="*/ 6 h 12"/>
                    <a:gd name="T12" fmla="*/ 419 w 425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5" h="12">
                      <a:moveTo>
                        <a:pt x="419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10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419" y="0"/>
                        <a:pt x="419" y="0"/>
                        <a:pt x="419" y="0"/>
                      </a:cubicBezTo>
                      <a:cubicBezTo>
                        <a:pt x="422" y="0"/>
                        <a:pt x="425" y="3"/>
                        <a:pt x="425" y="6"/>
                      </a:cubicBezTo>
                      <a:cubicBezTo>
                        <a:pt x="425" y="10"/>
                        <a:pt x="422" y="12"/>
                        <a:pt x="419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82" name="Freeform 69">
                  <a:extLst>
                    <a:ext uri="{FF2B5EF4-FFF2-40B4-BE49-F238E27FC236}">
                      <a16:creationId xmlns:a16="http://schemas.microsoft.com/office/drawing/2014/main" id="{1CEF211B-6014-43A6-BDDF-644BF25DBB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225838" y="5289550"/>
                  <a:ext cx="20638" cy="366712"/>
                </a:xfrm>
                <a:custGeom>
                  <a:avLst/>
                  <a:gdLst>
                    <a:gd name="T0" fmla="*/ 6 w 12"/>
                    <a:gd name="T1" fmla="*/ 219 h 219"/>
                    <a:gd name="T2" fmla="*/ 0 w 12"/>
                    <a:gd name="T3" fmla="*/ 213 h 219"/>
                    <a:gd name="T4" fmla="*/ 0 w 12"/>
                    <a:gd name="T5" fmla="*/ 6 h 219"/>
                    <a:gd name="T6" fmla="*/ 6 w 12"/>
                    <a:gd name="T7" fmla="*/ 0 h 219"/>
                    <a:gd name="T8" fmla="*/ 12 w 12"/>
                    <a:gd name="T9" fmla="*/ 6 h 219"/>
                    <a:gd name="T10" fmla="*/ 12 w 12"/>
                    <a:gd name="T11" fmla="*/ 213 h 219"/>
                    <a:gd name="T12" fmla="*/ 6 w 12"/>
                    <a:gd name="T13" fmla="*/ 219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219">
                      <a:moveTo>
                        <a:pt x="6" y="219"/>
                      </a:moveTo>
                      <a:cubicBezTo>
                        <a:pt x="3" y="219"/>
                        <a:pt x="0" y="216"/>
                        <a:pt x="0" y="213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0" y="0"/>
                        <a:pt x="12" y="3"/>
                        <a:pt x="12" y="6"/>
                      </a:cubicBezTo>
                      <a:cubicBezTo>
                        <a:pt x="12" y="213"/>
                        <a:pt x="12" y="213"/>
                        <a:pt x="12" y="213"/>
                      </a:cubicBezTo>
                      <a:cubicBezTo>
                        <a:pt x="12" y="216"/>
                        <a:pt x="10" y="219"/>
                        <a:pt x="6" y="2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83" name="Freeform 70">
                  <a:extLst>
                    <a:ext uri="{FF2B5EF4-FFF2-40B4-BE49-F238E27FC236}">
                      <a16:creationId xmlns:a16="http://schemas.microsoft.com/office/drawing/2014/main" id="{EE1FC6FD-E244-44E1-90A9-F25ECC1E18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82938" y="5289550"/>
                  <a:ext cx="708025" cy="666750"/>
                </a:xfrm>
                <a:custGeom>
                  <a:avLst/>
                  <a:gdLst>
                    <a:gd name="T0" fmla="*/ 313 w 425"/>
                    <a:gd name="T1" fmla="*/ 399 h 399"/>
                    <a:gd name="T2" fmla="*/ 308 w 425"/>
                    <a:gd name="T3" fmla="*/ 395 h 399"/>
                    <a:gd name="T4" fmla="*/ 311 w 425"/>
                    <a:gd name="T5" fmla="*/ 387 h 399"/>
                    <a:gd name="T6" fmla="*/ 413 w 425"/>
                    <a:gd name="T7" fmla="*/ 212 h 399"/>
                    <a:gd name="T8" fmla="*/ 212 w 425"/>
                    <a:gd name="T9" fmla="*/ 12 h 399"/>
                    <a:gd name="T10" fmla="*/ 12 w 425"/>
                    <a:gd name="T11" fmla="*/ 212 h 399"/>
                    <a:gd name="T12" fmla="*/ 6 w 425"/>
                    <a:gd name="T13" fmla="*/ 218 h 399"/>
                    <a:gd name="T14" fmla="*/ 0 w 425"/>
                    <a:gd name="T15" fmla="*/ 212 h 399"/>
                    <a:gd name="T16" fmla="*/ 212 w 425"/>
                    <a:gd name="T17" fmla="*/ 0 h 399"/>
                    <a:gd name="T18" fmla="*/ 425 w 425"/>
                    <a:gd name="T19" fmla="*/ 212 h 399"/>
                    <a:gd name="T20" fmla="*/ 316 w 425"/>
                    <a:gd name="T21" fmla="*/ 398 h 399"/>
                    <a:gd name="T22" fmla="*/ 313 w 425"/>
                    <a:gd name="T23" fmla="*/ 399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25" h="399">
                      <a:moveTo>
                        <a:pt x="313" y="399"/>
                      </a:moveTo>
                      <a:cubicBezTo>
                        <a:pt x="311" y="399"/>
                        <a:pt x="309" y="397"/>
                        <a:pt x="308" y="395"/>
                      </a:cubicBezTo>
                      <a:cubicBezTo>
                        <a:pt x="307" y="393"/>
                        <a:pt x="308" y="389"/>
                        <a:pt x="311" y="387"/>
                      </a:cubicBezTo>
                      <a:cubicBezTo>
                        <a:pt x="374" y="352"/>
                        <a:pt x="413" y="285"/>
                        <a:pt x="413" y="212"/>
                      </a:cubicBezTo>
                      <a:cubicBezTo>
                        <a:pt x="413" y="102"/>
                        <a:pt x="323" y="12"/>
                        <a:pt x="212" y="12"/>
                      </a:cubicBezTo>
                      <a:cubicBezTo>
                        <a:pt x="102" y="12"/>
                        <a:pt x="12" y="102"/>
                        <a:pt x="12" y="212"/>
                      </a:cubicBezTo>
                      <a:cubicBezTo>
                        <a:pt x="12" y="216"/>
                        <a:pt x="9" y="218"/>
                        <a:pt x="6" y="218"/>
                      </a:cubicBezTo>
                      <a:cubicBezTo>
                        <a:pt x="3" y="218"/>
                        <a:pt x="0" y="216"/>
                        <a:pt x="0" y="212"/>
                      </a:cubicBezTo>
                      <a:cubicBezTo>
                        <a:pt x="0" y="95"/>
                        <a:pt x="95" y="0"/>
                        <a:pt x="212" y="0"/>
                      </a:cubicBezTo>
                      <a:cubicBezTo>
                        <a:pt x="330" y="0"/>
                        <a:pt x="425" y="95"/>
                        <a:pt x="425" y="212"/>
                      </a:cubicBezTo>
                      <a:cubicBezTo>
                        <a:pt x="425" y="289"/>
                        <a:pt x="383" y="360"/>
                        <a:pt x="316" y="398"/>
                      </a:cubicBezTo>
                      <a:cubicBezTo>
                        <a:pt x="315" y="398"/>
                        <a:pt x="314" y="399"/>
                        <a:pt x="313" y="39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84" name="Freeform 71">
                  <a:extLst>
                    <a:ext uri="{FF2B5EF4-FFF2-40B4-BE49-F238E27FC236}">
                      <a16:creationId xmlns:a16="http://schemas.microsoft.com/office/drawing/2014/main" id="{E3FBA0B8-3DB1-4E02-A8F6-20DABC3889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043275" y="5287963"/>
                  <a:ext cx="204788" cy="366712"/>
                </a:xfrm>
                <a:custGeom>
                  <a:avLst/>
                  <a:gdLst>
                    <a:gd name="T0" fmla="*/ 6 w 123"/>
                    <a:gd name="T1" fmla="*/ 219 h 219"/>
                    <a:gd name="T2" fmla="*/ 0 w 123"/>
                    <a:gd name="T3" fmla="*/ 213 h 219"/>
                    <a:gd name="T4" fmla="*/ 114 w 123"/>
                    <a:gd name="T5" fmla="*/ 1 h 219"/>
                    <a:gd name="T6" fmla="*/ 122 w 123"/>
                    <a:gd name="T7" fmla="*/ 5 h 219"/>
                    <a:gd name="T8" fmla="*/ 119 w 123"/>
                    <a:gd name="T9" fmla="*/ 12 h 219"/>
                    <a:gd name="T10" fmla="*/ 119 w 123"/>
                    <a:gd name="T11" fmla="*/ 12 h 219"/>
                    <a:gd name="T12" fmla="*/ 12 w 123"/>
                    <a:gd name="T13" fmla="*/ 213 h 219"/>
                    <a:gd name="T14" fmla="*/ 6 w 123"/>
                    <a:gd name="T15" fmla="*/ 219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3" h="219">
                      <a:moveTo>
                        <a:pt x="6" y="219"/>
                      </a:moveTo>
                      <a:cubicBezTo>
                        <a:pt x="2" y="219"/>
                        <a:pt x="0" y="217"/>
                        <a:pt x="0" y="213"/>
                      </a:cubicBezTo>
                      <a:cubicBezTo>
                        <a:pt x="0" y="49"/>
                        <a:pt x="113" y="2"/>
                        <a:pt x="114" y="1"/>
                      </a:cubicBezTo>
                      <a:cubicBezTo>
                        <a:pt x="117" y="0"/>
                        <a:pt x="121" y="2"/>
                        <a:pt x="122" y="5"/>
                      </a:cubicBezTo>
                      <a:cubicBezTo>
                        <a:pt x="123" y="8"/>
                        <a:pt x="122" y="11"/>
                        <a:pt x="119" y="12"/>
                      </a:cubicBezTo>
                      <a:cubicBezTo>
                        <a:pt x="119" y="12"/>
                        <a:pt x="119" y="12"/>
                        <a:pt x="119" y="12"/>
                      </a:cubicBezTo>
                      <a:cubicBezTo>
                        <a:pt x="114" y="14"/>
                        <a:pt x="12" y="57"/>
                        <a:pt x="12" y="213"/>
                      </a:cubicBezTo>
                      <a:cubicBezTo>
                        <a:pt x="12" y="217"/>
                        <a:pt x="9" y="219"/>
                        <a:pt x="6" y="2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85" name="Line 72">
                  <a:extLst>
                    <a:ext uri="{FF2B5EF4-FFF2-40B4-BE49-F238E27FC236}">
                      <a16:creationId xmlns:a16="http://schemas.microsoft.com/office/drawing/2014/main" id="{A9752B3E-06A5-42A2-A908-20916F2065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52800" y="5643563"/>
                  <a:ext cx="0" cy="0"/>
                </a:xfrm>
                <a:prstGeom prst="line">
                  <a:avLst/>
                </a:prstGeom>
                <a:grpFill/>
                <a:ln w="19050" cap="rnd">
                  <a:solidFill>
                    <a:srgbClr val="344154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86" name="Freeform 73">
                  <a:extLst>
                    <a:ext uri="{FF2B5EF4-FFF2-40B4-BE49-F238E27FC236}">
                      <a16:creationId xmlns:a16="http://schemas.microsoft.com/office/drawing/2014/main" id="{40207EAC-6320-4EB7-BD43-D712CB579F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225838" y="5287963"/>
                  <a:ext cx="204788" cy="366712"/>
                </a:xfrm>
                <a:custGeom>
                  <a:avLst/>
                  <a:gdLst>
                    <a:gd name="T0" fmla="*/ 117 w 123"/>
                    <a:gd name="T1" fmla="*/ 219 h 219"/>
                    <a:gd name="T2" fmla="*/ 111 w 123"/>
                    <a:gd name="T3" fmla="*/ 213 h 219"/>
                    <a:gd name="T4" fmla="*/ 4 w 123"/>
                    <a:gd name="T5" fmla="*/ 12 h 219"/>
                    <a:gd name="T6" fmla="*/ 1 w 123"/>
                    <a:gd name="T7" fmla="*/ 5 h 219"/>
                    <a:gd name="T8" fmla="*/ 9 w 123"/>
                    <a:gd name="T9" fmla="*/ 1 h 219"/>
                    <a:gd name="T10" fmla="*/ 123 w 123"/>
                    <a:gd name="T11" fmla="*/ 213 h 219"/>
                    <a:gd name="T12" fmla="*/ 117 w 123"/>
                    <a:gd name="T13" fmla="*/ 219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3" h="219">
                      <a:moveTo>
                        <a:pt x="117" y="219"/>
                      </a:moveTo>
                      <a:cubicBezTo>
                        <a:pt x="114" y="219"/>
                        <a:pt x="111" y="217"/>
                        <a:pt x="111" y="213"/>
                      </a:cubicBezTo>
                      <a:cubicBezTo>
                        <a:pt x="111" y="57"/>
                        <a:pt x="5" y="13"/>
                        <a:pt x="4" y="12"/>
                      </a:cubicBezTo>
                      <a:cubicBezTo>
                        <a:pt x="1" y="11"/>
                        <a:pt x="0" y="8"/>
                        <a:pt x="1" y="5"/>
                      </a:cubicBezTo>
                      <a:cubicBezTo>
                        <a:pt x="2" y="2"/>
                        <a:pt x="6" y="0"/>
                        <a:pt x="9" y="1"/>
                      </a:cubicBezTo>
                      <a:cubicBezTo>
                        <a:pt x="10" y="2"/>
                        <a:pt x="123" y="49"/>
                        <a:pt x="123" y="213"/>
                      </a:cubicBezTo>
                      <a:cubicBezTo>
                        <a:pt x="123" y="217"/>
                        <a:pt x="121" y="219"/>
                        <a:pt x="117" y="2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87" name="Freeform 74">
                  <a:extLst>
                    <a:ext uri="{FF2B5EF4-FFF2-40B4-BE49-F238E27FC236}">
                      <a16:creationId xmlns:a16="http://schemas.microsoft.com/office/drawing/2014/main" id="{A79B30D9-0DB7-490A-BAEE-C962761CFB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75063" y="5634038"/>
                  <a:ext cx="55563" cy="203200"/>
                </a:xfrm>
                <a:custGeom>
                  <a:avLst/>
                  <a:gdLst>
                    <a:gd name="T0" fmla="*/ 7 w 34"/>
                    <a:gd name="T1" fmla="*/ 122 h 122"/>
                    <a:gd name="T2" fmla="*/ 5 w 34"/>
                    <a:gd name="T3" fmla="*/ 121 h 122"/>
                    <a:gd name="T4" fmla="*/ 2 w 34"/>
                    <a:gd name="T5" fmla="*/ 113 h 122"/>
                    <a:gd name="T6" fmla="*/ 22 w 34"/>
                    <a:gd name="T7" fmla="*/ 6 h 122"/>
                    <a:gd name="T8" fmla="*/ 28 w 34"/>
                    <a:gd name="T9" fmla="*/ 0 h 122"/>
                    <a:gd name="T10" fmla="*/ 34 w 34"/>
                    <a:gd name="T11" fmla="*/ 6 h 122"/>
                    <a:gd name="T12" fmla="*/ 13 w 34"/>
                    <a:gd name="T13" fmla="*/ 118 h 122"/>
                    <a:gd name="T14" fmla="*/ 7 w 34"/>
                    <a:gd name="T15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4" h="122">
                      <a:moveTo>
                        <a:pt x="7" y="122"/>
                      </a:moveTo>
                      <a:cubicBezTo>
                        <a:pt x="7" y="122"/>
                        <a:pt x="6" y="122"/>
                        <a:pt x="5" y="121"/>
                      </a:cubicBezTo>
                      <a:cubicBezTo>
                        <a:pt x="2" y="120"/>
                        <a:pt x="0" y="117"/>
                        <a:pt x="2" y="113"/>
                      </a:cubicBezTo>
                      <a:cubicBezTo>
                        <a:pt x="15" y="82"/>
                        <a:pt x="22" y="46"/>
                        <a:pt x="22" y="6"/>
                      </a:cubicBezTo>
                      <a:cubicBezTo>
                        <a:pt x="22" y="3"/>
                        <a:pt x="25" y="0"/>
                        <a:pt x="28" y="0"/>
                      </a:cubicBezTo>
                      <a:cubicBezTo>
                        <a:pt x="32" y="0"/>
                        <a:pt x="34" y="3"/>
                        <a:pt x="34" y="6"/>
                      </a:cubicBezTo>
                      <a:cubicBezTo>
                        <a:pt x="34" y="48"/>
                        <a:pt x="27" y="86"/>
                        <a:pt x="13" y="118"/>
                      </a:cubicBezTo>
                      <a:cubicBezTo>
                        <a:pt x="12" y="121"/>
                        <a:pt x="10" y="122"/>
                        <a:pt x="7" y="1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88" name="Freeform 75">
                  <a:extLst>
                    <a:ext uri="{FF2B5EF4-FFF2-40B4-BE49-F238E27FC236}">
                      <a16:creationId xmlns:a16="http://schemas.microsoft.com/office/drawing/2014/main" id="{79A20CE5-CCBE-464E-872B-E1955C7DAA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86125" y="5384800"/>
                  <a:ext cx="260350" cy="122237"/>
                </a:xfrm>
                <a:custGeom>
                  <a:avLst/>
                  <a:gdLst>
                    <a:gd name="T0" fmla="*/ 150 w 156"/>
                    <a:gd name="T1" fmla="*/ 73 h 73"/>
                    <a:gd name="T2" fmla="*/ 2 w 156"/>
                    <a:gd name="T3" fmla="*/ 10 h 73"/>
                    <a:gd name="T4" fmla="*/ 4 w 156"/>
                    <a:gd name="T5" fmla="*/ 2 h 73"/>
                    <a:gd name="T6" fmla="*/ 12 w 156"/>
                    <a:gd name="T7" fmla="*/ 4 h 73"/>
                    <a:gd name="T8" fmla="*/ 150 w 156"/>
                    <a:gd name="T9" fmla="*/ 61 h 73"/>
                    <a:gd name="T10" fmla="*/ 156 w 156"/>
                    <a:gd name="T11" fmla="*/ 67 h 73"/>
                    <a:gd name="T12" fmla="*/ 150 w 156"/>
                    <a:gd name="T13" fmla="*/ 7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6" h="73">
                      <a:moveTo>
                        <a:pt x="150" y="73"/>
                      </a:moveTo>
                      <a:cubicBezTo>
                        <a:pt x="34" y="73"/>
                        <a:pt x="3" y="12"/>
                        <a:pt x="2" y="10"/>
                      </a:cubicBezTo>
                      <a:cubicBezTo>
                        <a:pt x="0" y="7"/>
                        <a:pt x="1" y="3"/>
                        <a:pt x="4" y="2"/>
                      </a:cubicBezTo>
                      <a:cubicBezTo>
                        <a:pt x="7" y="0"/>
                        <a:pt x="11" y="1"/>
                        <a:pt x="12" y="4"/>
                      </a:cubicBezTo>
                      <a:cubicBezTo>
                        <a:pt x="13" y="5"/>
                        <a:pt x="42" y="61"/>
                        <a:pt x="150" y="61"/>
                      </a:cubicBezTo>
                      <a:cubicBezTo>
                        <a:pt x="154" y="61"/>
                        <a:pt x="156" y="63"/>
                        <a:pt x="156" y="67"/>
                      </a:cubicBezTo>
                      <a:cubicBezTo>
                        <a:pt x="156" y="70"/>
                        <a:pt x="154" y="73"/>
                        <a:pt x="150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89" name="Freeform 76">
                  <a:extLst>
                    <a:ext uri="{FF2B5EF4-FFF2-40B4-BE49-F238E27FC236}">
                      <a16:creationId xmlns:a16="http://schemas.microsoft.com/office/drawing/2014/main" id="{56773F7B-B9F0-4302-8638-63A35556CA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227425" y="5384800"/>
                  <a:ext cx="260350" cy="122237"/>
                </a:xfrm>
                <a:custGeom>
                  <a:avLst/>
                  <a:gdLst>
                    <a:gd name="T0" fmla="*/ 6 w 156"/>
                    <a:gd name="T1" fmla="*/ 73 h 73"/>
                    <a:gd name="T2" fmla="*/ 0 w 156"/>
                    <a:gd name="T3" fmla="*/ 67 h 73"/>
                    <a:gd name="T4" fmla="*/ 6 w 156"/>
                    <a:gd name="T5" fmla="*/ 61 h 73"/>
                    <a:gd name="T6" fmla="*/ 144 w 156"/>
                    <a:gd name="T7" fmla="*/ 4 h 73"/>
                    <a:gd name="T8" fmla="*/ 152 w 156"/>
                    <a:gd name="T9" fmla="*/ 2 h 73"/>
                    <a:gd name="T10" fmla="*/ 154 w 156"/>
                    <a:gd name="T11" fmla="*/ 10 h 73"/>
                    <a:gd name="T12" fmla="*/ 6 w 156"/>
                    <a:gd name="T13" fmla="*/ 7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6" h="73">
                      <a:moveTo>
                        <a:pt x="6" y="73"/>
                      </a:moveTo>
                      <a:cubicBezTo>
                        <a:pt x="2" y="73"/>
                        <a:pt x="0" y="70"/>
                        <a:pt x="0" y="67"/>
                      </a:cubicBezTo>
                      <a:cubicBezTo>
                        <a:pt x="0" y="63"/>
                        <a:pt x="2" y="61"/>
                        <a:pt x="6" y="61"/>
                      </a:cubicBezTo>
                      <a:cubicBezTo>
                        <a:pt x="114" y="61"/>
                        <a:pt x="143" y="5"/>
                        <a:pt x="144" y="4"/>
                      </a:cubicBezTo>
                      <a:cubicBezTo>
                        <a:pt x="145" y="1"/>
                        <a:pt x="149" y="0"/>
                        <a:pt x="152" y="2"/>
                      </a:cubicBezTo>
                      <a:cubicBezTo>
                        <a:pt x="155" y="3"/>
                        <a:pt x="156" y="7"/>
                        <a:pt x="154" y="10"/>
                      </a:cubicBezTo>
                      <a:cubicBezTo>
                        <a:pt x="153" y="12"/>
                        <a:pt x="122" y="73"/>
                        <a:pt x="6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90" name="Freeform 77">
                  <a:extLst>
                    <a:ext uri="{FF2B5EF4-FFF2-40B4-BE49-F238E27FC236}">
                      <a16:creationId xmlns:a16="http://schemas.microsoft.com/office/drawing/2014/main" id="{824561CA-5E3D-4B0D-A289-5F78F1B122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75063" y="5807075"/>
                  <a:ext cx="112713" cy="95250"/>
                </a:xfrm>
                <a:custGeom>
                  <a:avLst/>
                  <a:gdLst>
                    <a:gd name="T0" fmla="*/ 61 w 68"/>
                    <a:gd name="T1" fmla="*/ 57 h 57"/>
                    <a:gd name="T2" fmla="*/ 56 w 68"/>
                    <a:gd name="T3" fmla="*/ 53 h 57"/>
                    <a:gd name="T4" fmla="*/ 4 w 68"/>
                    <a:gd name="T5" fmla="*/ 13 h 57"/>
                    <a:gd name="T6" fmla="*/ 1 w 68"/>
                    <a:gd name="T7" fmla="*/ 5 h 57"/>
                    <a:gd name="T8" fmla="*/ 9 w 68"/>
                    <a:gd name="T9" fmla="*/ 2 h 57"/>
                    <a:gd name="T10" fmla="*/ 66 w 68"/>
                    <a:gd name="T11" fmla="*/ 48 h 57"/>
                    <a:gd name="T12" fmla="*/ 64 w 68"/>
                    <a:gd name="T13" fmla="*/ 56 h 57"/>
                    <a:gd name="T14" fmla="*/ 61 w 68"/>
                    <a:gd name="T15" fmla="*/ 5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8" h="57">
                      <a:moveTo>
                        <a:pt x="61" y="57"/>
                      </a:moveTo>
                      <a:cubicBezTo>
                        <a:pt x="59" y="57"/>
                        <a:pt x="57" y="56"/>
                        <a:pt x="56" y="53"/>
                      </a:cubicBezTo>
                      <a:cubicBezTo>
                        <a:pt x="56" y="53"/>
                        <a:pt x="43" y="29"/>
                        <a:pt x="4" y="13"/>
                      </a:cubicBezTo>
                      <a:cubicBezTo>
                        <a:pt x="1" y="11"/>
                        <a:pt x="0" y="8"/>
                        <a:pt x="1" y="5"/>
                      </a:cubicBezTo>
                      <a:cubicBezTo>
                        <a:pt x="2" y="2"/>
                        <a:pt x="6" y="0"/>
                        <a:pt x="9" y="2"/>
                      </a:cubicBezTo>
                      <a:cubicBezTo>
                        <a:pt x="52" y="20"/>
                        <a:pt x="66" y="47"/>
                        <a:pt x="66" y="48"/>
                      </a:cubicBezTo>
                      <a:cubicBezTo>
                        <a:pt x="68" y="51"/>
                        <a:pt x="67" y="55"/>
                        <a:pt x="64" y="56"/>
                      </a:cubicBezTo>
                      <a:cubicBezTo>
                        <a:pt x="63" y="57"/>
                        <a:pt x="62" y="57"/>
                        <a:pt x="61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91" name="Freeform 78">
                  <a:extLst>
                    <a:ext uri="{FF2B5EF4-FFF2-40B4-BE49-F238E27FC236}">
                      <a16:creationId xmlns:a16="http://schemas.microsoft.com/office/drawing/2014/main" id="{C345471C-6113-4344-9B74-32E5F4C221A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740063" y="5634038"/>
                  <a:ext cx="693738" cy="490537"/>
                </a:xfrm>
                <a:custGeom>
                  <a:avLst/>
                  <a:gdLst>
                    <a:gd name="T0" fmla="*/ 376 w 417"/>
                    <a:gd name="T1" fmla="*/ 290 h 294"/>
                    <a:gd name="T2" fmla="*/ 348 w 417"/>
                    <a:gd name="T3" fmla="*/ 279 h 294"/>
                    <a:gd name="T4" fmla="*/ 285 w 417"/>
                    <a:gd name="T5" fmla="*/ 216 h 294"/>
                    <a:gd name="T6" fmla="*/ 132 w 417"/>
                    <a:gd name="T7" fmla="*/ 216 h 294"/>
                    <a:gd name="T8" fmla="*/ 69 w 417"/>
                    <a:gd name="T9" fmla="*/ 279 h 294"/>
                    <a:gd name="T10" fmla="*/ 23 w 417"/>
                    <a:gd name="T11" fmla="*/ 286 h 294"/>
                    <a:gd name="T12" fmla="*/ 2 w 417"/>
                    <a:gd name="T13" fmla="*/ 245 h 294"/>
                    <a:gd name="T14" fmla="*/ 28 w 417"/>
                    <a:gd name="T15" fmla="*/ 83 h 294"/>
                    <a:gd name="T16" fmla="*/ 124 w 417"/>
                    <a:gd name="T17" fmla="*/ 0 h 294"/>
                    <a:gd name="T18" fmla="*/ 292 w 417"/>
                    <a:gd name="T19" fmla="*/ 0 h 294"/>
                    <a:gd name="T20" fmla="*/ 389 w 417"/>
                    <a:gd name="T21" fmla="*/ 83 h 294"/>
                    <a:gd name="T22" fmla="*/ 415 w 417"/>
                    <a:gd name="T23" fmla="*/ 245 h 294"/>
                    <a:gd name="T24" fmla="*/ 394 w 417"/>
                    <a:gd name="T25" fmla="*/ 286 h 294"/>
                    <a:gd name="T26" fmla="*/ 376 w 417"/>
                    <a:gd name="T27" fmla="*/ 290 h 294"/>
                    <a:gd name="T28" fmla="*/ 130 w 417"/>
                    <a:gd name="T29" fmla="*/ 204 h 294"/>
                    <a:gd name="T30" fmla="*/ 287 w 417"/>
                    <a:gd name="T31" fmla="*/ 204 h 294"/>
                    <a:gd name="T32" fmla="*/ 291 w 417"/>
                    <a:gd name="T33" fmla="*/ 205 h 294"/>
                    <a:gd name="T34" fmla="*/ 356 w 417"/>
                    <a:gd name="T35" fmla="*/ 270 h 294"/>
                    <a:gd name="T36" fmla="*/ 388 w 417"/>
                    <a:gd name="T37" fmla="*/ 275 h 294"/>
                    <a:gd name="T38" fmla="*/ 403 w 417"/>
                    <a:gd name="T39" fmla="*/ 247 h 294"/>
                    <a:gd name="T40" fmla="*/ 378 w 417"/>
                    <a:gd name="T41" fmla="*/ 85 h 294"/>
                    <a:gd name="T42" fmla="*/ 378 w 417"/>
                    <a:gd name="T43" fmla="*/ 85 h 294"/>
                    <a:gd name="T44" fmla="*/ 292 w 417"/>
                    <a:gd name="T45" fmla="*/ 12 h 294"/>
                    <a:gd name="T46" fmla="*/ 124 w 417"/>
                    <a:gd name="T47" fmla="*/ 12 h 294"/>
                    <a:gd name="T48" fmla="*/ 39 w 417"/>
                    <a:gd name="T49" fmla="*/ 85 h 294"/>
                    <a:gd name="T50" fmla="*/ 14 w 417"/>
                    <a:gd name="T51" fmla="*/ 247 h 294"/>
                    <a:gd name="T52" fmla="*/ 29 w 417"/>
                    <a:gd name="T53" fmla="*/ 275 h 294"/>
                    <a:gd name="T54" fmla="*/ 61 w 417"/>
                    <a:gd name="T55" fmla="*/ 270 h 294"/>
                    <a:gd name="T56" fmla="*/ 126 w 417"/>
                    <a:gd name="T57" fmla="*/ 205 h 294"/>
                    <a:gd name="T58" fmla="*/ 130 w 417"/>
                    <a:gd name="T59" fmla="*/ 204 h 2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417" h="294">
                      <a:moveTo>
                        <a:pt x="376" y="290"/>
                      </a:moveTo>
                      <a:cubicBezTo>
                        <a:pt x="365" y="290"/>
                        <a:pt x="356" y="286"/>
                        <a:pt x="348" y="279"/>
                      </a:cubicBezTo>
                      <a:cubicBezTo>
                        <a:pt x="285" y="216"/>
                        <a:pt x="285" y="216"/>
                        <a:pt x="285" y="216"/>
                      </a:cubicBezTo>
                      <a:cubicBezTo>
                        <a:pt x="132" y="216"/>
                        <a:pt x="132" y="216"/>
                        <a:pt x="132" y="216"/>
                      </a:cubicBezTo>
                      <a:cubicBezTo>
                        <a:pt x="69" y="279"/>
                        <a:pt x="69" y="279"/>
                        <a:pt x="69" y="279"/>
                      </a:cubicBezTo>
                      <a:cubicBezTo>
                        <a:pt x="57" y="291"/>
                        <a:pt x="39" y="294"/>
                        <a:pt x="23" y="286"/>
                      </a:cubicBezTo>
                      <a:cubicBezTo>
                        <a:pt x="8" y="278"/>
                        <a:pt x="0" y="262"/>
                        <a:pt x="2" y="245"/>
                      </a:cubicBezTo>
                      <a:cubicBezTo>
                        <a:pt x="28" y="83"/>
                        <a:pt x="28" y="83"/>
                        <a:pt x="28" y="83"/>
                      </a:cubicBezTo>
                      <a:cubicBezTo>
                        <a:pt x="35" y="35"/>
                        <a:pt x="76" y="0"/>
                        <a:pt x="124" y="0"/>
                      </a:cubicBezTo>
                      <a:cubicBezTo>
                        <a:pt x="292" y="0"/>
                        <a:pt x="292" y="0"/>
                        <a:pt x="292" y="0"/>
                      </a:cubicBezTo>
                      <a:cubicBezTo>
                        <a:pt x="341" y="0"/>
                        <a:pt x="382" y="35"/>
                        <a:pt x="389" y="83"/>
                      </a:cubicBezTo>
                      <a:cubicBezTo>
                        <a:pt x="415" y="245"/>
                        <a:pt x="415" y="245"/>
                        <a:pt x="415" y="245"/>
                      </a:cubicBezTo>
                      <a:cubicBezTo>
                        <a:pt x="417" y="262"/>
                        <a:pt x="409" y="278"/>
                        <a:pt x="394" y="286"/>
                      </a:cubicBezTo>
                      <a:cubicBezTo>
                        <a:pt x="388" y="289"/>
                        <a:pt x="382" y="290"/>
                        <a:pt x="376" y="290"/>
                      </a:cubicBezTo>
                      <a:close/>
                      <a:moveTo>
                        <a:pt x="130" y="204"/>
                      </a:moveTo>
                      <a:cubicBezTo>
                        <a:pt x="287" y="204"/>
                        <a:pt x="287" y="204"/>
                        <a:pt x="287" y="204"/>
                      </a:cubicBezTo>
                      <a:cubicBezTo>
                        <a:pt x="289" y="204"/>
                        <a:pt x="290" y="204"/>
                        <a:pt x="291" y="205"/>
                      </a:cubicBezTo>
                      <a:cubicBezTo>
                        <a:pt x="356" y="270"/>
                        <a:pt x="356" y="270"/>
                        <a:pt x="356" y="270"/>
                      </a:cubicBezTo>
                      <a:cubicBezTo>
                        <a:pt x="367" y="281"/>
                        <a:pt x="380" y="280"/>
                        <a:pt x="388" y="275"/>
                      </a:cubicBezTo>
                      <a:cubicBezTo>
                        <a:pt x="397" y="271"/>
                        <a:pt x="405" y="261"/>
                        <a:pt x="403" y="247"/>
                      </a:cubicBezTo>
                      <a:cubicBezTo>
                        <a:pt x="378" y="85"/>
                        <a:pt x="378" y="85"/>
                        <a:pt x="378" y="85"/>
                      </a:cubicBezTo>
                      <a:cubicBezTo>
                        <a:pt x="378" y="85"/>
                        <a:pt x="378" y="85"/>
                        <a:pt x="378" y="85"/>
                      </a:cubicBezTo>
                      <a:cubicBezTo>
                        <a:pt x="371" y="43"/>
                        <a:pt x="335" y="12"/>
                        <a:pt x="292" y="12"/>
                      </a:cubicBezTo>
                      <a:cubicBezTo>
                        <a:pt x="124" y="12"/>
                        <a:pt x="124" y="12"/>
                        <a:pt x="124" y="12"/>
                      </a:cubicBezTo>
                      <a:cubicBezTo>
                        <a:pt x="82" y="12"/>
                        <a:pt x="46" y="43"/>
                        <a:pt x="39" y="85"/>
                      </a:cubicBezTo>
                      <a:cubicBezTo>
                        <a:pt x="14" y="247"/>
                        <a:pt x="14" y="247"/>
                        <a:pt x="14" y="247"/>
                      </a:cubicBezTo>
                      <a:cubicBezTo>
                        <a:pt x="12" y="261"/>
                        <a:pt x="20" y="271"/>
                        <a:pt x="29" y="275"/>
                      </a:cubicBezTo>
                      <a:cubicBezTo>
                        <a:pt x="37" y="280"/>
                        <a:pt x="50" y="281"/>
                        <a:pt x="61" y="270"/>
                      </a:cubicBezTo>
                      <a:cubicBezTo>
                        <a:pt x="126" y="205"/>
                        <a:pt x="126" y="205"/>
                        <a:pt x="126" y="205"/>
                      </a:cubicBezTo>
                      <a:cubicBezTo>
                        <a:pt x="127" y="204"/>
                        <a:pt x="128" y="204"/>
                        <a:pt x="130" y="2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92" name="Freeform 79">
                  <a:extLst>
                    <a:ext uri="{FF2B5EF4-FFF2-40B4-BE49-F238E27FC236}">
                      <a16:creationId xmlns:a16="http://schemas.microsoft.com/office/drawing/2014/main" id="{D03ABDB4-3F69-455B-B7B2-DFC2C4DAA43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740063" y="5634038"/>
                  <a:ext cx="652463" cy="484187"/>
                </a:xfrm>
                <a:custGeom>
                  <a:avLst/>
                  <a:gdLst>
                    <a:gd name="T0" fmla="*/ 41 w 392"/>
                    <a:gd name="T1" fmla="*/ 290 h 290"/>
                    <a:gd name="T2" fmla="*/ 23 w 392"/>
                    <a:gd name="T3" fmla="*/ 286 h 290"/>
                    <a:gd name="T4" fmla="*/ 2 w 392"/>
                    <a:gd name="T5" fmla="*/ 245 h 290"/>
                    <a:gd name="T6" fmla="*/ 28 w 392"/>
                    <a:gd name="T7" fmla="*/ 83 h 290"/>
                    <a:gd name="T8" fmla="*/ 124 w 392"/>
                    <a:gd name="T9" fmla="*/ 0 h 290"/>
                    <a:gd name="T10" fmla="*/ 292 w 392"/>
                    <a:gd name="T11" fmla="*/ 0 h 290"/>
                    <a:gd name="T12" fmla="*/ 389 w 392"/>
                    <a:gd name="T13" fmla="*/ 83 h 290"/>
                    <a:gd name="T14" fmla="*/ 390 w 392"/>
                    <a:gd name="T15" fmla="*/ 92 h 290"/>
                    <a:gd name="T16" fmla="*/ 388 w 392"/>
                    <a:gd name="T17" fmla="*/ 127 h 290"/>
                    <a:gd name="T18" fmla="*/ 353 w 392"/>
                    <a:gd name="T19" fmla="*/ 173 h 290"/>
                    <a:gd name="T20" fmla="*/ 301 w 392"/>
                    <a:gd name="T21" fmla="*/ 189 h 290"/>
                    <a:gd name="T22" fmla="*/ 158 w 392"/>
                    <a:gd name="T23" fmla="*/ 189 h 290"/>
                    <a:gd name="T24" fmla="*/ 134 w 392"/>
                    <a:gd name="T25" fmla="*/ 214 h 290"/>
                    <a:gd name="T26" fmla="*/ 134 w 392"/>
                    <a:gd name="T27" fmla="*/ 214 h 290"/>
                    <a:gd name="T28" fmla="*/ 69 w 392"/>
                    <a:gd name="T29" fmla="*/ 279 h 290"/>
                    <a:gd name="T30" fmla="*/ 41 w 392"/>
                    <a:gd name="T31" fmla="*/ 290 h 290"/>
                    <a:gd name="T32" fmla="*/ 124 w 392"/>
                    <a:gd name="T33" fmla="*/ 12 h 290"/>
                    <a:gd name="T34" fmla="*/ 39 w 392"/>
                    <a:gd name="T35" fmla="*/ 85 h 290"/>
                    <a:gd name="T36" fmla="*/ 14 w 392"/>
                    <a:gd name="T37" fmla="*/ 247 h 290"/>
                    <a:gd name="T38" fmla="*/ 29 w 392"/>
                    <a:gd name="T39" fmla="*/ 275 h 290"/>
                    <a:gd name="T40" fmla="*/ 61 w 392"/>
                    <a:gd name="T41" fmla="*/ 270 h 290"/>
                    <a:gd name="T42" fmla="*/ 126 w 392"/>
                    <a:gd name="T43" fmla="*/ 205 h 290"/>
                    <a:gd name="T44" fmla="*/ 152 w 392"/>
                    <a:gd name="T45" fmla="*/ 178 h 290"/>
                    <a:gd name="T46" fmla="*/ 156 w 392"/>
                    <a:gd name="T47" fmla="*/ 177 h 290"/>
                    <a:gd name="T48" fmla="*/ 301 w 392"/>
                    <a:gd name="T49" fmla="*/ 177 h 290"/>
                    <a:gd name="T50" fmla="*/ 347 w 392"/>
                    <a:gd name="T51" fmla="*/ 163 h 290"/>
                    <a:gd name="T52" fmla="*/ 377 w 392"/>
                    <a:gd name="T53" fmla="*/ 124 h 290"/>
                    <a:gd name="T54" fmla="*/ 379 w 392"/>
                    <a:gd name="T55" fmla="*/ 93 h 290"/>
                    <a:gd name="T56" fmla="*/ 377 w 392"/>
                    <a:gd name="T57" fmla="*/ 85 h 290"/>
                    <a:gd name="T58" fmla="*/ 292 w 392"/>
                    <a:gd name="T59" fmla="*/ 12 h 290"/>
                    <a:gd name="T60" fmla="*/ 124 w 392"/>
                    <a:gd name="T61" fmla="*/ 12 h 290"/>
                    <a:gd name="T62" fmla="*/ 130 w 392"/>
                    <a:gd name="T63" fmla="*/ 210 h 290"/>
                    <a:gd name="T64" fmla="*/ 130 w 392"/>
                    <a:gd name="T65" fmla="*/ 210 h 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92" h="290">
                      <a:moveTo>
                        <a:pt x="41" y="290"/>
                      </a:moveTo>
                      <a:cubicBezTo>
                        <a:pt x="35" y="290"/>
                        <a:pt x="29" y="289"/>
                        <a:pt x="23" y="286"/>
                      </a:cubicBezTo>
                      <a:cubicBezTo>
                        <a:pt x="8" y="278"/>
                        <a:pt x="0" y="262"/>
                        <a:pt x="2" y="245"/>
                      </a:cubicBezTo>
                      <a:cubicBezTo>
                        <a:pt x="28" y="83"/>
                        <a:pt x="28" y="83"/>
                        <a:pt x="28" y="83"/>
                      </a:cubicBezTo>
                      <a:cubicBezTo>
                        <a:pt x="35" y="35"/>
                        <a:pt x="76" y="0"/>
                        <a:pt x="124" y="0"/>
                      </a:cubicBezTo>
                      <a:cubicBezTo>
                        <a:pt x="292" y="0"/>
                        <a:pt x="292" y="0"/>
                        <a:pt x="292" y="0"/>
                      </a:cubicBezTo>
                      <a:cubicBezTo>
                        <a:pt x="341" y="0"/>
                        <a:pt x="382" y="35"/>
                        <a:pt x="389" y="83"/>
                      </a:cubicBezTo>
                      <a:cubicBezTo>
                        <a:pt x="390" y="92"/>
                        <a:pt x="390" y="92"/>
                        <a:pt x="390" y="92"/>
                      </a:cubicBezTo>
                      <a:cubicBezTo>
                        <a:pt x="392" y="104"/>
                        <a:pt x="391" y="116"/>
                        <a:pt x="388" y="127"/>
                      </a:cubicBezTo>
                      <a:cubicBezTo>
                        <a:pt x="383" y="146"/>
                        <a:pt x="372" y="161"/>
                        <a:pt x="353" y="173"/>
                      </a:cubicBezTo>
                      <a:cubicBezTo>
                        <a:pt x="338" y="183"/>
                        <a:pt x="320" y="189"/>
                        <a:pt x="301" y="189"/>
                      </a:cubicBezTo>
                      <a:cubicBezTo>
                        <a:pt x="158" y="189"/>
                        <a:pt x="158" y="189"/>
                        <a:pt x="158" y="189"/>
                      </a:cubicBezTo>
                      <a:cubicBezTo>
                        <a:pt x="134" y="214"/>
                        <a:pt x="134" y="214"/>
                        <a:pt x="134" y="214"/>
                      </a:cubicBezTo>
                      <a:cubicBezTo>
                        <a:pt x="134" y="214"/>
                        <a:pt x="134" y="214"/>
                        <a:pt x="134" y="214"/>
                      </a:cubicBezTo>
                      <a:cubicBezTo>
                        <a:pt x="69" y="279"/>
                        <a:pt x="69" y="279"/>
                        <a:pt x="69" y="279"/>
                      </a:cubicBezTo>
                      <a:cubicBezTo>
                        <a:pt x="61" y="286"/>
                        <a:pt x="51" y="290"/>
                        <a:pt x="41" y="290"/>
                      </a:cubicBezTo>
                      <a:close/>
                      <a:moveTo>
                        <a:pt x="124" y="12"/>
                      </a:moveTo>
                      <a:cubicBezTo>
                        <a:pt x="82" y="12"/>
                        <a:pt x="46" y="43"/>
                        <a:pt x="39" y="85"/>
                      </a:cubicBezTo>
                      <a:cubicBezTo>
                        <a:pt x="14" y="247"/>
                        <a:pt x="14" y="247"/>
                        <a:pt x="14" y="247"/>
                      </a:cubicBezTo>
                      <a:cubicBezTo>
                        <a:pt x="12" y="261"/>
                        <a:pt x="20" y="271"/>
                        <a:pt x="29" y="275"/>
                      </a:cubicBezTo>
                      <a:cubicBezTo>
                        <a:pt x="37" y="280"/>
                        <a:pt x="50" y="281"/>
                        <a:pt x="61" y="270"/>
                      </a:cubicBezTo>
                      <a:cubicBezTo>
                        <a:pt x="126" y="205"/>
                        <a:pt x="126" y="205"/>
                        <a:pt x="126" y="205"/>
                      </a:cubicBezTo>
                      <a:cubicBezTo>
                        <a:pt x="152" y="178"/>
                        <a:pt x="152" y="178"/>
                        <a:pt x="152" y="178"/>
                      </a:cubicBezTo>
                      <a:cubicBezTo>
                        <a:pt x="153" y="177"/>
                        <a:pt x="154" y="177"/>
                        <a:pt x="156" y="177"/>
                      </a:cubicBezTo>
                      <a:cubicBezTo>
                        <a:pt x="301" y="177"/>
                        <a:pt x="301" y="177"/>
                        <a:pt x="301" y="177"/>
                      </a:cubicBezTo>
                      <a:cubicBezTo>
                        <a:pt x="318" y="177"/>
                        <a:pt x="334" y="172"/>
                        <a:pt x="347" y="163"/>
                      </a:cubicBezTo>
                      <a:cubicBezTo>
                        <a:pt x="363" y="152"/>
                        <a:pt x="372" y="140"/>
                        <a:pt x="377" y="124"/>
                      </a:cubicBezTo>
                      <a:cubicBezTo>
                        <a:pt x="379" y="114"/>
                        <a:pt x="380" y="104"/>
                        <a:pt x="379" y="93"/>
                      </a:cubicBezTo>
                      <a:cubicBezTo>
                        <a:pt x="377" y="85"/>
                        <a:pt x="377" y="85"/>
                        <a:pt x="377" y="85"/>
                      </a:cubicBezTo>
                      <a:cubicBezTo>
                        <a:pt x="371" y="43"/>
                        <a:pt x="335" y="12"/>
                        <a:pt x="292" y="12"/>
                      </a:cubicBezTo>
                      <a:lnTo>
                        <a:pt x="124" y="12"/>
                      </a:lnTo>
                      <a:close/>
                      <a:moveTo>
                        <a:pt x="130" y="210"/>
                      </a:moveTo>
                      <a:cubicBezTo>
                        <a:pt x="130" y="210"/>
                        <a:pt x="130" y="210"/>
                        <a:pt x="130" y="2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93" name="Freeform 80">
                  <a:extLst>
                    <a:ext uri="{FF2B5EF4-FFF2-40B4-BE49-F238E27FC236}">
                      <a16:creationId xmlns:a16="http://schemas.microsoft.com/office/drawing/2014/main" id="{8AB0C068-C7D8-40FA-BC56-A11349B8D7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865475" y="5711825"/>
                  <a:ext cx="146050" cy="146050"/>
                </a:xfrm>
                <a:custGeom>
                  <a:avLst/>
                  <a:gdLst>
                    <a:gd name="T0" fmla="*/ 58 w 87"/>
                    <a:gd name="T1" fmla="*/ 87 h 87"/>
                    <a:gd name="T2" fmla="*/ 29 w 87"/>
                    <a:gd name="T3" fmla="*/ 87 h 87"/>
                    <a:gd name="T4" fmla="*/ 23 w 87"/>
                    <a:gd name="T5" fmla="*/ 81 h 87"/>
                    <a:gd name="T6" fmla="*/ 23 w 87"/>
                    <a:gd name="T7" fmla="*/ 64 h 87"/>
                    <a:gd name="T8" fmla="*/ 6 w 87"/>
                    <a:gd name="T9" fmla="*/ 64 h 87"/>
                    <a:gd name="T10" fmla="*/ 0 w 87"/>
                    <a:gd name="T11" fmla="*/ 58 h 87"/>
                    <a:gd name="T12" fmla="*/ 0 w 87"/>
                    <a:gd name="T13" fmla="*/ 28 h 87"/>
                    <a:gd name="T14" fmla="*/ 6 w 87"/>
                    <a:gd name="T15" fmla="*/ 22 h 87"/>
                    <a:gd name="T16" fmla="*/ 23 w 87"/>
                    <a:gd name="T17" fmla="*/ 22 h 87"/>
                    <a:gd name="T18" fmla="*/ 23 w 87"/>
                    <a:gd name="T19" fmla="*/ 6 h 87"/>
                    <a:gd name="T20" fmla="*/ 29 w 87"/>
                    <a:gd name="T21" fmla="*/ 0 h 87"/>
                    <a:gd name="T22" fmla="*/ 58 w 87"/>
                    <a:gd name="T23" fmla="*/ 0 h 87"/>
                    <a:gd name="T24" fmla="*/ 64 w 87"/>
                    <a:gd name="T25" fmla="*/ 6 h 87"/>
                    <a:gd name="T26" fmla="*/ 64 w 87"/>
                    <a:gd name="T27" fmla="*/ 22 h 87"/>
                    <a:gd name="T28" fmla="*/ 81 w 87"/>
                    <a:gd name="T29" fmla="*/ 22 h 87"/>
                    <a:gd name="T30" fmla="*/ 87 w 87"/>
                    <a:gd name="T31" fmla="*/ 28 h 87"/>
                    <a:gd name="T32" fmla="*/ 87 w 87"/>
                    <a:gd name="T33" fmla="*/ 58 h 87"/>
                    <a:gd name="T34" fmla="*/ 81 w 87"/>
                    <a:gd name="T35" fmla="*/ 64 h 87"/>
                    <a:gd name="T36" fmla="*/ 64 w 87"/>
                    <a:gd name="T37" fmla="*/ 64 h 87"/>
                    <a:gd name="T38" fmla="*/ 64 w 87"/>
                    <a:gd name="T39" fmla="*/ 81 h 87"/>
                    <a:gd name="T40" fmla="*/ 58 w 87"/>
                    <a:gd name="T41" fmla="*/ 87 h 87"/>
                    <a:gd name="T42" fmla="*/ 35 w 87"/>
                    <a:gd name="T43" fmla="*/ 75 h 87"/>
                    <a:gd name="T44" fmla="*/ 52 w 87"/>
                    <a:gd name="T45" fmla="*/ 75 h 87"/>
                    <a:gd name="T46" fmla="*/ 52 w 87"/>
                    <a:gd name="T47" fmla="*/ 58 h 87"/>
                    <a:gd name="T48" fmla="*/ 58 w 87"/>
                    <a:gd name="T49" fmla="*/ 52 h 87"/>
                    <a:gd name="T50" fmla="*/ 75 w 87"/>
                    <a:gd name="T51" fmla="*/ 52 h 87"/>
                    <a:gd name="T52" fmla="*/ 75 w 87"/>
                    <a:gd name="T53" fmla="*/ 34 h 87"/>
                    <a:gd name="T54" fmla="*/ 58 w 87"/>
                    <a:gd name="T55" fmla="*/ 34 h 87"/>
                    <a:gd name="T56" fmla="*/ 52 w 87"/>
                    <a:gd name="T57" fmla="*/ 28 h 87"/>
                    <a:gd name="T58" fmla="*/ 52 w 87"/>
                    <a:gd name="T59" fmla="*/ 12 h 87"/>
                    <a:gd name="T60" fmla="*/ 35 w 87"/>
                    <a:gd name="T61" fmla="*/ 12 h 87"/>
                    <a:gd name="T62" fmla="*/ 35 w 87"/>
                    <a:gd name="T63" fmla="*/ 28 h 87"/>
                    <a:gd name="T64" fmla="*/ 29 w 87"/>
                    <a:gd name="T65" fmla="*/ 34 h 87"/>
                    <a:gd name="T66" fmla="*/ 12 w 87"/>
                    <a:gd name="T67" fmla="*/ 34 h 87"/>
                    <a:gd name="T68" fmla="*/ 12 w 87"/>
                    <a:gd name="T69" fmla="*/ 52 h 87"/>
                    <a:gd name="T70" fmla="*/ 29 w 87"/>
                    <a:gd name="T71" fmla="*/ 52 h 87"/>
                    <a:gd name="T72" fmla="*/ 35 w 87"/>
                    <a:gd name="T73" fmla="*/ 58 h 87"/>
                    <a:gd name="T74" fmla="*/ 35 w 87"/>
                    <a:gd name="T75" fmla="*/ 75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7" h="87">
                      <a:moveTo>
                        <a:pt x="58" y="87"/>
                      </a:moveTo>
                      <a:cubicBezTo>
                        <a:pt x="29" y="87"/>
                        <a:pt x="29" y="87"/>
                        <a:pt x="29" y="87"/>
                      </a:cubicBezTo>
                      <a:cubicBezTo>
                        <a:pt x="25" y="87"/>
                        <a:pt x="23" y="84"/>
                        <a:pt x="23" y="81"/>
                      </a:cubicBez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6" y="64"/>
                        <a:pt x="6" y="64"/>
                        <a:pt x="6" y="64"/>
                      </a:cubicBezTo>
                      <a:cubicBezTo>
                        <a:pt x="2" y="64"/>
                        <a:pt x="0" y="61"/>
                        <a:pt x="0" y="5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5"/>
                        <a:pt x="2" y="22"/>
                        <a:pt x="6" y="22"/>
                      </a:cubicBezTo>
                      <a:cubicBezTo>
                        <a:pt x="23" y="22"/>
                        <a:pt x="23" y="22"/>
                        <a:pt x="23" y="22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2"/>
                        <a:pt x="25" y="0"/>
                        <a:pt x="29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61" y="0"/>
                        <a:pt x="64" y="2"/>
                        <a:pt x="64" y="6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84" y="22"/>
                        <a:pt x="87" y="25"/>
                        <a:pt x="87" y="28"/>
                      </a:cubicBezTo>
                      <a:cubicBezTo>
                        <a:pt x="87" y="58"/>
                        <a:pt x="87" y="58"/>
                        <a:pt x="87" y="58"/>
                      </a:cubicBezTo>
                      <a:cubicBezTo>
                        <a:pt x="87" y="61"/>
                        <a:pt x="84" y="64"/>
                        <a:pt x="81" y="64"/>
                      </a:cubicBezTo>
                      <a:cubicBezTo>
                        <a:pt x="64" y="64"/>
                        <a:pt x="64" y="64"/>
                        <a:pt x="64" y="64"/>
                      </a:cubicBezTo>
                      <a:cubicBezTo>
                        <a:pt x="64" y="81"/>
                        <a:pt x="64" y="81"/>
                        <a:pt x="64" y="81"/>
                      </a:cubicBezTo>
                      <a:cubicBezTo>
                        <a:pt x="64" y="84"/>
                        <a:pt x="61" y="87"/>
                        <a:pt x="58" y="87"/>
                      </a:cubicBezTo>
                      <a:close/>
                      <a:moveTo>
                        <a:pt x="35" y="75"/>
                      </a:moveTo>
                      <a:cubicBezTo>
                        <a:pt x="52" y="75"/>
                        <a:pt x="52" y="75"/>
                        <a:pt x="52" y="75"/>
                      </a:cubicBezTo>
                      <a:cubicBezTo>
                        <a:pt x="52" y="58"/>
                        <a:pt x="52" y="58"/>
                        <a:pt x="52" y="58"/>
                      </a:cubicBezTo>
                      <a:cubicBezTo>
                        <a:pt x="52" y="55"/>
                        <a:pt x="55" y="52"/>
                        <a:pt x="58" y="52"/>
                      </a:cubicBezTo>
                      <a:cubicBezTo>
                        <a:pt x="75" y="52"/>
                        <a:pt x="75" y="52"/>
                        <a:pt x="75" y="52"/>
                      </a:cubicBezTo>
                      <a:cubicBezTo>
                        <a:pt x="75" y="34"/>
                        <a:pt x="75" y="34"/>
                        <a:pt x="75" y="34"/>
                      </a:cubicBezTo>
                      <a:cubicBezTo>
                        <a:pt x="58" y="34"/>
                        <a:pt x="58" y="34"/>
                        <a:pt x="58" y="34"/>
                      </a:cubicBezTo>
                      <a:cubicBezTo>
                        <a:pt x="55" y="34"/>
                        <a:pt x="52" y="32"/>
                        <a:pt x="52" y="28"/>
                      </a:cubicBezTo>
                      <a:cubicBezTo>
                        <a:pt x="52" y="12"/>
                        <a:pt x="52" y="12"/>
                        <a:pt x="52" y="12"/>
                      </a:cubicBezTo>
                      <a:cubicBezTo>
                        <a:pt x="35" y="12"/>
                        <a:pt x="35" y="12"/>
                        <a:pt x="35" y="12"/>
                      </a:cubicBezTo>
                      <a:cubicBezTo>
                        <a:pt x="35" y="28"/>
                        <a:pt x="35" y="28"/>
                        <a:pt x="35" y="28"/>
                      </a:cubicBezTo>
                      <a:cubicBezTo>
                        <a:pt x="35" y="32"/>
                        <a:pt x="32" y="34"/>
                        <a:pt x="29" y="34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2" y="52"/>
                        <a:pt x="12" y="52"/>
                        <a:pt x="12" y="52"/>
                      </a:cubicBezTo>
                      <a:cubicBezTo>
                        <a:pt x="29" y="52"/>
                        <a:pt x="29" y="52"/>
                        <a:pt x="29" y="52"/>
                      </a:cubicBezTo>
                      <a:cubicBezTo>
                        <a:pt x="32" y="52"/>
                        <a:pt x="35" y="55"/>
                        <a:pt x="35" y="58"/>
                      </a:cubicBezTo>
                      <a:lnTo>
                        <a:pt x="35" y="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94" name="Freeform 81">
                  <a:extLst>
                    <a:ext uri="{FF2B5EF4-FFF2-40B4-BE49-F238E27FC236}">
                      <a16:creationId xmlns:a16="http://schemas.microsoft.com/office/drawing/2014/main" id="{8B6CBA13-B87B-47BF-AFD5-71F87CB97A3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159163" y="5765800"/>
                  <a:ext cx="38100" cy="38100"/>
                </a:xfrm>
                <a:custGeom>
                  <a:avLst/>
                  <a:gdLst>
                    <a:gd name="T0" fmla="*/ 11 w 23"/>
                    <a:gd name="T1" fmla="*/ 23 h 23"/>
                    <a:gd name="T2" fmla="*/ 0 w 23"/>
                    <a:gd name="T3" fmla="*/ 11 h 23"/>
                    <a:gd name="T4" fmla="*/ 11 w 23"/>
                    <a:gd name="T5" fmla="*/ 0 h 23"/>
                    <a:gd name="T6" fmla="*/ 23 w 23"/>
                    <a:gd name="T7" fmla="*/ 11 h 23"/>
                    <a:gd name="T8" fmla="*/ 11 w 23"/>
                    <a:gd name="T9" fmla="*/ 23 h 23"/>
                    <a:gd name="T10" fmla="*/ 11 w 23"/>
                    <a:gd name="T11" fmla="*/ 11 h 23"/>
                    <a:gd name="T12" fmla="*/ 11 w 23"/>
                    <a:gd name="T13" fmla="*/ 11 h 23"/>
                    <a:gd name="T14" fmla="*/ 12 w 23"/>
                    <a:gd name="T15" fmla="*/ 11 h 23"/>
                    <a:gd name="T16" fmla="*/ 11 w 23"/>
                    <a:gd name="T1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23">
                      <a:moveTo>
                        <a:pt x="11" y="23"/>
                      </a:moveTo>
                      <a:cubicBezTo>
                        <a:pt x="5" y="23"/>
                        <a:pt x="0" y="18"/>
                        <a:pt x="0" y="11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17" y="0"/>
                        <a:pt x="23" y="5"/>
                        <a:pt x="23" y="11"/>
                      </a:cubicBezTo>
                      <a:cubicBezTo>
                        <a:pt x="23" y="18"/>
                        <a:pt x="17" y="23"/>
                        <a:pt x="11" y="23"/>
                      </a:cubicBezTo>
                      <a:close/>
                      <a:moveTo>
                        <a:pt x="11" y="11"/>
                      </a:move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11" y="12"/>
                        <a:pt x="12" y="12"/>
                        <a:pt x="12" y="11"/>
                      </a:cubicBezTo>
                      <a:cubicBezTo>
                        <a:pt x="12" y="11"/>
                        <a:pt x="12" y="11"/>
                        <a:pt x="1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95" name="Freeform 82">
                  <a:extLst>
                    <a:ext uri="{FF2B5EF4-FFF2-40B4-BE49-F238E27FC236}">
                      <a16:creationId xmlns:a16="http://schemas.microsoft.com/office/drawing/2014/main" id="{D1DFEE72-79C6-4A9F-AD60-58C67D111FD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254413" y="5765800"/>
                  <a:ext cx="36513" cy="38100"/>
                </a:xfrm>
                <a:custGeom>
                  <a:avLst/>
                  <a:gdLst>
                    <a:gd name="T0" fmla="*/ 11 w 22"/>
                    <a:gd name="T1" fmla="*/ 23 h 23"/>
                    <a:gd name="T2" fmla="*/ 0 w 22"/>
                    <a:gd name="T3" fmla="*/ 11 h 23"/>
                    <a:gd name="T4" fmla="*/ 11 w 22"/>
                    <a:gd name="T5" fmla="*/ 0 h 23"/>
                    <a:gd name="T6" fmla="*/ 22 w 22"/>
                    <a:gd name="T7" fmla="*/ 11 h 23"/>
                    <a:gd name="T8" fmla="*/ 11 w 22"/>
                    <a:gd name="T9" fmla="*/ 23 h 23"/>
                    <a:gd name="T10" fmla="*/ 11 w 22"/>
                    <a:gd name="T11" fmla="*/ 11 h 23"/>
                    <a:gd name="T12" fmla="*/ 10 w 22"/>
                    <a:gd name="T13" fmla="*/ 11 h 23"/>
                    <a:gd name="T14" fmla="*/ 12 w 22"/>
                    <a:gd name="T15" fmla="*/ 11 h 23"/>
                    <a:gd name="T16" fmla="*/ 11 w 22"/>
                    <a:gd name="T1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" h="23">
                      <a:moveTo>
                        <a:pt x="11" y="23"/>
                      </a:moveTo>
                      <a:cubicBezTo>
                        <a:pt x="5" y="23"/>
                        <a:pt x="0" y="18"/>
                        <a:pt x="0" y="11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17" y="0"/>
                        <a:pt x="22" y="5"/>
                        <a:pt x="22" y="11"/>
                      </a:cubicBezTo>
                      <a:cubicBezTo>
                        <a:pt x="22" y="18"/>
                        <a:pt x="17" y="23"/>
                        <a:pt x="11" y="23"/>
                      </a:cubicBezTo>
                      <a:close/>
                      <a:moveTo>
                        <a:pt x="11" y="11"/>
                      </a:move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2"/>
                        <a:pt x="12" y="12"/>
                        <a:pt x="12" y="11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96" name="Freeform 83">
                  <a:extLst>
                    <a:ext uri="{FF2B5EF4-FFF2-40B4-BE49-F238E27FC236}">
                      <a16:creationId xmlns:a16="http://schemas.microsoft.com/office/drawing/2014/main" id="{6FAC01A7-8AA8-4CBB-B1BC-F60C4FDFAA1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206788" y="5715000"/>
                  <a:ext cx="38100" cy="38100"/>
                </a:xfrm>
                <a:custGeom>
                  <a:avLst/>
                  <a:gdLst>
                    <a:gd name="T0" fmla="*/ 12 w 23"/>
                    <a:gd name="T1" fmla="*/ 23 h 23"/>
                    <a:gd name="T2" fmla="*/ 0 w 23"/>
                    <a:gd name="T3" fmla="*/ 11 h 23"/>
                    <a:gd name="T4" fmla="*/ 12 w 23"/>
                    <a:gd name="T5" fmla="*/ 0 h 23"/>
                    <a:gd name="T6" fmla="*/ 23 w 23"/>
                    <a:gd name="T7" fmla="*/ 11 h 23"/>
                    <a:gd name="T8" fmla="*/ 12 w 23"/>
                    <a:gd name="T9" fmla="*/ 23 h 23"/>
                    <a:gd name="T10" fmla="*/ 12 w 23"/>
                    <a:gd name="T11" fmla="*/ 11 h 23"/>
                    <a:gd name="T12" fmla="*/ 11 w 23"/>
                    <a:gd name="T13" fmla="*/ 11 h 23"/>
                    <a:gd name="T14" fmla="*/ 12 w 23"/>
                    <a:gd name="T15" fmla="*/ 11 h 23"/>
                    <a:gd name="T16" fmla="*/ 12 w 23"/>
                    <a:gd name="T1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23">
                      <a:moveTo>
                        <a:pt x="12" y="23"/>
                      </a:moveTo>
                      <a:cubicBezTo>
                        <a:pt x="5" y="23"/>
                        <a:pt x="0" y="18"/>
                        <a:pt x="0" y="11"/>
                      </a:cubicBezTo>
                      <a:cubicBezTo>
                        <a:pt x="0" y="5"/>
                        <a:pt x="5" y="0"/>
                        <a:pt x="12" y="0"/>
                      </a:cubicBezTo>
                      <a:cubicBezTo>
                        <a:pt x="18" y="0"/>
                        <a:pt x="23" y="5"/>
                        <a:pt x="23" y="11"/>
                      </a:cubicBezTo>
                      <a:cubicBezTo>
                        <a:pt x="23" y="18"/>
                        <a:pt x="18" y="23"/>
                        <a:pt x="12" y="23"/>
                      </a:cubicBezTo>
                      <a:close/>
                      <a:moveTo>
                        <a:pt x="12" y="11"/>
                      </a:move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11" y="12"/>
                        <a:pt x="12" y="12"/>
                        <a:pt x="12" y="11"/>
                      </a:cubicBezTo>
                      <a:cubicBezTo>
                        <a:pt x="12" y="11"/>
                        <a:pt x="12" y="11"/>
                        <a:pt x="12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97" name="Freeform 84">
                  <a:extLst>
                    <a:ext uri="{FF2B5EF4-FFF2-40B4-BE49-F238E27FC236}">
                      <a16:creationId xmlns:a16="http://schemas.microsoft.com/office/drawing/2014/main" id="{1B3E3A3A-1653-4DBF-8119-6E6AF77346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206788" y="5818188"/>
                  <a:ext cx="38100" cy="36512"/>
                </a:xfrm>
                <a:custGeom>
                  <a:avLst/>
                  <a:gdLst>
                    <a:gd name="T0" fmla="*/ 12 w 23"/>
                    <a:gd name="T1" fmla="*/ 22 h 22"/>
                    <a:gd name="T2" fmla="*/ 0 w 23"/>
                    <a:gd name="T3" fmla="*/ 11 h 22"/>
                    <a:gd name="T4" fmla="*/ 12 w 23"/>
                    <a:gd name="T5" fmla="*/ 0 h 22"/>
                    <a:gd name="T6" fmla="*/ 23 w 23"/>
                    <a:gd name="T7" fmla="*/ 11 h 22"/>
                    <a:gd name="T8" fmla="*/ 12 w 23"/>
                    <a:gd name="T9" fmla="*/ 22 h 22"/>
                    <a:gd name="T10" fmla="*/ 12 w 23"/>
                    <a:gd name="T11" fmla="*/ 10 h 22"/>
                    <a:gd name="T12" fmla="*/ 11 w 23"/>
                    <a:gd name="T13" fmla="*/ 11 h 22"/>
                    <a:gd name="T14" fmla="*/ 12 w 23"/>
                    <a:gd name="T15" fmla="*/ 11 h 22"/>
                    <a:gd name="T16" fmla="*/ 12 w 23"/>
                    <a:gd name="T1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22">
                      <a:moveTo>
                        <a:pt x="12" y="22"/>
                      </a:moveTo>
                      <a:cubicBezTo>
                        <a:pt x="5" y="22"/>
                        <a:pt x="0" y="17"/>
                        <a:pt x="0" y="11"/>
                      </a:cubicBezTo>
                      <a:cubicBezTo>
                        <a:pt x="0" y="5"/>
                        <a:pt x="5" y="0"/>
                        <a:pt x="12" y="0"/>
                      </a:cubicBezTo>
                      <a:cubicBezTo>
                        <a:pt x="18" y="0"/>
                        <a:pt x="23" y="5"/>
                        <a:pt x="23" y="11"/>
                      </a:cubicBezTo>
                      <a:cubicBezTo>
                        <a:pt x="23" y="17"/>
                        <a:pt x="18" y="22"/>
                        <a:pt x="12" y="22"/>
                      </a:cubicBezTo>
                      <a:close/>
                      <a:moveTo>
                        <a:pt x="12" y="10"/>
                      </a:moveTo>
                      <a:cubicBezTo>
                        <a:pt x="11" y="10"/>
                        <a:pt x="11" y="11"/>
                        <a:pt x="11" y="11"/>
                      </a:cubicBezTo>
                      <a:cubicBezTo>
                        <a:pt x="11" y="12"/>
                        <a:pt x="12" y="12"/>
                        <a:pt x="12" y="11"/>
                      </a:cubicBezTo>
                      <a:cubicBezTo>
                        <a:pt x="12" y="11"/>
                        <a:pt x="12" y="10"/>
                        <a:pt x="1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98" name="Line 85">
                  <a:extLst>
                    <a:ext uri="{FF2B5EF4-FFF2-40B4-BE49-F238E27FC236}">
                      <a16:creationId xmlns:a16="http://schemas.microsoft.com/office/drawing/2014/main" id="{44627640-E532-4EB6-97EA-3D748F2E28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86175" y="5467350"/>
                  <a:ext cx="0" cy="0"/>
                </a:xfrm>
                <a:prstGeom prst="lin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99" name="Line 86">
                  <a:extLst>
                    <a:ext uri="{FF2B5EF4-FFF2-40B4-BE49-F238E27FC236}">
                      <a16:creationId xmlns:a16="http://schemas.microsoft.com/office/drawing/2014/main" id="{A61254C9-E9B3-46E1-A9DE-E52DA49D8A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86175" y="5467350"/>
                  <a:ext cx="0" cy="0"/>
                </a:xfrm>
                <a:prstGeom prst="lin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</p:grp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223CC471-2098-4E2A-A98A-ED110F7F8346}"/>
                </a:ext>
              </a:extLst>
            </p:cNvPr>
            <p:cNvGrpSpPr/>
            <p:nvPr/>
          </p:nvGrpSpPr>
          <p:grpSpPr>
            <a:xfrm>
              <a:off x="4484371" y="2804519"/>
              <a:ext cx="2209212" cy="1269825"/>
              <a:chOff x="4001778" y="2804519"/>
              <a:chExt cx="2209212" cy="1269825"/>
            </a:xfrm>
          </p:grpSpPr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77395799-3836-448A-A7E3-C2368A334F01}"/>
                  </a:ext>
                </a:extLst>
              </p:cNvPr>
              <p:cNvSpPr/>
              <p:nvPr/>
            </p:nvSpPr>
            <p:spPr>
              <a:xfrm>
                <a:off x="4552466" y="2952607"/>
                <a:ext cx="165852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buClr>
                    <a:srgbClr val="C00000"/>
                  </a:buClr>
                </a:pPr>
                <a:r>
                  <a:rPr kumimoji="1" lang="zh-CN" altLang="en-US" sz="1600" b="1" dirty="0">
                    <a:solidFill>
                      <a:srgbClr val="FF0000"/>
                    </a:solidFill>
                    <a:latin typeface="黑体" pitchFamily="49" charset="-122"/>
                    <a:ea typeface="微软雅黑" pitchFamily="34" charset="-122"/>
                  </a:rPr>
                  <a:t>方便的环境搭建</a:t>
                </a:r>
                <a:endParaRPr lang="zh-CN" altLang="zh-CN" sz="1600" dirty="0">
                  <a:solidFill>
                    <a:srgbClr val="FF0000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102" name="Line 24">
                <a:extLst>
                  <a:ext uri="{FF2B5EF4-FFF2-40B4-BE49-F238E27FC236}">
                    <a16:creationId xmlns:a16="http://schemas.microsoft.com/office/drawing/2014/main" id="{9EFDD7FE-134B-4E59-AA43-4D2D0B5C1C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46049" y="3537019"/>
                <a:ext cx="0" cy="537325"/>
              </a:xfrm>
              <a:prstGeom prst="line">
                <a:avLst/>
              </a:prstGeom>
              <a:noFill/>
              <a:ln w="25400" cap="rnd">
                <a:solidFill>
                  <a:schemeClr val="accent2"/>
                </a:solidFill>
                <a:prstDash val="sys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103" name="Oval 27">
                <a:extLst>
                  <a:ext uri="{FF2B5EF4-FFF2-40B4-BE49-F238E27FC236}">
                    <a16:creationId xmlns:a16="http://schemas.microsoft.com/office/drawing/2014/main" id="{276A2F78-501A-4E7B-ABBB-AC3E0E6A3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1778" y="2804519"/>
                <a:ext cx="690273" cy="69200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18282F56-09A7-4726-A353-47BBFF7D8E1A}"/>
                  </a:ext>
                </a:extLst>
              </p:cNvPr>
              <p:cNvGrpSpPr/>
              <p:nvPr/>
            </p:nvGrpSpPr>
            <p:grpSpPr>
              <a:xfrm>
                <a:off x="4121286" y="2935382"/>
                <a:ext cx="460280" cy="460280"/>
                <a:chOff x="8753584" y="1103853"/>
                <a:chExt cx="327968" cy="327968"/>
              </a:xfrm>
              <a:solidFill>
                <a:schemeClr val="bg1"/>
              </a:solidFill>
            </p:grpSpPr>
            <p:sp>
              <p:nvSpPr>
                <p:cNvPr id="105" name="Freeform 87">
                  <a:extLst>
                    <a:ext uri="{FF2B5EF4-FFF2-40B4-BE49-F238E27FC236}">
                      <a16:creationId xmlns:a16="http://schemas.microsoft.com/office/drawing/2014/main" id="{0DD0363E-2BD7-4985-989C-2CD9AC8890A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913168" y="1145509"/>
                  <a:ext cx="8801" cy="8800"/>
                </a:xfrm>
                <a:custGeom>
                  <a:avLst/>
                  <a:gdLst>
                    <a:gd name="T0" fmla="*/ 7 w 14"/>
                    <a:gd name="T1" fmla="*/ 14 h 14"/>
                    <a:gd name="T2" fmla="*/ 0 w 14"/>
                    <a:gd name="T3" fmla="*/ 7 h 14"/>
                    <a:gd name="T4" fmla="*/ 7 w 14"/>
                    <a:gd name="T5" fmla="*/ 0 h 14"/>
                    <a:gd name="T6" fmla="*/ 14 w 14"/>
                    <a:gd name="T7" fmla="*/ 7 h 14"/>
                    <a:gd name="T8" fmla="*/ 7 w 14"/>
                    <a:gd name="T9" fmla="*/ 14 h 14"/>
                    <a:gd name="T10" fmla="*/ 7 w 14"/>
                    <a:gd name="T11" fmla="*/ 2 h 14"/>
                    <a:gd name="T12" fmla="*/ 2 w 14"/>
                    <a:gd name="T13" fmla="*/ 7 h 14"/>
                    <a:gd name="T14" fmla="*/ 7 w 14"/>
                    <a:gd name="T15" fmla="*/ 12 h 14"/>
                    <a:gd name="T16" fmla="*/ 12 w 14"/>
                    <a:gd name="T17" fmla="*/ 7 h 14"/>
                    <a:gd name="T18" fmla="*/ 7 w 14"/>
                    <a:gd name="T19" fmla="*/ 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" h="14">
                      <a:moveTo>
                        <a:pt x="7" y="14"/>
                      </a:moveTo>
                      <a:cubicBezTo>
                        <a:pt x="3" y="14"/>
                        <a:pt x="0" y="11"/>
                        <a:pt x="0" y="7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1" y="0"/>
                        <a:pt x="14" y="3"/>
                        <a:pt x="14" y="7"/>
                      </a:cubicBezTo>
                      <a:cubicBezTo>
                        <a:pt x="14" y="11"/>
                        <a:pt x="11" y="14"/>
                        <a:pt x="7" y="14"/>
                      </a:cubicBezTo>
                      <a:close/>
                      <a:moveTo>
                        <a:pt x="7" y="2"/>
                      </a:moveTo>
                      <a:cubicBezTo>
                        <a:pt x="4" y="2"/>
                        <a:pt x="2" y="4"/>
                        <a:pt x="2" y="7"/>
                      </a:cubicBezTo>
                      <a:cubicBezTo>
                        <a:pt x="2" y="9"/>
                        <a:pt x="4" y="12"/>
                        <a:pt x="7" y="12"/>
                      </a:cubicBezTo>
                      <a:cubicBezTo>
                        <a:pt x="9" y="12"/>
                        <a:pt x="12" y="9"/>
                        <a:pt x="12" y="7"/>
                      </a:cubicBezTo>
                      <a:cubicBezTo>
                        <a:pt x="12" y="4"/>
                        <a:pt x="9" y="2"/>
                        <a:pt x="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06" name="Freeform 88">
                  <a:extLst>
                    <a:ext uri="{FF2B5EF4-FFF2-40B4-BE49-F238E27FC236}">
                      <a16:creationId xmlns:a16="http://schemas.microsoft.com/office/drawing/2014/main" id="{316EBB2B-412D-47F9-979B-1B07D90ED2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71511" y="1103853"/>
                  <a:ext cx="92113" cy="90939"/>
                </a:xfrm>
                <a:custGeom>
                  <a:avLst/>
                  <a:gdLst>
                    <a:gd name="T0" fmla="*/ 93 w 150"/>
                    <a:gd name="T1" fmla="*/ 148 h 148"/>
                    <a:gd name="T2" fmla="*/ 87 w 150"/>
                    <a:gd name="T3" fmla="*/ 143 h 148"/>
                    <a:gd name="T4" fmla="*/ 91 w 150"/>
                    <a:gd name="T5" fmla="*/ 136 h 148"/>
                    <a:gd name="T6" fmla="*/ 138 w 150"/>
                    <a:gd name="T7" fmla="*/ 75 h 148"/>
                    <a:gd name="T8" fmla="*/ 75 w 150"/>
                    <a:gd name="T9" fmla="*/ 12 h 148"/>
                    <a:gd name="T10" fmla="*/ 12 w 150"/>
                    <a:gd name="T11" fmla="*/ 75 h 148"/>
                    <a:gd name="T12" fmla="*/ 59 w 150"/>
                    <a:gd name="T13" fmla="*/ 136 h 148"/>
                    <a:gd name="T14" fmla="*/ 63 w 150"/>
                    <a:gd name="T15" fmla="*/ 143 h 148"/>
                    <a:gd name="T16" fmla="*/ 55 w 150"/>
                    <a:gd name="T17" fmla="*/ 147 h 148"/>
                    <a:gd name="T18" fmla="*/ 0 w 150"/>
                    <a:gd name="T19" fmla="*/ 75 h 148"/>
                    <a:gd name="T20" fmla="*/ 75 w 150"/>
                    <a:gd name="T21" fmla="*/ 0 h 148"/>
                    <a:gd name="T22" fmla="*/ 150 w 150"/>
                    <a:gd name="T23" fmla="*/ 75 h 148"/>
                    <a:gd name="T24" fmla="*/ 94 w 150"/>
                    <a:gd name="T25" fmla="*/ 147 h 148"/>
                    <a:gd name="T26" fmla="*/ 93 w 150"/>
                    <a:gd name="T27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50" h="148">
                      <a:moveTo>
                        <a:pt x="93" y="148"/>
                      </a:moveTo>
                      <a:cubicBezTo>
                        <a:pt x="90" y="148"/>
                        <a:pt x="88" y="146"/>
                        <a:pt x="87" y="143"/>
                      </a:cubicBezTo>
                      <a:cubicBezTo>
                        <a:pt x="86" y="140"/>
                        <a:pt x="88" y="137"/>
                        <a:pt x="91" y="136"/>
                      </a:cubicBezTo>
                      <a:cubicBezTo>
                        <a:pt x="119" y="128"/>
                        <a:pt x="138" y="103"/>
                        <a:pt x="138" y="75"/>
                      </a:cubicBezTo>
                      <a:cubicBezTo>
                        <a:pt x="138" y="40"/>
                        <a:pt x="110" y="12"/>
                        <a:pt x="75" y="12"/>
                      </a:cubicBezTo>
                      <a:cubicBezTo>
                        <a:pt x="40" y="12"/>
                        <a:pt x="12" y="40"/>
                        <a:pt x="12" y="75"/>
                      </a:cubicBezTo>
                      <a:cubicBezTo>
                        <a:pt x="12" y="103"/>
                        <a:pt x="31" y="128"/>
                        <a:pt x="59" y="136"/>
                      </a:cubicBezTo>
                      <a:cubicBezTo>
                        <a:pt x="62" y="137"/>
                        <a:pt x="64" y="140"/>
                        <a:pt x="63" y="143"/>
                      </a:cubicBezTo>
                      <a:cubicBezTo>
                        <a:pt x="62" y="146"/>
                        <a:pt x="59" y="148"/>
                        <a:pt x="55" y="147"/>
                      </a:cubicBezTo>
                      <a:cubicBezTo>
                        <a:pt x="23" y="139"/>
                        <a:pt x="0" y="109"/>
                        <a:pt x="0" y="75"/>
                      </a:cubicBezTo>
                      <a:cubicBezTo>
                        <a:pt x="0" y="33"/>
                        <a:pt x="33" y="0"/>
                        <a:pt x="75" y="0"/>
                      </a:cubicBezTo>
                      <a:cubicBezTo>
                        <a:pt x="116" y="0"/>
                        <a:pt x="150" y="33"/>
                        <a:pt x="150" y="75"/>
                      </a:cubicBezTo>
                      <a:cubicBezTo>
                        <a:pt x="150" y="109"/>
                        <a:pt x="127" y="139"/>
                        <a:pt x="94" y="147"/>
                      </a:cubicBezTo>
                      <a:cubicBezTo>
                        <a:pt x="94" y="148"/>
                        <a:pt x="93" y="148"/>
                        <a:pt x="93" y="1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07" name="Freeform 89">
                  <a:extLst>
                    <a:ext uri="{FF2B5EF4-FFF2-40B4-BE49-F238E27FC236}">
                      <a16:creationId xmlns:a16="http://schemas.microsoft.com/office/drawing/2014/main" id="{BE84A4D4-A5D1-4BFE-A85D-FAA70B3646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53584" y="1221194"/>
                  <a:ext cx="91526" cy="92699"/>
                </a:xfrm>
                <a:custGeom>
                  <a:avLst/>
                  <a:gdLst>
                    <a:gd name="T0" fmla="*/ 75 w 148"/>
                    <a:gd name="T1" fmla="*/ 150 h 150"/>
                    <a:gd name="T2" fmla="*/ 0 w 148"/>
                    <a:gd name="T3" fmla="*/ 75 h 150"/>
                    <a:gd name="T4" fmla="*/ 75 w 148"/>
                    <a:gd name="T5" fmla="*/ 0 h 150"/>
                    <a:gd name="T6" fmla="*/ 147 w 148"/>
                    <a:gd name="T7" fmla="*/ 55 h 150"/>
                    <a:gd name="T8" fmla="*/ 143 w 148"/>
                    <a:gd name="T9" fmla="*/ 63 h 150"/>
                    <a:gd name="T10" fmla="*/ 136 w 148"/>
                    <a:gd name="T11" fmla="*/ 58 h 150"/>
                    <a:gd name="T12" fmla="*/ 75 w 148"/>
                    <a:gd name="T13" fmla="*/ 12 h 150"/>
                    <a:gd name="T14" fmla="*/ 12 w 148"/>
                    <a:gd name="T15" fmla="*/ 75 h 150"/>
                    <a:gd name="T16" fmla="*/ 75 w 148"/>
                    <a:gd name="T17" fmla="*/ 138 h 150"/>
                    <a:gd name="T18" fmla="*/ 136 w 148"/>
                    <a:gd name="T19" fmla="*/ 91 h 150"/>
                    <a:gd name="T20" fmla="*/ 143 w 148"/>
                    <a:gd name="T21" fmla="*/ 87 h 150"/>
                    <a:gd name="T22" fmla="*/ 147 w 148"/>
                    <a:gd name="T23" fmla="*/ 94 h 150"/>
                    <a:gd name="T24" fmla="*/ 75 w 148"/>
                    <a:gd name="T2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8" h="150">
                      <a:moveTo>
                        <a:pt x="75" y="150"/>
                      </a:moveTo>
                      <a:cubicBezTo>
                        <a:pt x="34" y="150"/>
                        <a:pt x="0" y="116"/>
                        <a:pt x="0" y="75"/>
                      </a:cubicBezTo>
                      <a:cubicBezTo>
                        <a:pt x="0" y="33"/>
                        <a:pt x="34" y="0"/>
                        <a:pt x="75" y="0"/>
                      </a:cubicBezTo>
                      <a:cubicBezTo>
                        <a:pt x="109" y="0"/>
                        <a:pt x="139" y="23"/>
                        <a:pt x="147" y="55"/>
                      </a:cubicBezTo>
                      <a:cubicBezTo>
                        <a:pt x="148" y="59"/>
                        <a:pt x="146" y="62"/>
                        <a:pt x="143" y="63"/>
                      </a:cubicBezTo>
                      <a:cubicBezTo>
                        <a:pt x="140" y="64"/>
                        <a:pt x="137" y="62"/>
                        <a:pt x="136" y="58"/>
                      </a:cubicBezTo>
                      <a:cubicBezTo>
                        <a:pt x="129" y="31"/>
                        <a:pt x="103" y="12"/>
                        <a:pt x="75" y="12"/>
                      </a:cubicBezTo>
                      <a:cubicBezTo>
                        <a:pt x="40" y="12"/>
                        <a:pt x="12" y="40"/>
                        <a:pt x="12" y="75"/>
                      </a:cubicBezTo>
                      <a:cubicBezTo>
                        <a:pt x="12" y="110"/>
                        <a:pt x="40" y="138"/>
                        <a:pt x="75" y="138"/>
                      </a:cubicBezTo>
                      <a:cubicBezTo>
                        <a:pt x="103" y="138"/>
                        <a:pt x="129" y="119"/>
                        <a:pt x="136" y="91"/>
                      </a:cubicBezTo>
                      <a:cubicBezTo>
                        <a:pt x="137" y="88"/>
                        <a:pt x="140" y="86"/>
                        <a:pt x="143" y="87"/>
                      </a:cubicBezTo>
                      <a:cubicBezTo>
                        <a:pt x="146" y="88"/>
                        <a:pt x="148" y="91"/>
                        <a:pt x="147" y="94"/>
                      </a:cubicBezTo>
                      <a:cubicBezTo>
                        <a:pt x="139" y="127"/>
                        <a:pt x="109" y="150"/>
                        <a:pt x="75" y="1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08" name="Freeform 90">
                  <a:extLst>
                    <a:ext uri="{FF2B5EF4-FFF2-40B4-BE49-F238E27FC236}">
                      <a16:creationId xmlns:a16="http://schemas.microsoft.com/office/drawing/2014/main" id="{C6E1580F-DB8E-4F38-ADA9-68B46DD8E5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71511" y="1339708"/>
                  <a:ext cx="92113" cy="92113"/>
                </a:xfrm>
                <a:custGeom>
                  <a:avLst/>
                  <a:gdLst>
                    <a:gd name="T0" fmla="*/ 75 w 150"/>
                    <a:gd name="T1" fmla="*/ 149 h 149"/>
                    <a:gd name="T2" fmla="*/ 0 w 150"/>
                    <a:gd name="T3" fmla="*/ 74 h 149"/>
                    <a:gd name="T4" fmla="*/ 55 w 150"/>
                    <a:gd name="T5" fmla="*/ 1 h 149"/>
                    <a:gd name="T6" fmla="*/ 63 w 150"/>
                    <a:gd name="T7" fmla="*/ 5 h 149"/>
                    <a:gd name="T8" fmla="*/ 59 w 150"/>
                    <a:gd name="T9" fmla="*/ 13 h 149"/>
                    <a:gd name="T10" fmla="*/ 12 w 150"/>
                    <a:gd name="T11" fmla="*/ 74 h 149"/>
                    <a:gd name="T12" fmla="*/ 75 w 150"/>
                    <a:gd name="T13" fmla="*/ 137 h 149"/>
                    <a:gd name="T14" fmla="*/ 138 w 150"/>
                    <a:gd name="T15" fmla="*/ 74 h 149"/>
                    <a:gd name="T16" fmla="*/ 91 w 150"/>
                    <a:gd name="T17" fmla="*/ 13 h 149"/>
                    <a:gd name="T18" fmla="*/ 87 w 150"/>
                    <a:gd name="T19" fmla="*/ 5 h 149"/>
                    <a:gd name="T20" fmla="*/ 94 w 150"/>
                    <a:gd name="T21" fmla="*/ 1 h 149"/>
                    <a:gd name="T22" fmla="*/ 150 w 150"/>
                    <a:gd name="T23" fmla="*/ 74 h 149"/>
                    <a:gd name="T24" fmla="*/ 75 w 150"/>
                    <a:gd name="T25" fmla="*/ 149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0" h="149">
                      <a:moveTo>
                        <a:pt x="75" y="149"/>
                      </a:moveTo>
                      <a:cubicBezTo>
                        <a:pt x="33" y="149"/>
                        <a:pt x="0" y="115"/>
                        <a:pt x="0" y="74"/>
                      </a:cubicBezTo>
                      <a:cubicBezTo>
                        <a:pt x="0" y="40"/>
                        <a:pt x="23" y="10"/>
                        <a:pt x="55" y="1"/>
                      </a:cubicBezTo>
                      <a:cubicBezTo>
                        <a:pt x="59" y="0"/>
                        <a:pt x="62" y="2"/>
                        <a:pt x="63" y="5"/>
                      </a:cubicBezTo>
                      <a:cubicBezTo>
                        <a:pt x="64" y="9"/>
                        <a:pt x="62" y="12"/>
                        <a:pt x="59" y="13"/>
                      </a:cubicBezTo>
                      <a:cubicBezTo>
                        <a:pt x="31" y="20"/>
                        <a:pt x="12" y="45"/>
                        <a:pt x="12" y="74"/>
                      </a:cubicBezTo>
                      <a:cubicBezTo>
                        <a:pt x="12" y="108"/>
                        <a:pt x="40" y="137"/>
                        <a:pt x="75" y="137"/>
                      </a:cubicBezTo>
                      <a:cubicBezTo>
                        <a:pt x="110" y="137"/>
                        <a:pt x="138" y="108"/>
                        <a:pt x="138" y="74"/>
                      </a:cubicBezTo>
                      <a:cubicBezTo>
                        <a:pt x="138" y="45"/>
                        <a:pt x="119" y="20"/>
                        <a:pt x="91" y="13"/>
                      </a:cubicBezTo>
                      <a:cubicBezTo>
                        <a:pt x="88" y="12"/>
                        <a:pt x="86" y="9"/>
                        <a:pt x="87" y="5"/>
                      </a:cubicBezTo>
                      <a:cubicBezTo>
                        <a:pt x="88" y="2"/>
                        <a:pt x="91" y="0"/>
                        <a:pt x="94" y="1"/>
                      </a:cubicBezTo>
                      <a:cubicBezTo>
                        <a:pt x="127" y="10"/>
                        <a:pt x="150" y="40"/>
                        <a:pt x="150" y="74"/>
                      </a:cubicBezTo>
                      <a:cubicBezTo>
                        <a:pt x="150" y="115"/>
                        <a:pt x="116" y="149"/>
                        <a:pt x="75" y="1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09" name="Freeform 91">
                  <a:extLst>
                    <a:ext uri="{FF2B5EF4-FFF2-40B4-BE49-F238E27FC236}">
                      <a16:creationId xmlns:a16="http://schemas.microsoft.com/office/drawing/2014/main" id="{4226C3A5-498C-48D5-AF76-4117741D7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89439" y="1221194"/>
                  <a:ext cx="92113" cy="92699"/>
                </a:xfrm>
                <a:custGeom>
                  <a:avLst/>
                  <a:gdLst>
                    <a:gd name="T0" fmla="*/ 74 w 149"/>
                    <a:gd name="T1" fmla="*/ 150 h 150"/>
                    <a:gd name="T2" fmla="*/ 1 w 149"/>
                    <a:gd name="T3" fmla="*/ 94 h 150"/>
                    <a:gd name="T4" fmla="*/ 5 w 149"/>
                    <a:gd name="T5" fmla="*/ 87 h 150"/>
                    <a:gd name="T6" fmla="*/ 13 w 149"/>
                    <a:gd name="T7" fmla="*/ 91 h 150"/>
                    <a:gd name="T8" fmla="*/ 74 w 149"/>
                    <a:gd name="T9" fmla="*/ 138 h 150"/>
                    <a:gd name="T10" fmla="*/ 137 w 149"/>
                    <a:gd name="T11" fmla="*/ 75 h 150"/>
                    <a:gd name="T12" fmla="*/ 74 w 149"/>
                    <a:gd name="T13" fmla="*/ 12 h 150"/>
                    <a:gd name="T14" fmla="*/ 13 w 149"/>
                    <a:gd name="T15" fmla="*/ 58 h 150"/>
                    <a:gd name="T16" fmla="*/ 5 w 149"/>
                    <a:gd name="T17" fmla="*/ 63 h 150"/>
                    <a:gd name="T18" fmla="*/ 1 w 149"/>
                    <a:gd name="T19" fmla="*/ 55 h 150"/>
                    <a:gd name="T20" fmla="*/ 74 w 149"/>
                    <a:gd name="T21" fmla="*/ 0 h 150"/>
                    <a:gd name="T22" fmla="*/ 149 w 149"/>
                    <a:gd name="T23" fmla="*/ 75 h 150"/>
                    <a:gd name="T24" fmla="*/ 74 w 149"/>
                    <a:gd name="T2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9" h="150">
                      <a:moveTo>
                        <a:pt x="74" y="150"/>
                      </a:moveTo>
                      <a:cubicBezTo>
                        <a:pt x="40" y="150"/>
                        <a:pt x="10" y="127"/>
                        <a:pt x="1" y="94"/>
                      </a:cubicBezTo>
                      <a:cubicBezTo>
                        <a:pt x="0" y="91"/>
                        <a:pt x="2" y="88"/>
                        <a:pt x="5" y="87"/>
                      </a:cubicBezTo>
                      <a:cubicBezTo>
                        <a:pt x="9" y="86"/>
                        <a:pt x="12" y="88"/>
                        <a:pt x="13" y="91"/>
                      </a:cubicBezTo>
                      <a:cubicBezTo>
                        <a:pt x="20" y="119"/>
                        <a:pt x="45" y="138"/>
                        <a:pt x="74" y="138"/>
                      </a:cubicBezTo>
                      <a:cubicBezTo>
                        <a:pt x="109" y="138"/>
                        <a:pt x="137" y="110"/>
                        <a:pt x="137" y="75"/>
                      </a:cubicBezTo>
                      <a:cubicBezTo>
                        <a:pt x="137" y="40"/>
                        <a:pt x="109" y="12"/>
                        <a:pt x="74" y="12"/>
                      </a:cubicBezTo>
                      <a:cubicBezTo>
                        <a:pt x="45" y="12"/>
                        <a:pt x="20" y="31"/>
                        <a:pt x="13" y="58"/>
                      </a:cubicBezTo>
                      <a:cubicBezTo>
                        <a:pt x="12" y="62"/>
                        <a:pt x="9" y="64"/>
                        <a:pt x="5" y="63"/>
                      </a:cubicBezTo>
                      <a:cubicBezTo>
                        <a:pt x="2" y="62"/>
                        <a:pt x="0" y="59"/>
                        <a:pt x="1" y="55"/>
                      </a:cubicBezTo>
                      <a:cubicBezTo>
                        <a:pt x="10" y="23"/>
                        <a:pt x="40" y="0"/>
                        <a:pt x="74" y="0"/>
                      </a:cubicBezTo>
                      <a:cubicBezTo>
                        <a:pt x="115" y="0"/>
                        <a:pt x="149" y="33"/>
                        <a:pt x="149" y="75"/>
                      </a:cubicBezTo>
                      <a:cubicBezTo>
                        <a:pt x="149" y="116"/>
                        <a:pt x="115" y="150"/>
                        <a:pt x="74" y="1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10" name="Freeform 92">
                  <a:extLst>
                    <a:ext uri="{FF2B5EF4-FFF2-40B4-BE49-F238E27FC236}">
                      <a16:creationId xmlns:a16="http://schemas.microsoft.com/office/drawing/2014/main" id="{F6D7F931-2E5E-47F2-AEE5-59B22601EFC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785266" y="1134949"/>
                  <a:ext cx="264604" cy="265191"/>
                </a:xfrm>
                <a:custGeom>
                  <a:avLst/>
                  <a:gdLst>
                    <a:gd name="T0" fmla="*/ 215 w 430"/>
                    <a:gd name="T1" fmla="*/ 430 h 430"/>
                    <a:gd name="T2" fmla="*/ 191 w 430"/>
                    <a:gd name="T3" fmla="*/ 406 h 430"/>
                    <a:gd name="T4" fmla="*/ 191 w 430"/>
                    <a:gd name="T5" fmla="*/ 315 h 430"/>
                    <a:gd name="T6" fmla="*/ 115 w 430"/>
                    <a:gd name="T7" fmla="*/ 239 h 430"/>
                    <a:gd name="T8" fmla="*/ 24 w 430"/>
                    <a:gd name="T9" fmla="*/ 239 h 430"/>
                    <a:gd name="T10" fmla="*/ 0 w 430"/>
                    <a:gd name="T11" fmla="*/ 215 h 430"/>
                    <a:gd name="T12" fmla="*/ 24 w 430"/>
                    <a:gd name="T13" fmla="*/ 191 h 430"/>
                    <a:gd name="T14" fmla="*/ 115 w 430"/>
                    <a:gd name="T15" fmla="*/ 191 h 430"/>
                    <a:gd name="T16" fmla="*/ 191 w 430"/>
                    <a:gd name="T17" fmla="*/ 114 h 430"/>
                    <a:gd name="T18" fmla="*/ 191 w 430"/>
                    <a:gd name="T19" fmla="*/ 24 h 430"/>
                    <a:gd name="T20" fmla="*/ 215 w 430"/>
                    <a:gd name="T21" fmla="*/ 0 h 430"/>
                    <a:gd name="T22" fmla="*/ 239 w 430"/>
                    <a:gd name="T23" fmla="*/ 24 h 430"/>
                    <a:gd name="T24" fmla="*/ 239 w 430"/>
                    <a:gd name="T25" fmla="*/ 114 h 430"/>
                    <a:gd name="T26" fmla="*/ 315 w 430"/>
                    <a:gd name="T27" fmla="*/ 191 h 430"/>
                    <a:gd name="T28" fmla="*/ 406 w 430"/>
                    <a:gd name="T29" fmla="*/ 191 h 430"/>
                    <a:gd name="T30" fmla="*/ 430 w 430"/>
                    <a:gd name="T31" fmla="*/ 215 h 430"/>
                    <a:gd name="T32" fmla="*/ 406 w 430"/>
                    <a:gd name="T33" fmla="*/ 239 h 430"/>
                    <a:gd name="T34" fmla="*/ 315 w 430"/>
                    <a:gd name="T35" fmla="*/ 239 h 430"/>
                    <a:gd name="T36" fmla="*/ 239 w 430"/>
                    <a:gd name="T37" fmla="*/ 315 h 430"/>
                    <a:gd name="T38" fmla="*/ 239 w 430"/>
                    <a:gd name="T39" fmla="*/ 406 h 430"/>
                    <a:gd name="T40" fmla="*/ 215 w 430"/>
                    <a:gd name="T41" fmla="*/ 430 h 430"/>
                    <a:gd name="T42" fmla="*/ 24 w 430"/>
                    <a:gd name="T43" fmla="*/ 203 h 430"/>
                    <a:gd name="T44" fmla="*/ 12 w 430"/>
                    <a:gd name="T45" fmla="*/ 215 h 430"/>
                    <a:gd name="T46" fmla="*/ 24 w 430"/>
                    <a:gd name="T47" fmla="*/ 227 h 430"/>
                    <a:gd name="T48" fmla="*/ 115 w 430"/>
                    <a:gd name="T49" fmla="*/ 227 h 430"/>
                    <a:gd name="T50" fmla="*/ 203 w 430"/>
                    <a:gd name="T51" fmla="*/ 315 h 430"/>
                    <a:gd name="T52" fmla="*/ 203 w 430"/>
                    <a:gd name="T53" fmla="*/ 406 h 430"/>
                    <a:gd name="T54" fmla="*/ 215 w 430"/>
                    <a:gd name="T55" fmla="*/ 418 h 430"/>
                    <a:gd name="T56" fmla="*/ 227 w 430"/>
                    <a:gd name="T57" fmla="*/ 406 h 430"/>
                    <a:gd name="T58" fmla="*/ 227 w 430"/>
                    <a:gd name="T59" fmla="*/ 315 h 430"/>
                    <a:gd name="T60" fmla="*/ 315 w 430"/>
                    <a:gd name="T61" fmla="*/ 227 h 430"/>
                    <a:gd name="T62" fmla="*/ 406 w 430"/>
                    <a:gd name="T63" fmla="*/ 227 h 430"/>
                    <a:gd name="T64" fmla="*/ 418 w 430"/>
                    <a:gd name="T65" fmla="*/ 215 h 430"/>
                    <a:gd name="T66" fmla="*/ 406 w 430"/>
                    <a:gd name="T67" fmla="*/ 203 h 430"/>
                    <a:gd name="T68" fmla="*/ 315 w 430"/>
                    <a:gd name="T69" fmla="*/ 203 h 430"/>
                    <a:gd name="T70" fmla="*/ 227 w 430"/>
                    <a:gd name="T71" fmla="*/ 114 h 430"/>
                    <a:gd name="T72" fmla="*/ 227 w 430"/>
                    <a:gd name="T73" fmla="*/ 24 h 430"/>
                    <a:gd name="T74" fmla="*/ 215 w 430"/>
                    <a:gd name="T75" fmla="*/ 12 h 430"/>
                    <a:gd name="T76" fmla="*/ 203 w 430"/>
                    <a:gd name="T77" fmla="*/ 24 h 430"/>
                    <a:gd name="T78" fmla="*/ 203 w 430"/>
                    <a:gd name="T79" fmla="*/ 114 h 430"/>
                    <a:gd name="T80" fmla="*/ 115 w 430"/>
                    <a:gd name="T81" fmla="*/ 203 h 430"/>
                    <a:gd name="T82" fmla="*/ 24 w 430"/>
                    <a:gd name="T83" fmla="*/ 203 h 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430" h="430">
                      <a:moveTo>
                        <a:pt x="215" y="430"/>
                      </a:moveTo>
                      <a:cubicBezTo>
                        <a:pt x="202" y="430"/>
                        <a:pt x="191" y="419"/>
                        <a:pt x="191" y="406"/>
                      </a:cubicBezTo>
                      <a:cubicBezTo>
                        <a:pt x="191" y="315"/>
                        <a:pt x="191" y="315"/>
                        <a:pt x="191" y="315"/>
                      </a:cubicBezTo>
                      <a:cubicBezTo>
                        <a:pt x="191" y="273"/>
                        <a:pt x="157" y="239"/>
                        <a:pt x="115" y="239"/>
                      </a:cubicBezTo>
                      <a:cubicBezTo>
                        <a:pt x="24" y="239"/>
                        <a:pt x="24" y="239"/>
                        <a:pt x="24" y="239"/>
                      </a:cubicBezTo>
                      <a:cubicBezTo>
                        <a:pt x="11" y="239"/>
                        <a:pt x="0" y="228"/>
                        <a:pt x="0" y="215"/>
                      </a:cubicBezTo>
                      <a:cubicBezTo>
                        <a:pt x="0" y="202"/>
                        <a:pt x="11" y="191"/>
                        <a:pt x="24" y="191"/>
                      </a:cubicBezTo>
                      <a:cubicBezTo>
                        <a:pt x="115" y="191"/>
                        <a:pt x="115" y="191"/>
                        <a:pt x="115" y="191"/>
                      </a:cubicBezTo>
                      <a:cubicBezTo>
                        <a:pt x="157" y="191"/>
                        <a:pt x="191" y="157"/>
                        <a:pt x="191" y="114"/>
                      </a:cubicBezTo>
                      <a:cubicBezTo>
                        <a:pt x="191" y="24"/>
                        <a:pt x="191" y="24"/>
                        <a:pt x="191" y="24"/>
                      </a:cubicBezTo>
                      <a:cubicBezTo>
                        <a:pt x="191" y="11"/>
                        <a:pt x="202" y="0"/>
                        <a:pt x="215" y="0"/>
                      </a:cubicBezTo>
                      <a:cubicBezTo>
                        <a:pt x="228" y="0"/>
                        <a:pt x="239" y="11"/>
                        <a:pt x="239" y="24"/>
                      </a:cubicBezTo>
                      <a:cubicBezTo>
                        <a:pt x="239" y="114"/>
                        <a:pt x="239" y="114"/>
                        <a:pt x="239" y="114"/>
                      </a:cubicBezTo>
                      <a:cubicBezTo>
                        <a:pt x="239" y="157"/>
                        <a:pt x="273" y="191"/>
                        <a:pt x="315" y="191"/>
                      </a:cubicBezTo>
                      <a:cubicBezTo>
                        <a:pt x="406" y="191"/>
                        <a:pt x="406" y="191"/>
                        <a:pt x="406" y="191"/>
                      </a:cubicBezTo>
                      <a:cubicBezTo>
                        <a:pt x="419" y="191"/>
                        <a:pt x="430" y="202"/>
                        <a:pt x="430" y="215"/>
                      </a:cubicBezTo>
                      <a:cubicBezTo>
                        <a:pt x="430" y="228"/>
                        <a:pt x="419" y="239"/>
                        <a:pt x="406" y="239"/>
                      </a:cubicBezTo>
                      <a:cubicBezTo>
                        <a:pt x="315" y="239"/>
                        <a:pt x="315" y="239"/>
                        <a:pt x="315" y="239"/>
                      </a:cubicBezTo>
                      <a:cubicBezTo>
                        <a:pt x="273" y="239"/>
                        <a:pt x="239" y="273"/>
                        <a:pt x="239" y="315"/>
                      </a:cubicBezTo>
                      <a:cubicBezTo>
                        <a:pt x="239" y="406"/>
                        <a:pt x="239" y="406"/>
                        <a:pt x="239" y="406"/>
                      </a:cubicBezTo>
                      <a:cubicBezTo>
                        <a:pt x="239" y="419"/>
                        <a:pt x="228" y="430"/>
                        <a:pt x="215" y="430"/>
                      </a:cubicBezTo>
                      <a:close/>
                      <a:moveTo>
                        <a:pt x="24" y="203"/>
                      </a:moveTo>
                      <a:cubicBezTo>
                        <a:pt x="17" y="203"/>
                        <a:pt x="12" y="208"/>
                        <a:pt x="12" y="215"/>
                      </a:cubicBezTo>
                      <a:cubicBezTo>
                        <a:pt x="12" y="221"/>
                        <a:pt x="17" y="227"/>
                        <a:pt x="24" y="227"/>
                      </a:cubicBezTo>
                      <a:cubicBezTo>
                        <a:pt x="115" y="227"/>
                        <a:pt x="115" y="227"/>
                        <a:pt x="115" y="227"/>
                      </a:cubicBezTo>
                      <a:cubicBezTo>
                        <a:pt x="163" y="227"/>
                        <a:pt x="203" y="266"/>
                        <a:pt x="203" y="315"/>
                      </a:cubicBezTo>
                      <a:cubicBezTo>
                        <a:pt x="203" y="406"/>
                        <a:pt x="203" y="406"/>
                        <a:pt x="203" y="406"/>
                      </a:cubicBezTo>
                      <a:cubicBezTo>
                        <a:pt x="203" y="412"/>
                        <a:pt x="208" y="418"/>
                        <a:pt x="215" y="418"/>
                      </a:cubicBezTo>
                      <a:cubicBezTo>
                        <a:pt x="221" y="418"/>
                        <a:pt x="227" y="412"/>
                        <a:pt x="227" y="406"/>
                      </a:cubicBezTo>
                      <a:cubicBezTo>
                        <a:pt x="227" y="315"/>
                        <a:pt x="227" y="315"/>
                        <a:pt x="227" y="315"/>
                      </a:cubicBezTo>
                      <a:cubicBezTo>
                        <a:pt x="227" y="266"/>
                        <a:pt x="266" y="227"/>
                        <a:pt x="315" y="227"/>
                      </a:cubicBezTo>
                      <a:cubicBezTo>
                        <a:pt x="406" y="227"/>
                        <a:pt x="406" y="227"/>
                        <a:pt x="406" y="227"/>
                      </a:cubicBezTo>
                      <a:cubicBezTo>
                        <a:pt x="412" y="227"/>
                        <a:pt x="418" y="221"/>
                        <a:pt x="418" y="215"/>
                      </a:cubicBezTo>
                      <a:cubicBezTo>
                        <a:pt x="418" y="208"/>
                        <a:pt x="412" y="203"/>
                        <a:pt x="406" y="203"/>
                      </a:cubicBezTo>
                      <a:cubicBezTo>
                        <a:pt x="315" y="203"/>
                        <a:pt x="315" y="203"/>
                        <a:pt x="315" y="203"/>
                      </a:cubicBezTo>
                      <a:cubicBezTo>
                        <a:pt x="266" y="203"/>
                        <a:pt x="227" y="163"/>
                        <a:pt x="227" y="114"/>
                      </a:cubicBezTo>
                      <a:cubicBezTo>
                        <a:pt x="227" y="24"/>
                        <a:pt x="227" y="24"/>
                        <a:pt x="227" y="24"/>
                      </a:cubicBezTo>
                      <a:cubicBezTo>
                        <a:pt x="227" y="17"/>
                        <a:pt x="221" y="12"/>
                        <a:pt x="215" y="12"/>
                      </a:cubicBezTo>
                      <a:cubicBezTo>
                        <a:pt x="208" y="12"/>
                        <a:pt x="203" y="17"/>
                        <a:pt x="203" y="24"/>
                      </a:cubicBezTo>
                      <a:cubicBezTo>
                        <a:pt x="203" y="114"/>
                        <a:pt x="203" y="114"/>
                        <a:pt x="203" y="114"/>
                      </a:cubicBezTo>
                      <a:cubicBezTo>
                        <a:pt x="203" y="163"/>
                        <a:pt x="163" y="203"/>
                        <a:pt x="115" y="203"/>
                      </a:cubicBezTo>
                      <a:lnTo>
                        <a:pt x="24" y="20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11" name="Freeform 93">
                  <a:extLst>
                    <a:ext uri="{FF2B5EF4-FFF2-40B4-BE49-F238E27FC236}">
                      <a16:creationId xmlns:a16="http://schemas.microsoft.com/office/drawing/2014/main" id="{C3F5967F-647F-488F-A857-D388863189A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91459" y="1241729"/>
                  <a:ext cx="51630" cy="51043"/>
                </a:xfrm>
                <a:custGeom>
                  <a:avLst/>
                  <a:gdLst>
                    <a:gd name="T0" fmla="*/ 42 w 83"/>
                    <a:gd name="T1" fmla="*/ 83 h 83"/>
                    <a:gd name="T2" fmla="*/ 0 w 83"/>
                    <a:gd name="T3" fmla="*/ 42 h 83"/>
                    <a:gd name="T4" fmla="*/ 42 w 83"/>
                    <a:gd name="T5" fmla="*/ 0 h 83"/>
                    <a:gd name="T6" fmla="*/ 83 w 83"/>
                    <a:gd name="T7" fmla="*/ 42 h 83"/>
                    <a:gd name="T8" fmla="*/ 42 w 83"/>
                    <a:gd name="T9" fmla="*/ 83 h 83"/>
                    <a:gd name="T10" fmla="*/ 42 w 83"/>
                    <a:gd name="T11" fmla="*/ 12 h 83"/>
                    <a:gd name="T12" fmla="*/ 12 w 83"/>
                    <a:gd name="T13" fmla="*/ 42 h 83"/>
                    <a:gd name="T14" fmla="*/ 42 w 83"/>
                    <a:gd name="T15" fmla="*/ 71 h 83"/>
                    <a:gd name="T16" fmla="*/ 71 w 83"/>
                    <a:gd name="T17" fmla="*/ 42 h 83"/>
                    <a:gd name="T18" fmla="*/ 42 w 83"/>
                    <a:gd name="T19" fmla="*/ 1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3" h="83">
                      <a:moveTo>
                        <a:pt x="42" y="83"/>
                      </a:moveTo>
                      <a:cubicBezTo>
                        <a:pt x="19" y="83"/>
                        <a:pt x="0" y="65"/>
                        <a:pt x="0" y="42"/>
                      </a:cubicBezTo>
                      <a:cubicBezTo>
                        <a:pt x="0" y="19"/>
                        <a:pt x="19" y="0"/>
                        <a:pt x="42" y="0"/>
                      </a:cubicBezTo>
                      <a:cubicBezTo>
                        <a:pt x="65" y="0"/>
                        <a:pt x="83" y="19"/>
                        <a:pt x="83" y="42"/>
                      </a:cubicBezTo>
                      <a:cubicBezTo>
                        <a:pt x="83" y="65"/>
                        <a:pt x="65" y="83"/>
                        <a:pt x="42" y="83"/>
                      </a:cubicBezTo>
                      <a:close/>
                      <a:moveTo>
                        <a:pt x="42" y="12"/>
                      </a:moveTo>
                      <a:cubicBezTo>
                        <a:pt x="25" y="12"/>
                        <a:pt x="12" y="25"/>
                        <a:pt x="12" y="42"/>
                      </a:cubicBezTo>
                      <a:cubicBezTo>
                        <a:pt x="12" y="58"/>
                        <a:pt x="25" y="71"/>
                        <a:pt x="42" y="71"/>
                      </a:cubicBezTo>
                      <a:cubicBezTo>
                        <a:pt x="58" y="71"/>
                        <a:pt x="71" y="58"/>
                        <a:pt x="71" y="42"/>
                      </a:cubicBezTo>
                      <a:cubicBezTo>
                        <a:pt x="71" y="25"/>
                        <a:pt x="58" y="12"/>
                        <a:pt x="4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12" name="Freeform 94">
                  <a:extLst>
                    <a:ext uri="{FF2B5EF4-FFF2-40B4-BE49-F238E27FC236}">
                      <a16:creationId xmlns:a16="http://schemas.microsoft.com/office/drawing/2014/main" id="{057FE051-6D26-4B54-BB0E-5F327E8DB4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910234" y="1260503"/>
                  <a:ext cx="14668" cy="14081"/>
                </a:xfrm>
                <a:custGeom>
                  <a:avLst/>
                  <a:gdLst>
                    <a:gd name="T0" fmla="*/ 12 w 24"/>
                    <a:gd name="T1" fmla="*/ 23 h 23"/>
                    <a:gd name="T2" fmla="*/ 0 w 24"/>
                    <a:gd name="T3" fmla="*/ 12 h 23"/>
                    <a:gd name="T4" fmla="*/ 12 w 24"/>
                    <a:gd name="T5" fmla="*/ 0 h 23"/>
                    <a:gd name="T6" fmla="*/ 24 w 24"/>
                    <a:gd name="T7" fmla="*/ 12 h 23"/>
                    <a:gd name="T8" fmla="*/ 12 w 24"/>
                    <a:gd name="T9" fmla="*/ 23 h 23"/>
                    <a:gd name="T10" fmla="*/ 12 w 24"/>
                    <a:gd name="T11" fmla="*/ 11 h 23"/>
                    <a:gd name="T12" fmla="*/ 12 w 24"/>
                    <a:gd name="T13" fmla="*/ 12 h 23"/>
                    <a:gd name="T14" fmla="*/ 12 w 24"/>
                    <a:gd name="T15" fmla="*/ 12 h 23"/>
                    <a:gd name="T16" fmla="*/ 12 w 24"/>
                    <a:gd name="T1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23">
                      <a:moveTo>
                        <a:pt x="12" y="23"/>
                      </a:moveTo>
                      <a:cubicBezTo>
                        <a:pt x="5" y="23"/>
                        <a:pt x="0" y="18"/>
                        <a:pt x="0" y="12"/>
                      </a:cubicBezTo>
                      <a:cubicBezTo>
                        <a:pt x="0" y="5"/>
                        <a:pt x="5" y="0"/>
                        <a:pt x="12" y="0"/>
                      </a:cubicBezTo>
                      <a:cubicBezTo>
                        <a:pt x="18" y="0"/>
                        <a:pt x="24" y="5"/>
                        <a:pt x="24" y="12"/>
                      </a:cubicBezTo>
                      <a:cubicBezTo>
                        <a:pt x="24" y="18"/>
                        <a:pt x="18" y="23"/>
                        <a:pt x="12" y="23"/>
                      </a:cubicBezTo>
                      <a:close/>
                      <a:moveTo>
                        <a:pt x="12" y="11"/>
                      </a:moveTo>
                      <a:cubicBezTo>
                        <a:pt x="12" y="11"/>
                        <a:pt x="12" y="12"/>
                        <a:pt x="12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2" y="12"/>
                        <a:pt x="12" y="11"/>
                        <a:pt x="12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13" name="Freeform 95">
                  <a:extLst>
                    <a:ext uri="{FF2B5EF4-FFF2-40B4-BE49-F238E27FC236}">
                      <a16:creationId xmlns:a16="http://schemas.microsoft.com/office/drawing/2014/main" id="{074D14E2-2DDF-46B7-84D8-CB4DE1ABDD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13754" y="1115587"/>
                  <a:ext cx="7627" cy="26988"/>
                </a:xfrm>
                <a:custGeom>
                  <a:avLst/>
                  <a:gdLst>
                    <a:gd name="T0" fmla="*/ 6 w 12"/>
                    <a:gd name="T1" fmla="*/ 44 h 44"/>
                    <a:gd name="T2" fmla="*/ 0 w 12"/>
                    <a:gd name="T3" fmla="*/ 38 h 44"/>
                    <a:gd name="T4" fmla="*/ 0 w 12"/>
                    <a:gd name="T5" fmla="*/ 6 h 44"/>
                    <a:gd name="T6" fmla="*/ 6 w 12"/>
                    <a:gd name="T7" fmla="*/ 0 h 44"/>
                    <a:gd name="T8" fmla="*/ 12 w 12"/>
                    <a:gd name="T9" fmla="*/ 6 h 44"/>
                    <a:gd name="T10" fmla="*/ 12 w 12"/>
                    <a:gd name="T11" fmla="*/ 38 h 44"/>
                    <a:gd name="T12" fmla="*/ 6 w 12"/>
                    <a:gd name="T13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44">
                      <a:moveTo>
                        <a:pt x="6" y="44"/>
                      </a:moveTo>
                      <a:cubicBezTo>
                        <a:pt x="3" y="44"/>
                        <a:pt x="0" y="41"/>
                        <a:pt x="0" y="38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9" y="0"/>
                        <a:pt x="12" y="3"/>
                        <a:pt x="12" y="6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2" y="41"/>
                        <a:pt x="9" y="44"/>
                        <a:pt x="6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14" name="Freeform 96">
                  <a:extLst>
                    <a:ext uri="{FF2B5EF4-FFF2-40B4-BE49-F238E27FC236}">
                      <a16:creationId xmlns:a16="http://schemas.microsoft.com/office/drawing/2014/main" id="{F08D7D97-6FAD-4A51-9C0B-8B4B04682B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83246" y="1146096"/>
                  <a:ext cx="26988" cy="7627"/>
                </a:xfrm>
                <a:custGeom>
                  <a:avLst/>
                  <a:gdLst>
                    <a:gd name="T0" fmla="*/ 38 w 44"/>
                    <a:gd name="T1" fmla="*/ 12 h 12"/>
                    <a:gd name="T2" fmla="*/ 6 w 44"/>
                    <a:gd name="T3" fmla="*/ 12 h 12"/>
                    <a:gd name="T4" fmla="*/ 0 w 44"/>
                    <a:gd name="T5" fmla="*/ 6 h 12"/>
                    <a:gd name="T6" fmla="*/ 6 w 44"/>
                    <a:gd name="T7" fmla="*/ 0 h 12"/>
                    <a:gd name="T8" fmla="*/ 38 w 44"/>
                    <a:gd name="T9" fmla="*/ 0 h 12"/>
                    <a:gd name="T10" fmla="*/ 44 w 44"/>
                    <a:gd name="T11" fmla="*/ 6 h 12"/>
                    <a:gd name="T12" fmla="*/ 38 w 44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" h="12">
                      <a:moveTo>
                        <a:pt x="38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41" y="0"/>
                        <a:pt x="44" y="3"/>
                        <a:pt x="44" y="6"/>
                      </a:cubicBezTo>
                      <a:cubicBezTo>
                        <a:pt x="44" y="9"/>
                        <a:pt x="41" y="12"/>
                        <a:pt x="3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15" name="Freeform 97">
                  <a:extLst>
                    <a:ext uri="{FF2B5EF4-FFF2-40B4-BE49-F238E27FC236}">
                      <a16:creationId xmlns:a16="http://schemas.microsoft.com/office/drawing/2014/main" id="{5160363E-FB14-40C7-8A3A-517B401C05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24902" y="1146096"/>
                  <a:ext cx="26402" cy="7627"/>
                </a:xfrm>
                <a:custGeom>
                  <a:avLst/>
                  <a:gdLst>
                    <a:gd name="T0" fmla="*/ 37 w 43"/>
                    <a:gd name="T1" fmla="*/ 12 h 12"/>
                    <a:gd name="T2" fmla="*/ 6 w 43"/>
                    <a:gd name="T3" fmla="*/ 12 h 12"/>
                    <a:gd name="T4" fmla="*/ 0 w 43"/>
                    <a:gd name="T5" fmla="*/ 6 h 12"/>
                    <a:gd name="T6" fmla="*/ 6 w 43"/>
                    <a:gd name="T7" fmla="*/ 0 h 12"/>
                    <a:gd name="T8" fmla="*/ 37 w 43"/>
                    <a:gd name="T9" fmla="*/ 0 h 12"/>
                    <a:gd name="T10" fmla="*/ 43 w 43"/>
                    <a:gd name="T11" fmla="*/ 6 h 12"/>
                    <a:gd name="T12" fmla="*/ 37 w 43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12">
                      <a:moveTo>
                        <a:pt x="37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2" y="12"/>
                        <a:pt x="0" y="9"/>
                        <a:pt x="0" y="6"/>
                      </a:cubicBezTo>
                      <a:cubicBezTo>
                        <a:pt x="0" y="3"/>
                        <a:pt x="2" y="0"/>
                        <a:pt x="6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41" y="0"/>
                        <a:pt x="43" y="3"/>
                        <a:pt x="43" y="6"/>
                      </a:cubicBezTo>
                      <a:cubicBezTo>
                        <a:pt x="43" y="9"/>
                        <a:pt x="41" y="12"/>
                        <a:pt x="3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16" name="Freeform 98">
                  <a:extLst>
                    <a:ext uri="{FF2B5EF4-FFF2-40B4-BE49-F238E27FC236}">
                      <a16:creationId xmlns:a16="http://schemas.microsoft.com/office/drawing/2014/main" id="{F13A2A54-E88D-491F-8920-6A903C8D7F7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795827" y="1262850"/>
                  <a:ext cx="8214" cy="9387"/>
                </a:xfrm>
                <a:custGeom>
                  <a:avLst/>
                  <a:gdLst>
                    <a:gd name="T0" fmla="*/ 7 w 14"/>
                    <a:gd name="T1" fmla="*/ 15 h 15"/>
                    <a:gd name="T2" fmla="*/ 0 w 14"/>
                    <a:gd name="T3" fmla="*/ 8 h 15"/>
                    <a:gd name="T4" fmla="*/ 7 w 14"/>
                    <a:gd name="T5" fmla="*/ 0 h 15"/>
                    <a:gd name="T6" fmla="*/ 14 w 14"/>
                    <a:gd name="T7" fmla="*/ 8 h 15"/>
                    <a:gd name="T8" fmla="*/ 7 w 14"/>
                    <a:gd name="T9" fmla="*/ 15 h 15"/>
                    <a:gd name="T10" fmla="*/ 7 w 14"/>
                    <a:gd name="T11" fmla="*/ 3 h 15"/>
                    <a:gd name="T12" fmla="*/ 2 w 14"/>
                    <a:gd name="T13" fmla="*/ 8 h 15"/>
                    <a:gd name="T14" fmla="*/ 7 w 14"/>
                    <a:gd name="T15" fmla="*/ 12 h 15"/>
                    <a:gd name="T16" fmla="*/ 12 w 14"/>
                    <a:gd name="T17" fmla="*/ 8 h 15"/>
                    <a:gd name="T18" fmla="*/ 7 w 14"/>
                    <a:gd name="T19" fmla="*/ 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" h="15">
                      <a:moveTo>
                        <a:pt x="7" y="15"/>
                      </a:moveTo>
                      <a:cubicBezTo>
                        <a:pt x="3" y="15"/>
                        <a:pt x="0" y="12"/>
                        <a:pt x="0" y="8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11" y="0"/>
                        <a:pt x="14" y="4"/>
                        <a:pt x="14" y="8"/>
                      </a:cubicBezTo>
                      <a:cubicBezTo>
                        <a:pt x="14" y="12"/>
                        <a:pt x="11" y="15"/>
                        <a:pt x="7" y="15"/>
                      </a:cubicBezTo>
                      <a:close/>
                      <a:moveTo>
                        <a:pt x="7" y="3"/>
                      </a:moveTo>
                      <a:cubicBezTo>
                        <a:pt x="4" y="3"/>
                        <a:pt x="2" y="5"/>
                        <a:pt x="2" y="8"/>
                      </a:cubicBezTo>
                      <a:cubicBezTo>
                        <a:pt x="2" y="10"/>
                        <a:pt x="4" y="12"/>
                        <a:pt x="7" y="12"/>
                      </a:cubicBezTo>
                      <a:cubicBezTo>
                        <a:pt x="10" y="12"/>
                        <a:pt x="12" y="10"/>
                        <a:pt x="12" y="8"/>
                      </a:cubicBezTo>
                      <a:cubicBezTo>
                        <a:pt x="12" y="5"/>
                        <a:pt x="10" y="3"/>
                        <a:pt x="7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17" name="Freeform 99">
                  <a:extLst>
                    <a:ext uri="{FF2B5EF4-FFF2-40B4-BE49-F238E27FC236}">
                      <a16:creationId xmlns:a16="http://schemas.microsoft.com/office/drawing/2014/main" id="{A0E8DB07-F50C-4EFF-A198-E8A2930C10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65318" y="1264024"/>
                  <a:ext cx="26988" cy="7627"/>
                </a:xfrm>
                <a:custGeom>
                  <a:avLst/>
                  <a:gdLst>
                    <a:gd name="T0" fmla="*/ 38 w 44"/>
                    <a:gd name="T1" fmla="*/ 12 h 12"/>
                    <a:gd name="T2" fmla="*/ 6 w 44"/>
                    <a:gd name="T3" fmla="*/ 12 h 12"/>
                    <a:gd name="T4" fmla="*/ 0 w 44"/>
                    <a:gd name="T5" fmla="*/ 6 h 12"/>
                    <a:gd name="T6" fmla="*/ 6 w 44"/>
                    <a:gd name="T7" fmla="*/ 0 h 12"/>
                    <a:gd name="T8" fmla="*/ 38 w 44"/>
                    <a:gd name="T9" fmla="*/ 0 h 12"/>
                    <a:gd name="T10" fmla="*/ 44 w 44"/>
                    <a:gd name="T11" fmla="*/ 6 h 12"/>
                    <a:gd name="T12" fmla="*/ 38 w 44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" h="12">
                      <a:moveTo>
                        <a:pt x="38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41" y="0"/>
                        <a:pt x="44" y="2"/>
                        <a:pt x="44" y="6"/>
                      </a:cubicBezTo>
                      <a:cubicBezTo>
                        <a:pt x="44" y="9"/>
                        <a:pt x="41" y="12"/>
                        <a:pt x="3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18" name="Freeform 100">
                  <a:extLst>
                    <a:ext uri="{FF2B5EF4-FFF2-40B4-BE49-F238E27FC236}">
                      <a16:creationId xmlns:a16="http://schemas.microsoft.com/office/drawing/2014/main" id="{46ADFCED-CC7D-4180-AABF-B3A3522DF2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96413" y="1275171"/>
                  <a:ext cx="7040" cy="26402"/>
                </a:xfrm>
                <a:custGeom>
                  <a:avLst/>
                  <a:gdLst>
                    <a:gd name="T0" fmla="*/ 6 w 12"/>
                    <a:gd name="T1" fmla="*/ 43 h 43"/>
                    <a:gd name="T2" fmla="*/ 0 w 12"/>
                    <a:gd name="T3" fmla="*/ 37 h 43"/>
                    <a:gd name="T4" fmla="*/ 0 w 12"/>
                    <a:gd name="T5" fmla="*/ 6 h 43"/>
                    <a:gd name="T6" fmla="*/ 6 w 12"/>
                    <a:gd name="T7" fmla="*/ 0 h 43"/>
                    <a:gd name="T8" fmla="*/ 12 w 12"/>
                    <a:gd name="T9" fmla="*/ 6 h 43"/>
                    <a:gd name="T10" fmla="*/ 12 w 12"/>
                    <a:gd name="T11" fmla="*/ 37 h 43"/>
                    <a:gd name="T12" fmla="*/ 6 w 12"/>
                    <a:gd name="T13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43">
                      <a:moveTo>
                        <a:pt x="6" y="43"/>
                      </a:moveTo>
                      <a:cubicBezTo>
                        <a:pt x="3" y="43"/>
                        <a:pt x="0" y="41"/>
                        <a:pt x="0" y="37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9" y="0"/>
                        <a:pt x="12" y="2"/>
                        <a:pt x="12" y="6"/>
                      </a:cubicBezTo>
                      <a:cubicBezTo>
                        <a:pt x="12" y="37"/>
                        <a:pt x="12" y="37"/>
                        <a:pt x="12" y="37"/>
                      </a:cubicBezTo>
                      <a:cubicBezTo>
                        <a:pt x="12" y="41"/>
                        <a:pt x="9" y="43"/>
                        <a:pt x="6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19" name="Freeform 101">
                  <a:extLst>
                    <a:ext uri="{FF2B5EF4-FFF2-40B4-BE49-F238E27FC236}">
                      <a16:creationId xmlns:a16="http://schemas.microsoft.com/office/drawing/2014/main" id="{863F0794-20B6-4E4F-9715-3252FFA71B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96413" y="1232928"/>
                  <a:ext cx="7040" cy="27575"/>
                </a:xfrm>
                <a:custGeom>
                  <a:avLst/>
                  <a:gdLst>
                    <a:gd name="T0" fmla="*/ 6 w 12"/>
                    <a:gd name="T1" fmla="*/ 44 h 44"/>
                    <a:gd name="T2" fmla="*/ 0 w 12"/>
                    <a:gd name="T3" fmla="*/ 38 h 44"/>
                    <a:gd name="T4" fmla="*/ 0 w 12"/>
                    <a:gd name="T5" fmla="*/ 6 h 44"/>
                    <a:gd name="T6" fmla="*/ 6 w 12"/>
                    <a:gd name="T7" fmla="*/ 0 h 44"/>
                    <a:gd name="T8" fmla="*/ 12 w 12"/>
                    <a:gd name="T9" fmla="*/ 6 h 44"/>
                    <a:gd name="T10" fmla="*/ 12 w 12"/>
                    <a:gd name="T11" fmla="*/ 38 h 44"/>
                    <a:gd name="T12" fmla="*/ 6 w 12"/>
                    <a:gd name="T13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44">
                      <a:moveTo>
                        <a:pt x="6" y="44"/>
                      </a:moveTo>
                      <a:cubicBezTo>
                        <a:pt x="3" y="44"/>
                        <a:pt x="0" y="41"/>
                        <a:pt x="0" y="38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9" y="0"/>
                        <a:pt x="12" y="3"/>
                        <a:pt x="12" y="6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2" y="41"/>
                        <a:pt x="9" y="44"/>
                        <a:pt x="6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20" name="Freeform 102">
                  <a:extLst>
                    <a:ext uri="{FF2B5EF4-FFF2-40B4-BE49-F238E27FC236}">
                      <a16:creationId xmlns:a16="http://schemas.microsoft.com/office/drawing/2014/main" id="{94D9632B-09D4-45C1-8892-159A3929CB6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913168" y="1380778"/>
                  <a:ext cx="8801" cy="9387"/>
                </a:xfrm>
                <a:custGeom>
                  <a:avLst/>
                  <a:gdLst>
                    <a:gd name="T0" fmla="*/ 7 w 14"/>
                    <a:gd name="T1" fmla="*/ 15 h 15"/>
                    <a:gd name="T2" fmla="*/ 0 w 14"/>
                    <a:gd name="T3" fmla="*/ 8 h 15"/>
                    <a:gd name="T4" fmla="*/ 7 w 14"/>
                    <a:gd name="T5" fmla="*/ 0 h 15"/>
                    <a:gd name="T6" fmla="*/ 14 w 14"/>
                    <a:gd name="T7" fmla="*/ 8 h 15"/>
                    <a:gd name="T8" fmla="*/ 7 w 14"/>
                    <a:gd name="T9" fmla="*/ 15 h 15"/>
                    <a:gd name="T10" fmla="*/ 7 w 14"/>
                    <a:gd name="T11" fmla="*/ 3 h 15"/>
                    <a:gd name="T12" fmla="*/ 2 w 14"/>
                    <a:gd name="T13" fmla="*/ 8 h 15"/>
                    <a:gd name="T14" fmla="*/ 7 w 14"/>
                    <a:gd name="T15" fmla="*/ 12 h 15"/>
                    <a:gd name="T16" fmla="*/ 12 w 14"/>
                    <a:gd name="T17" fmla="*/ 8 h 15"/>
                    <a:gd name="T18" fmla="*/ 7 w 14"/>
                    <a:gd name="T19" fmla="*/ 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" h="15">
                      <a:moveTo>
                        <a:pt x="7" y="15"/>
                      </a:moveTo>
                      <a:cubicBezTo>
                        <a:pt x="3" y="15"/>
                        <a:pt x="0" y="12"/>
                        <a:pt x="0" y="8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11" y="0"/>
                        <a:pt x="14" y="4"/>
                        <a:pt x="14" y="8"/>
                      </a:cubicBezTo>
                      <a:cubicBezTo>
                        <a:pt x="14" y="12"/>
                        <a:pt x="11" y="15"/>
                        <a:pt x="7" y="15"/>
                      </a:cubicBezTo>
                      <a:close/>
                      <a:moveTo>
                        <a:pt x="7" y="3"/>
                      </a:moveTo>
                      <a:cubicBezTo>
                        <a:pt x="4" y="3"/>
                        <a:pt x="2" y="5"/>
                        <a:pt x="2" y="8"/>
                      </a:cubicBezTo>
                      <a:cubicBezTo>
                        <a:pt x="2" y="10"/>
                        <a:pt x="4" y="12"/>
                        <a:pt x="7" y="12"/>
                      </a:cubicBezTo>
                      <a:cubicBezTo>
                        <a:pt x="9" y="12"/>
                        <a:pt x="12" y="10"/>
                        <a:pt x="12" y="8"/>
                      </a:cubicBezTo>
                      <a:cubicBezTo>
                        <a:pt x="12" y="5"/>
                        <a:pt x="9" y="3"/>
                        <a:pt x="7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21" name="Freeform 103">
                  <a:extLst>
                    <a:ext uri="{FF2B5EF4-FFF2-40B4-BE49-F238E27FC236}">
                      <a16:creationId xmlns:a16="http://schemas.microsoft.com/office/drawing/2014/main" id="{FD1F1DA0-916E-4212-A8BB-9E9C4381DD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13754" y="1393099"/>
                  <a:ext cx="7627" cy="26402"/>
                </a:xfrm>
                <a:custGeom>
                  <a:avLst/>
                  <a:gdLst>
                    <a:gd name="T0" fmla="*/ 6 w 12"/>
                    <a:gd name="T1" fmla="*/ 43 h 43"/>
                    <a:gd name="T2" fmla="*/ 0 w 12"/>
                    <a:gd name="T3" fmla="*/ 37 h 43"/>
                    <a:gd name="T4" fmla="*/ 0 w 12"/>
                    <a:gd name="T5" fmla="*/ 6 h 43"/>
                    <a:gd name="T6" fmla="*/ 6 w 12"/>
                    <a:gd name="T7" fmla="*/ 0 h 43"/>
                    <a:gd name="T8" fmla="*/ 12 w 12"/>
                    <a:gd name="T9" fmla="*/ 6 h 43"/>
                    <a:gd name="T10" fmla="*/ 12 w 12"/>
                    <a:gd name="T11" fmla="*/ 37 h 43"/>
                    <a:gd name="T12" fmla="*/ 6 w 12"/>
                    <a:gd name="T13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43">
                      <a:moveTo>
                        <a:pt x="6" y="43"/>
                      </a:moveTo>
                      <a:cubicBezTo>
                        <a:pt x="3" y="43"/>
                        <a:pt x="0" y="41"/>
                        <a:pt x="0" y="37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9" y="0"/>
                        <a:pt x="12" y="2"/>
                        <a:pt x="12" y="6"/>
                      </a:cubicBezTo>
                      <a:cubicBezTo>
                        <a:pt x="12" y="37"/>
                        <a:pt x="12" y="37"/>
                        <a:pt x="12" y="37"/>
                      </a:cubicBezTo>
                      <a:cubicBezTo>
                        <a:pt x="12" y="41"/>
                        <a:pt x="9" y="43"/>
                        <a:pt x="6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22" name="Freeform 104">
                  <a:extLst>
                    <a:ext uri="{FF2B5EF4-FFF2-40B4-BE49-F238E27FC236}">
                      <a16:creationId xmlns:a16="http://schemas.microsoft.com/office/drawing/2014/main" id="{DC5F2A6B-D5EC-48E1-827C-F122D2DEAE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24902" y="1381951"/>
                  <a:ext cx="26402" cy="7040"/>
                </a:xfrm>
                <a:custGeom>
                  <a:avLst/>
                  <a:gdLst>
                    <a:gd name="T0" fmla="*/ 37 w 43"/>
                    <a:gd name="T1" fmla="*/ 12 h 12"/>
                    <a:gd name="T2" fmla="*/ 6 w 43"/>
                    <a:gd name="T3" fmla="*/ 12 h 12"/>
                    <a:gd name="T4" fmla="*/ 0 w 43"/>
                    <a:gd name="T5" fmla="*/ 6 h 12"/>
                    <a:gd name="T6" fmla="*/ 6 w 43"/>
                    <a:gd name="T7" fmla="*/ 0 h 12"/>
                    <a:gd name="T8" fmla="*/ 37 w 43"/>
                    <a:gd name="T9" fmla="*/ 0 h 12"/>
                    <a:gd name="T10" fmla="*/ 43 w 43"/>
                    <a:gd name="T11" fmla="*/ 6 h 12"/>
                    <a:gd name="T12" fmla="*/ 37 w 43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12">
                      <a:moveTo>
                        <a:pt x="37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2" y="12"/>
                        <a:pt x="0" y="9"/>
                        <a:pt x="0" y="6"/>
                      </a:cubicBezTo>
                      <a:cubicBezTo>
                        <a:pt x="0" y="2"/>
                        <a:pt x="2" y="0"/>
                        <a:pt x="6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41" y="0"/>
                        <a:pt x="43" y="2"/>
                        <a:pt x="43" y="6"/>
                      </a:cubicBezTo>
                      <a:cubicBezTo>
                        <a:pt x="43" y="9"/>
                        <a:pt x="41" y="12"/>
                        <a:pt x="3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23" name="Freeform 105">
                  <a:extLst>
                    <a:ext uri="{FF2B5EF4-FFF2-40B4-BE49-F238E27FC236}">
                      <a16:creationId xmlns:a16="http://schemas.microsoft.com/office/drawing/2014/main" id="{D241277A-F379-4D0A-B29D-786533670F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83246" y="1381951"/>
                  <a:ext cx="26988" cy="7040"/>
                </a:xfrm>
                <a:custGeom>
                  <a:avLst/>
                  <a:gdLst>
                    <a:gd name="T0" fmla="*/ 38 w 44"/>
                    <a:gd name="T1" fmla="*/ 12 h 12"/>
                    <a:gd name="T2" fmla="*/ 6 w 44"/>
                    <a:gd name="T3" fmla="*/ 12 h 12"/>
                    <a:gd name="T4" fmla="*/ 0 w 44"/>
                    <a:gd name="T5" fmla="*/ 6 h 12"/>
                    <a:gd name="T6" fmla="*/ 6 w 44"/>
                    <a:gd name="T7" fmla="*/ 0 h 12"/>
                    <a:gd name="T8" fmla="*/ 38 w 44"/>
                    <a:gd name="T9" fmla="*/ 0 h 12"/>
                    <a:gd name="T10" fmla="*/ 44 w 44"/>
                    <a:gd name="T11" fmla="*/ 6 h 12"/>
                    <a:gd name="T12" fmla="*/ 38 w 44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" h="12">
                      <a:moveTo>
                        <a:pt x="38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41" y="0"/>
                        <a:pt x="44" y="2"/>
                        <a:pt x="44" y="6"/>
                      </a:cubicBezTo>
                      <a:cubicBezTo>
                        <a:pt x="44" y="9"/>
                        <a:pt x="41" y="12"/>
                        <a:pt x="3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24" name="Freeform 106">
                  <a:extLst>
                    <a:ext uri="{FF2B5EF4-FFF2-40B4-BE49-F238E27FC236}">
                      <a16:creationId xmlns:a16="http://schemas.microsoft.com/office/drawing/2014/main" id="{F09897B1-9025-4D22-BB69-05BAD9C5DC1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030509" y="1262850"/>
                  <a:ext cx="8801" cy="9387"/>
                </a:xfrm>
                <a:custGeom>
                  <a:avLst/>
                  <a:gdLst>
                    <a:gd name="T0" fmla="*/ 8 w 15"/>
                    <a:gd name="T1" fmla="*/ 15 h 15"/>
                    <a:gd name="T2" fmla="*/ 0 w 15"/>
                    <a:gd name="T3" fmla="*/ 8 h 15"/>
                    <a:gd name="T4" fmla="*/ 8 w 15"/>
                    <a:gd name="T5" fmla="*/ 0 h 15"/>
                    <a:gd name="T6" fmla="*/ 15 w 15"/>
                    <a:gd name="T7" fmla="*/ 8 h 15"/>
                    <a:gd name="T8" fmla="*/ 8 w 15"/>
                    <a:gd name="T9" fmla="*/ 15 h 15"/>
                    <a:gd name="T10" fmla="*/ 8 w 15"/>
                    <a:gd name="T11" fmla="*/ 3 h 15"/>
                    <a:gd name="T12" fmla="*/ 3 w 15"/>
                    <a:gd name="T13" fmla="*/ 8 h 15"/>
                    <a:gd name="T14" fmla="*/ 8 w 15"/>
                    <a:gd name="T15" fmla="*/ 12 h 15"/>
                    <a:gd name="T16" fmla="*/ 12 w 15"/>
                    <a:gd name="T17" fmla="*/ 8 h 15"/>
                    <a:gd name="T18" fmla="*/ 8 w 15"/>
                    <a:gd name="T19" fmla="*/ 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" h="15">
                      <a:moveTo>
                        <a:pt x="8" y="15"/>
                      </a:moveTo>
                      <a:cubicBezTo>
                        <a:pt x="4" y="15"/>
                        <a:pt x="0" y="12"/>
                        <a:pt x="0" y="8"/>
                      </a:cubicBez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12" y="0"/>
                        <a:pt x="15" y="4"/>
                        <a:pt x="15" y="8"/>
                      </a:cubicBezTo>
                      <a:cubicBezTo>
                        <a:pt x="15" y="12"/>
                        <a:pt x="12" y="15"/>
                        <a:pt x="8" y="15"/>
                      </a:cubicBezTo>
                      <a:close/>
                      <a:moveTo>
                        <a:pt x="8" y="3"/>
                      </a:moveTo>
                      <a:cubicBezTo>
                        <a:pt x="5" y="3"/>
                        <a:pt x="3" y="5"/>
                        <a:pt x="3" y="8"/>
                      </a:cubicBezTo>
                      <a:cubicBezTo>
                        <a:pt x="3" y="10"/>
                        <a:pt x="5" y="12"/>
                        <a:pt x="8" y="12"/>
                      </a:cubicBezTo>
                      <a:cubicBezTo>
                        <a:pt x="10" y="12"/>
                        <a:pt x="12" y="10"/>
                        <a:pt x="12" y="8"/>
                      </a:cubicBezTo>
                      <a:cubicBezTo>
                        <a:pt x="12" y="5"/>
                        <a:pt x="10" y="3"/>
                        <a:pt x="8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25" name="Freeform 107">
                  <a:extLst>
                    <a:ext uri="{FF2B5EF4-FFF2-40B4-BE49-F238E27FC236}">
                      <a16:creationId xmlns:a16="http://schemas.microsoft.com/office/drawing/2014/main" id="{5167CF7C-235B-4998-BE0B-09056DA882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42829" y="1264024"/>
                  <a:ext cx="26402" cy="7627"/>
                </a:xfrm>
                <a:custGeom>
                  <a:avLst/>
                  <a:gdLst>
                    <a:gd name="T0" fmla="*/ 37 w 43"/>
                    <a:gd name="T1" fmla="*/ 12 h 12"/>
                    <a:gd name="T2" fmla="*/ 6 w 43"/>
                    <a:gd name="T3" fmla="*/ 12 h 12"/>
                    <a:gd name="T4" fmla="*/ 0 w 43"/>
                    <a:gd name="T5" fmla="*/ 6 h 12"/>
                    <a:gd name="T6" fmla="*/ 6 w 43"/>
                    <a:gd name="T7" fmla="*/ 0 h 12"/>
                    <a:gd name="T8" fmla="*/ 37 w 43"/>
                    <a:gd name="T9" fmla="*/ 0 h 12"/>
                    <a:gd name="T10" fmla="*/ 43 w 43"/>
                    <a:gd name="T11" fmla="*/ 6 h 12"/>
                    <a:gd name="T12" fmla="*/ 37 w 43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12">
                      <a:moveTo>
                        <a:pt x="37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2" y="12"/>
                        <a:pt x="0" y="9"/>
                        <a:pt x="0" y="6"/>
                      </a:cubicBezTo>
                      <a:cubicBezTo>
                        <a:pt x="0" y="2"/>
                        <a:pt x="2" y="0"/>
                        <a:pt x="6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41" y="0"/>
                        <a:pt x="43" y="2"/>
                        <a:pt x="43" y="6"/>
                      </a:cubicBezTo>
                      <a:cubicBezTo>
                        <a:pt x="43" y="9"/>
                        <a:pt x="41" y="12"/>
                        <a:pt x="3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26" name="Freeform 108">
                  <a:extLst>
                    <a:ext uri="{FF2B5EF4-FFF2-40B4-BE49-F238E27FC236}">
                      <a16:creationId xmlns:a16="http://schemas.microsoft.com/office/drawing/2014/main" id="{E02C0D9D-1C67-460F-988E-ECE3BBEFC6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31682" y="1232928"/>
                  <a:ext cx="7040" cy="27575"/>
                </a:xfrm>
                <a:custGeom>
                  <a:avLst/>
                  <a:gdLst>
                    <a:gd name="T0" fmla="*/ 6 w 12"/>
                    <a:gd name="T1" fmla="*/ 44 h 44"/>
                    <a:gd name="T2" fmla="*/ 0 w 12"/>
                    <a:gd name="T3" fmla="*/ 38 h 44"/>
                    <a:gd name="T4" fmla="*/ 0 w 12"/>
                    <a:gd name="T5" fmla="*/ 6 h 44"/>
                    <a:gd name="T6" fmla="*/ 6 w 12"/>
                    <a:gd name="T7" fmla="*/ 0 h 44"/>
                    <a:gd name="T8" fmla="*/ 12 w 12"/>
                    <a:gd name="T9" fmla="*/ 6 h 44"/>
                    <a:gd name="T10" fmla="*/ 12 w 12"/>
                    <a:gd name="T11" fmla="*/ 38 h 44"/>
                    <a:gd name="T12" fmla="*/ 6 w 12"/>
                    <a:gd name="T13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44">
                      <a:moveTo>
                        <a:pt x="6" y="44"/>
                      </a:moveTo>
                      <a:cubicBezTo>
                        <a:pt x="2" y="44"/>
                        <a:pt x="0" y="41"/>
                        <a:pt x="0" y="38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2" y="0"/>
                        <a:pt x="6" y="0"/>
                      </a:cubicBezTo>
                      <a:cubicBezTo>
                        <a:pt x="9" y="0"/>
                        <a:pt x="12" y="3"/>
                        <a:pt x="12" y="6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2" y="41"/>
                        <a:pt x="9" y="44"/>
                        <a:pt x="6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27" name="Freeform 109">
                  <a:extLst>
                    <a:ext uri="{FF2B5EF4-FFF2-40B4-BE49-F238E27FC236}">
                      <a16:creationId xmlns:a16="http://schemas.microsoft.com/office/drawing/2014/main" id="{61A5947F-D544-4C28-835E-5C6532BF3D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31682" y="1275171"/>
                  <a:ext cx="7040" cy="26402"/>
                </a:xfrm>
                <a:custGeom>
                  <a:avLst/>
                  <a:gdLst>
                    <a:gd name="T0" fmla="*/ 6 w 12"/>
                    <a:gd name="T1" fmla="*/ 43 h 43"/>
                    <a:gd name="T2" fmla="*/ 0 w 12"/>
                    <a:gd name="T3" fmla="*/ 37 h 43"/>
                    <a:gd name="T4" fmla="*/ 0 w 12"/>
                    <a:gd name="T5" fmla="*/ 6 h 43"/>
                    <a:gd name="T6" fmla="*/ 6 w 12"/>
                    <a:gd name="T7" fmla="*/ 0 h 43"/>
                    <a:gd name="T8" fmla="*/ 12 w 12"/>
                    <a:gd name="T9" fmla="*/ 6 h 43"/>
                    <a:gd name="T10" fmla="*/ 12 w 12"/>
                    <a:gd name="T11" fmla="*/ 37 h 43"/>
                    <a:gd name="T12" fmla="*/ 6 w 12"/>
                    <a:gd name="T13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43">
                      <a:moveTo>
                        <a:pt x="6" y="43"/>
                      </a:moveTo>
                      <a:cubicBezTo>
                        <a:pt x="2" y="43"/>
                        <a:pt x="0" y="41"/>
                        <a:pt x="0" y="37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2" y="0"/>
                        <a:pt x="6" y="0"/>
                      </a:cubicBezTo>
                      <a:cubicBezTo>
                        <a:pt x="9" y="0"/>
                        <a:pt x="12" y="2"/>
                        <a:pt x="12" y="6"/>
                      </a:cubicBezTo>
                      <a:cubicBezTo>
                        <a:pt x="12" y="37"/>
                        <a:pt x="12" y="37"/>
                        <a:pt x="12" y="37"/>
                      </a:cubicBezTo>
                      <a:cubicBezTo>
                        <a:pt x="12" y="41"/>
                        <a:pt x="9" y="43"/>
                        <a:pt x="6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</p:grpSp>
        </p:grp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7D798EC0-3050-4390-A631-AB9E7AB78C84}"/>
                </a:ext>
              </a:extLst>
            </p:cNvPr>
            <p:cNvGrpSpPr/>
            <p:nvPr/>
          </p:nvGrpSpPr>
          <p:grpSpPr>
            <a:xfrm>
              <a:off x="4048868" y="3944089"/>
              <a:ext cx="7472061" cy="356253"/>
              <a:chOff x="4048868" y="3944089"/>
              <a:chExt cx="7472061" cy="356253"/>
            </a:xfrm>
          </p:grpSpPr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0712551C-7DCC-445E-9453-E0FD83D78AE1}"/>
                  </a:ext>
                </a:extLst>
              </p:cNvPr>
              <p:cNvSpPr/>
              <p:nvPr/>
            </p:nvSpPr>
            <p:spPr>
              <a:xfrm>
                <a:off x="4048868" y="3958657"/>
                <a:ext cx="341266" cy="341266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" name="Line 19">
                <a:extLst>
                  <a:ext uri="{FF2B5EF4-FFF2-40B4-BE49-F238E27FC236}">
                    <a16:creationId xmlns:a16="http://schemas.microsoft.com/office/drawing/2014/main" id="{2D39CF4C-3F3F-4158-99A1-1222259C4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9099" y="4129705"/>
                <a:ext cx="7086601" cy="0"/>
              </a:xfrm>
              <a:prstGeom prst="line">
                <a:avLst/>
              </a:prstGeom>
              <a:noFill/>
              <a:ln w="38100" cap="rnd">
                <a:solidFill>
                  <a:schemeClr val="tx2">
                    <a:alpha val="99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3" name="Oval 29">
                <a:extLst>
                  <a:ext uri="{FF2B5EF4-FFF2-40B4-BE49-F238E27FC236}">
                    <a16:creationId xmlns:a16="http://schemas.microsoft.com/office/drawing/2014/main" id="{6157A027-D161-4979-ABE7-2D1B86EC3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8004" y="4022445"/>
                <a:ext cx="214521" cy="214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grpSp>
            <p:nvGrpSpPr>
              <p:cNvPr id="128" name="组合 127">
                <a:extLst>
                  <a:ext uri="{FF2B5EF4-FFF2-40B4-BE49-F238E27FC236}">
                    <a16:creationId xmlns:a16="http://schemas.microsoft.com/office/drawing/2014/main" id="{9CAAF3EC-EB41-4137-980A-CC03CAFDD1B0}"/>
                  </a:ext>
                </a:extLst>
              </p:cNvPr>
              <p:cNvGrpSpPr/>
              <p:nvPr/>
            </p:nvGrpSpPr>
            <p:grpSpPr>
              <a:xfrm>
                <a:off x="4647403" y="3959072"/>
                <a:ext cx="341266" cy="341266"/>
                <a:chOff x="8688988" y="5381834"/>
                <a:chExt cx="493112" cy="493112"/>
              </a:xfrm>
            </p:grpSpPr>
            <p:sp>
              <p:nvSpPr>
                <p:cNvPr id="129" name="椭圆 128">
                  <a:extLst>
                    <a:ext uri="{FF2B5EF4-FFF2-40B4-BE49-F238E27FC236}">
                      <a16:creationId xmlns:a16="http://schemas.microsoft.com/office/drawing/2014/main" id="{0BB15A40-37DE-4759-9952-9E9606B3F725}"/>
                    </a:ext>
                  </a:extLst>
                </p:cNvPr>
                <p:cNvSpPr/>
                <p:nvPr/>
              </p:nvSpPr>
              <p:spPr>
                <a:xfrm>
                  <a:off x="8688988" y="5381834"/>
                  <a:ext cx="493112" cy="493112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30" name="椭圆 129">
                  <a:extLst>
                    <a:ext uri="{FF2B5EF4-FFF2-40B4-BE49-F238E27FC236}">
                      <a16:creationId xmlns:a16="http://schemas.microsoft.com/office/drawing/2014/main" id="{AE4B0A3B-160E-40F0-B66F-631DD16D17A3}"/>
                    </a:ext>
                  </a:extLst>
                </p:cNvPr>
                <p:cNvSpPr/>
                <p:nvPr/>
              </p:nvSpPr>
              <p:spPr>
                <a:xfrm>
                  <a:off x="8810770" y="5503616"/>
                  <a:ext cx="249548" cy="24954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</p:grpSp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AD28503D-F009-4E0C-A66A-54C3AAEB8A96}"/>
                  </a:ext>
                </a:extLst>
              </p:cNvPr>
              <p:cNvGrpSpPr/>
              <p:nvPr/>
            </p:nvGrpSpPr>
            <p:grpSpPr>
              <a:xfrm>
                <a:off x="5980903" y="3959072"/>
                <a:ext cx="341266" cy="341266"/>
                <a:chOff x="8688988" y="5381834"/>
                <a:chExt cx="493112" cy="493112"/>
              </a:xfrm>
            </p:grpSpPr>
            <p:sp>
              <p:nvSpPr>
                <p:cNvPr id="132" name="椭圆 131">
                  <a:extLst>
                    <a:ext uri="{FF2B5EF4-FFF2-40B4-BE49-F238E27FC236}">
                      <a16:creationId xmlns:a16="http://schemas.microsoft.com/office/drawing/2014/main" id="{52068F77-F9DB-48E7-B4EB-B3D084396BC2}"/>
                    </a:ext>
                  </a:extLst>
                </p:cNvPr>
                <p:cNvSpPr/>
                <p:nvPr/>
              </p:nvSpPr>
              <p:spPr>
                <a:xfrm>
                  <a:off x="8688988" y="5381834"/>
                  <a:ext cx="493112" cy="493112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33" name="椭圆 132">
                  <a:extLst>
                    <a:ext uri="{FF2B5EF4-FFF2-40B4-BE49-F238E27FC236}">
                      <a16:creationId xmlns:a16="http://schemas.microsoft.com/office/drawing/2014/main" id="{ADD45D59-4F66-423E-BB2C-5BD096C3C561}"/>
                    </a:ext>
                  </a:extLst>
                </p:cNvPr>
                <p:cNvSpPr/>
                <p:nvPr/>
              </p:nvSpPr>
              <p:spPr>
                <a:xfrm>
                  <a:off x="8810770" y="5503616"/>
                  <a:ext cx="249548" cy="24954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</p:grpSp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F45F2062-2E17-46C5-88F0-406DEF146C93}"/>
                  </a:ext>
                </a:extLst>
              </p:cNvPr>
              <p:cNvGrpSpPr/>
              <p:nvPr/>
            </p:nvGrpSpPr>
            <p:grpSpPr>
              <a:xfrm>
                <a:off x="7314403" y="3959072"/>
                <a:ext cx="341266" cy="341266"/>
                <a:chOff x="8688988" y="5381834"/>
                <a:chExt cx="493112" cy="493112"/>
              </a:xfrm>
            </p:grpSpPr>
            <p:sp>
              <p:nvSpPr>
                <p:cNvPr id="135" name="椭圆 134">
                  <a:extLst>
                    <a:ext uri="{FF2B5EF4-FFF2-40B4-BE49-F238E27FC236}">
                      <a16:creationId xmlns:a16="http://schemas.microsoft.com/office/drawing/2014/main" id="{12A0C30F-D8F5-4B9C-8039-FCB1C50C5020}"/>
                    </a:ext>
                  </a:extLst>
                </p:cNvPr>
                <p:cNvSpPr/>
                <p:nvPr/>
              </p:nvSpPr>
              <p:spPr>
                <a:xfrm>
                  <a:off x="8688988" y="5381834"/>
                  <a:ext cx="493112" cy="493112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36" name="椭圆 135">
                  <a:extLst>
                    <a:ext uri="{FF2B5EF4-FFF2-40B4-BE49-F238E27FC236}">
                      <a16:creationId xmlns:a16="http://schemas.microsoft.com/office/drawing/2014/main" id="{03EC94FB-D06B-425E-ABEB-57CDB6A08921}"/>
                    </a:ext>
                  </a:extLst>
                </p:cNvPr>
                <p:cNvSpPr/>
                <p:nvPr/>
              </p:nvSpPr>
              <p:spPr>
                <a:xfrm>
                  <a:off x="8810770" y="5503616"/>
                  <a:ext cx="249548" cy="24954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</p:grpSp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id="{960F66BB-F964-40E7-A044-565C0FD54B4F}"/>
                  </a:ext>
                </a:extLst>
              </p:cNvPr>
              <p:cNvGrpSpPr/>
              <p:nvPr/>
            </p:nvGrpSpPr>
            <p:grpSpPr>
              <a:xfrm>
                <a:off x="8647903" y="3959072"/>
                <a:ext cx="341266" cy="341266"/>
                <a:chOff x="8688988" y="5381834"/>
                <a:chExt cx="493112" cy="493112"/>
              </a:xfrm>
            </p:grpSpPr>
            <p:sp>
              <p:nvSpPr>
                <p:cNvPr id="138" name="椭圆 137">
                  <a:extLst>
                    <a:ext uri="{FF2B5EF4-FFF2-40B4-BE49-F238E27FC236}">
                      <a16:creationId xmlns:a16="http://schemas.microsoft.com/office/drawing/2014/main" id="{9D3DF678-F7A9-4CB2-A27A-E7630A60A547}"/>
                    </a:ext>
                  </a:extLst>
                </p:cNvPr>
                <p:cNvSpPr/>
                <p:nvPr/>
              </p:nvSpPr>
              <p:spPr>
                <a:xfrm>
                  <a:off x="8688988" y="5381834"/>
                  <a:ext cx="493112" cy="493112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4BCD4E9B-D272-4847-BC42-8F3CDBC91F1E}"/>
                    </a:ext>
                  </a:extLst>
                </p:cNvPr>
                <p:cNvSpPr/>
                <p:nvPr/>
              </p:nvSpPr>
              <p:spPr>
                <a:xfrm>
                  <a:off x="8810770" y="5503616"/>
                  <a:ext cx="249548" cy="24954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</p:grpSp>
          <p:grpSp>
            <p:nvGrpSpPr>
              <p:cNvPr id="140" name="组合 139">
                <a:extLst>
                  <a:ext uri="{FF2B5EF4-FFF2-40B4-BE49-F238E27FC236}">
                    <a16:creationId xmlns:a16="http://schemas.microsoft.com/office/drawing/2014/main" id="{1C5FB5BA-EA43-42E5-AC70-AA71EBF5FBFE}"/>
                  </a:ext>
                </a:extLst>
              </p:cNvPr>
              <p:cNvGrpSpPr/>
              <p:nvPr/>
            </p:nvGrpSpPr>
            <p:grpSpPr>
              <a:xfrm>
                <a:off x="9981404" y="3944089"/>
                <a:ext cx="1539525" cy="356253"/>
                <a:chOff x="8688988" y="5360179"/>
                <a:chExt cx="2224535" cy="514767"/>
              </a:xfrm>
            </p:grpSpPr>
            <p:sp>
              <p:nvSpPr>
                <p:cNvPr id="141" name="椭圆 140">
                  <a:extLst>
                    <a:ext uri="{FF2B5EF4-FFF2-40B4-BE49-F238E27FC236}">
                      <a16:creationId xmlns:a16="http://schemas.microsoft.com/office/drawing/2014/main" id="{69D0632B-F400-4823-9FBD-487388B25B4D}"/>
                    </a:ext>
                  </a:extLst>
                </p:cNvPr>
                <p:cNvSpPr/>
                <p:nvPr/>
              </p:nvSpPr>
              <p:spPr>
                <a:xfrm>
                  <a:off x="8688988" y="5381834"/>
                  <a:ext cx="493112" cy="493112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字魂105号-简雅黑" panose="00000500000000000000" pitchFamily="2" charset="-122"/>
                      <a:ea typeface="字魂105号-简雅黑" panose="00000500000000000000" pitchFamily="2" charset="-122"/>
                      <a:cs typeface="+mn-ea"/>
                      <a:sym typeface="字魂105号-简雅黑" panose="00000500000000000000" pitchFamily="2" charset="-122"/>
                    </a:rPr>
                    <a:t>4</a:t>
                  </a:r>
                  <a:endPara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42" name="椭圆 141">
                  <a:extLst>
                    <a:ext uri="{FF2B5EF4-FFF2-40B4-BE49-F238E27FC236}">
                      <a16:creationId xmlns:a16="http://schemas.microsoft.com/office/drawing/2014/main" id="{A6C4CDC1-318A-4FB8-9E0C-3893095264E1}"/>
                    </a:ext>
                  </a:extLst>
                </p:cNvPr>
                <p:cNvSpPr/>
                <p:nvPr/>
              </p:nvSpPr>
              <p:spPr>
                <a:xfrm>
                  <a:off x="8810770" y="5503616"/>
                  <a:ext cx="249548" cy="24954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F9AB3DE6-6452-4DF3-870E-46879B49D70B}"/>
                    </a:ext>
                  </a:extLst>
                </p:cNvPr>
                <p:cNvSpPr/>
                <p:nvPr/>
              </p:nvSpPr>
              <p:spPr>
                <a:xfrm>
                  <a:off x="10420411" y="5360179"/>
                  <a:ext cx="493112" cy="493112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</p:grpSp>
          <p:sp>
            <p:nvSpPr>
              <p:cNvPr id="148" name="Oval 29">
                <a:extLst>
                  <a:ext uri="{FF2B5EF4-FFF2-40B4-BE49-F238E27FC236}">
                    <a16:creationId xmlns:a16="http://schemas.microsoft.com/office/drawing/2014/main" id="{2E4C802F-C7E4-43B2-BF55-AE404FFD0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43035" y="4007458"/>
                <a:ext cx="214521" cy="214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</p:grp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73C07BC6-BB5A-40C3-9BB1-4F68A64ED453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A02DACBD-0D21-4788-8F81-EBE2C5024CAD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157" name="图片 156">
                <a:extLst>
                  <a:ext uri="{FF2B5EF4-FFF2-40B4-BE49-F238E27FC236}">
                    <a16:creationId xmlns:a16="http://schemas.microsoft.com/office/drawing/2014/main" id="{14B8957C-5DF9-4AC3-8347-7B453E4A86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158" name="图片 157">
                <a:extLst>
                  <a:ext uri="{FF2B5EF4-FFF2-40B4-BE49-F238E27FC236}">
                    <a16:creationId xmlns:a16="http://schemas.microsoft.com/office/drawing/2014/main" id="{D5BD563B-5CFA-43AD-9400-319B0911AD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B289116A-ABFF-403E-B0C6-68DF1F5876E2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18831"/>
              <a:chOff x="383540" y="2894112"/>
              <a:chExt cx="3958702" cy="618831"/>
            </a:xfrm>
          </p:grpSpPr>
          <p:sp>
            <p:nvSpPr>
              <p:cNvPr id="155" name="文本框 21">
                <a:extLst>
                  <a:ext uri="{FF2B5EF4-FFF2-40B4-BE49-F238E27FC236}">
                    <a16:creationId xmlns:a16="http://schemas.microsoft.com/office/drawing/2014/main" id="{73808A67-0705-47C7-A221-B7627826896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user can demonstrate on a projector or computer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156" name="文本框 19">
                <a:extLst>
                  <a:ext uri="{FF2B5EF4-FFF2-40B4-BE49-F238E27FC236}">
                    <a16:creationId xmlns:a16="http://schemas.microsoft.com/office/drawing/2014/main" id="{82CE8966-0E8F-4BAF-AC53-1E0EFD111A56}"/>
                  </a:ext>
                </a:extLst>
              </p:cNvPr>
              <p:cNvSpPr txBox="1"/>
              <p:nvPr/>
            </p:nvSpPr>
            <p:spPr>
              <a:xfrm>
                <a:off x="408009" y="2894112"/>
                <a:ext cx="3235267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b="1" dirty="0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App Inventor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的介绍</a:t>
                </a:r>
                <a:endParaRPr lang="zh-CN" altLang="en-US" sz="2400" b="1" dirty="0">
                  <a:solidFill>
                    <a:srgbClr val="FF0000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</p:grpSp>
      </p:grpSp>
      <p:pic>
        <p:nvPicPr>
          <p:cNvPr id="144" name="图片 143">
            <a:extLst>
              <a:ext uri="{FF2B5EF4-FFF2-40B4-BE49-F238E27FC236}">
                <a16:creationId xmlns:a16="http://schemas.microsoft.com/office/drawing/2014/main" id="{9A326508-72F6-47AE-AF7C-1C4702AABD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30" y="66369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B23D7C66-ACCF-4BEC-BA7C-DBA1FCE9E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74" y="1437956"/>
            <a:ext cx="6446426" cy="4297617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151D8EA8-5A43-400B-8C3E-39C17A272D8A}"/>
              </a:ext>
            </a:extLst>
          </p:cNvPr>
          <p:cNvSpPr/>
          <p:nvPr/>
        </p:nvSpPr>
        <p:spPr>
          <a:xfrm>
            <a:off x="646528" y="1180716"/>
            <a:ext cx="6489832" cy="4745406"/>
          </a:xfrm>
          <a:prstGeom prst="rect">
            <a:avLst/>
          </a:prstGeom>
          <a:gradFill>
            <a:gsLst>
              <a:gs pos="0">
                <a:schemeClr val="bg1">
                  <a:alpha val="36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D2D3C3-814A-43AB-8297-5A51FE5938D3}"/>
              </a:ext>
            </a:extLst>
          </p:cNvPr>
          <p:cNvSpPr/>
          <p:nvPr/>
        </p:nvSpPr>
        <p:spPr>
          <a:xfrm>
            <a:off x="4593896" y="2474067"/>
            <a:ext cx="17272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FF0000"/>
                </a:solidFill>
                <a:latin typeface="黑体" pitchFamily="49" charset="-122"/>
                <a:ea typeface="微软雅黑" pitchFamily="34" charset="-122"/>
              </a:rPr>
              <a:t>简单的开发过程</a:t>
            </a:r>
            <a:endParaRPr lang="zh-CN" altLang="en-US" sz="1600" b="1" dirty="0">
              <a:solidFill>
                <a:srgbClr val="FF000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C4A0F05-15B8-4035-90D5-F7E9C3A8BC38}"/>
              </a:ext>
            </a:extLst>
          </p:cNvPr>
          <p:cNvCxnSpPr/>
          <p:nvPr/>
        </p:nvCxnSpPr>
        <p:spPr>
          <a:xfrm>
            <a:off x="5056969" y="3623002"/>
            <a:ext cx="1656000" cy="0"/>
          </a:xfrm>
          <a:prstGeom prst="line">
            <a:avLst/>
          </a:prstGeom>
          <a:noFill/>
          <a:ln>
            <a:solidFill>
              <a:schemeClr val="tx2"/>
            </a:solidFill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E0DBEBD0-D9D8-4021-99D9-88371FBD90C3}"/>
              </a:ext>
            </a:extLst>
          </p:cNvPr>
          <p:cNvSpPr/>
          <p:nvPr/>
        </p:nvSpPr>
        <p:spPr>
          <a:xfrm>
            <a:off x="7237304" y="2463053"/>
            <a:ext cx="17272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FF0000"/>
                </a:solidFill>
                <a:latin typeface="黑体" pitchFamily="49" charset="-122"/>
                <a:ea typeface="微软雅黑" pitchFamily="34" charset="-122"/>
              </a:rPr>
              <a:t>丰富的组件模块</a:t>
            </a:r>
            <a:endParaRPr lang="zh-CN" altLang="en-US" sz="1600" b="1" dirty="0">
              <a:solidFill>
                <a:srgbClr val="FF000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F467149-CDB2-4429-93A4-86CFF15B3C9B}"/>
              </a:ext>
            </a:extLst>
          </p:cNvPr>
          <p:cNvSpPr/>
          <p:nvPr/>
        </p:nvSpPr>
        <p:spPr>
          <a:xfrm>
            <a:off x="7136360" y="2754045"/>
            <a:ext cx="2063584" cy="2346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2000" dirty="0">
                <a:latin typeface="黑体" pitchFamily="49" charset="-122"/>
                <a:ea typeface="微软雅黑" pitchFamily="34" charset="-122"/>
              </a:rPr>
              <a:t>如多媒体类、传感器类，甚者乐高机器人组件，可以方便开发者实现创意。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8817DA1-52B6-4F24-A440-5AFA4206A6D7}"/>
              </a:ext>
            </a:extLst>
          </p:cNvPr>
          <p:cNvCxnSpPr/>
          <p:nvPr/>
        </p:nvCxnSpPr>
        <p:spPr>
          <a:xfrm>
            <a:off x="7308554" y="3623002"/>
            <a:ext cx="1656000" cy="0"/>
          </a:xfrm>
          <a:prstGeom prst="line">
            <a:avLst/>
          </a:prstGeom>
          <a:noFill/>
          <a:ln>
            <a:solidFill>
              <a:schemeClr val="tx2"/>
            </a:solidFill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A79CAF0C-DFF5-463F-8B11-8F1BDF1984EC}"/>
              </a:ext>
            </a:extLst>
          </p:cNvPr>
          <p:cNvSpPr/>
          <p:nvPr/>
        </p:nvSpPr>
        <p:spPr>
          <a:xfrm>
            <a:off x="9548596" y="2499733"/>
            <a:ext cx="17272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FF0000"/>
                </a:solidFill>
                <a:latin typeface="黑体" pitchFamily="49" charset="-122"/>
                <a:ea typeface="微软雅黑" pitchFamily="34" charset="-122"/>
              </a:rPr>
              <a:t>强大的调试功能</a:t>
            </a:r>
            <a:endParaRPr lang="zh-CN" altLang="en-US" sz="1600" b="1" dirty="0">
              <a:solidFill>
                <a:srgbClr val="FF000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4A86DC7-8548-46F5-A1A8-B8C40B779E5D}"/>
              </a:ext>
            </a:extLst>
          </p:cNvPr>
          <p:cNvSpPr/>
          <p:nvPr/>
        </p:nvSpPr>
        <p:spPr>
          <a:xfrm>
            <a:off x="9372138" y="2830332"/>
            <a:ext cx="2484566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2000" dirty="0">
                <a:latin typeface="黑体" pitchFamily="49" charset="-122"/>
                <a:ea typeface="微软雅黑" pitchFamily="34" charset="-122"/>
              </a:rPr>
              <a:t>通过</a:t>
            </a:r>
            <a:r>
              <a:rPr kumimoji="1" lang="en-US" altLang="zh-CN" sz="2000" dirty="0">
                <a:latin typeface="黑体" pitchFamily="49" charset="-122"/>
                <a:ea typeface="微软雅黑" pitchFamily="34" charset="-122"/>
              </a:rPr>
              <a:t>AI</a:t>
            </a:r>
            <a:r>
              <a:rPr kumimoji="1" lang="zh-CN" altLang="en-US" sz="2000" dirty="0">
                <a:latin typeface="黑体" pitchFamily="49" charset="-122"/>
                <a:ea typeface="微软雅黑" pitchFamily="34" charset="-122"/>
              </a:rPr>
              <a:t>伴侣进行调试，所有代码的变更会自动同步到进行调试的手机或者模拟器中，无需重装应用，就可以看到最新效果。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5E0AE5B-2398-440B-8E88-CA8FAB4251AF}"/>
              </a:ext>
            </a:extLst>
          </p:cNvPr>
          <p:cNvCxnSpPr/>
          <p:nvPr/>
        </p:nvCxnSpPr>
        <p:spPr>
          <a:xfrm>
            <a:off x="9557401" y="3623002"/>
            <a:ext cx="1656000" cy="0"/>
          </a:xfrm>
          <a:prstGeom prst="line">
            <a:avLst/>
          </a:prstGeom>
          <a:noFill/>
          <a:ln>
            <a:solidFill>
              <a:schemeClr val="tx2"/>
            </a:solidFill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5093DDE-A4D0-417E-918A-82C6895D9283}"/>
              </a:ext>
            </a:extLst>
          </p:cNvPr>
          <p:cNvSpPr/>
          <p:nvPr/>
        </p:nvSpPr>
        <p:spPr>
          <a:xfrm>
            <a:off x="4573454" y="2820051"/>
            <a:ext cx="245522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spcBef>
                <a:spcPct val="20000"/>
              </a:spcBef>
            </a:pPr>
            <a:r>
              <a:rPr kumimoji="1" lang="zh-CN" altLang="en-US" sz="2000" dirty="0">
                <a:latin typeface="黑体" pitchFamily="49" charset="-122"/>
                <a:ea typeface="微软雅黑" pitchFamily="34" charset="-122"/>
              </a:rPr>
              <a:t>无需关注复杂的语法规则，通过图形化积木式的拖放组件来完成</a:t>
            </a:r>
            <a:r>
              <a:rPr kumimoji="1" lang="en-US" altLang="zh-CN" sz="2000" dirty="0">
                <a:latin typeface="黑体" pitchFamily="49" charset="-122"/>
                <a:ea typeface="微软雅黑" pitchFamily="34" charset="-122"/>
              </a:rPr>
              <a:t>APP</a:t>
            </a:r>
            <a:r>
              <a:rPr kumimoji="1" lang="zh-CN" altLang="en-US" sz="2000" dirty="0">
                <a:latin typeface="黑体" pitchFamily="49" charset="-122"/>
                <a:ea typeface="微软雅黑" pitchFamily="34" charset="-122"/>
              </a:rPr>
              <a:t>开发，使没有编程基础的用户也可以开发</a:t>
            </a:r>
            <a:r>
              <a:rPr kumimoji="1" lang="en-US" altLang="zh-CN" sz="2000" dirty="0">
                <a:latin typeface="黑体" pitchFamily="49" charset="-122"/>
                <a:ea typeface="微软雅黑" pitchFamily="34" charset="-122"/>
              </a:rPr>
              <a:t>APP</a:t>
            </a:r>
            <a:r>
              <a:rPr kumimoji="1" lang="zh-CN" altLang="en-US" sz="2000" dirty="0">
                <a:latin typeface="黑体" pitchFamily="49" charset="-122"/>
                <a:ea typeface="微软雅黑" pitchFamily="34" charset="-122"/>
              </a:rPr>
              <a:t>。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2DBB051-3B6E-480B-9DCB-BAE1C31B28C0}"/>
              </a:ext>
            </a:extLst>
          </p:cNvPr>
          <p:cNvGrpSpPr/>
          <p:nvPr/>
        </p:nvGrpSpPr>
        <p:grpSpPr>
          <a:xfrm>
            <a:off x="2390100" y="1769818"/>
            <a:ext cx="676422" cy="610192"/>
            <a:chOff x="5795184" y="1326795"/>
            <a:chExt cx="906601" cy="817834"/>
          </a:xfrm>
        </p:grpSpPr>
        <p:sp>
          <p:nvSpPr>
            <p:cNvPr id="23" name="picture-board_72538">
              <a:extLst>
                <a:ext uri="{FF2B5EF4-FFF2-40B4-BE49-F238E27FC236}">
                  <a16:creationId xmlns:a16="http://schemas.microsoft.com/office/drawing/2014/main" id="{8C0E2C06-1F37-4B03-9BA4-14F0722295C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965968" y="1467055"/>
              <a:ext cx="565032" cy="478307"/>
            </a:xfrm>
            <a:custGeom>
              <a:avLst/>
              <a:gdLst>
                <a:gd name="connsiteX0" fmla="*/ 362988 w 608697"/>
                <a:gd name="connsiteY0" fmla="*/ 414572 h 515269"/>
                <a:gd name="connsiteX1" fmla="*/ 445038 w 608697"/>
                <a:gd name="connsiteY1" fmla="*/ 414572 h 515269"/>
                <a:gd name="connsiteX2" fmla="*/ 480394 w 608697"/>
                <a:gd name="connsiteY2" fmla="*/ 462761 h 515269"/>
                <a:gd name="connsiteX3" fmla="*/ 473233 w 608697"/>
                <a:gd name="connsiteY3" fmla="*/ 508864 h 515269"/>
                <a:gd name="connsiteX4" fmla="*/ 453690 w 608697"/>
                <a:gd name="connsiteY4" fmla="*/ 515269 h 515269"/>
                <a:gd name="connsiteX5" fmla="*/ 426987 w 608697"/>
                <a:gd name="connsiteY5" fmla="*/ 501788 h 515269"/>
                <a:gd name="connsiteX6" fmla="*/ 163659 w 608697"/>
                <a:gd name="connsiteY6" fmla="*/ 414502 h 515269"/>
                <a:gd name="connsiteX7" fmla="*/ 245709 w 608697"/>
                <a:gd name="connsiteY7" fmla="*/ 414502 h 515269"/>
                <a:gd name="connsiteX8" fmla="*/ 181710 w 608697"/>
                <a:gd name="connsiteY8" fmla="*/ 501789 h 515269"/>
                <a:gd name="connsiteX9" fmla="*/ 155007 w 608697"/>
                <a:gd name="connsiteY9" fmla="*/ 515269 h 515269"/>
                <a:gd name="connsiteX10" fmla="*/ 135464 w 608697"/>
                <a:gd name="connsiteY10" fmla="*/ 508864 h 515269"/>
                <a:gd name="connsiteX11" fmla="*/ 128303 w 608697"/>
                <a:gd name="connsiteY11" fmla="*/ 462763 h 515269"/>
                <a:gd name="connsiteX12" fmla="*/ 163659 w 608697"/>
                <a:gd name="connsiteY12" fmla="*/ 414576 h 515269"/>
                <a:gd name="connsiteX13" fmla="*/ 236206 w 608697"/>
                <a:gd name="connsiteY13" fmla="*/ 157983 h 515269"/>
                <a:gd name="connsiteX14" fmla="*/ 225800 w 608697"/>
                <a:gd name="connsiteY14" fmla="*/ 162283 h 515269"/>
                <a:gd name="connsiteX15" fmla="*/ 104359 w 608697"/>
                <a:gd name="connsiteY15" fmla="*/ 283456 h 515269"/>
                <a:gd name="connsiteX16" fmla="*/ 100107 w 608697"/>
                <a:gd name="connsiteY16" fmla="*/ 293808 h 515269"/>
                <a:gd name="connsiteX17" fmla="*/ 100107 w 608697"/>
                <a:gd name="connsiteY17" fmla="*/ 313544 h 515269"/>
                <a:gd name="connsiteX18" fmla="*/ 114802 w 608697"/>
                <a:gd name="connsiteY18" fmla="*/ 328216 h 515269"/>
                <a:gd name="connsiteX19" fmla="*/ 432503 w 608697"/>
                <a:gd name="connsiteY19" fmla="*/ 328216 h 515269"/>
                <a:gd name="connsiteX20" fmla="*/ 446079 w 608697"/>
                <a:gd name="connsiteY20" fmla="*/ 319130 h 515269"/>
                <a:gd name="connsiteX21" fmla="*/ 442872 w 608697"/>
                <a:gd name="connsiteY21" fmla="*/ 303117 h 515269"/>
                <a:gd name="connsiteX22" fmla="*/ 370291 w 608697"/>
                <a:gd name="connsiteY22" fmla="*/ 230652 h 515269"/>
                <a:gd name="connsiteX23" fmla="*/ 349479 w 608697"/>
                <a:gd name="connsiteY23" fmla="*/ 230652 h 515269"/>
                <a:gd name="connsiteX24" fmla="*/ 332247 w 608697"/>
                <a:gd name="connsiteY24" fmla="*/ 247782 h 515269"/>
                <a:gd name="connsiteX25" fmla="*/ 246612 w 608697"/>
                <a:gd name="connsiteY25" fmla="*/ 162283 h 515269"/>
                <a:gd name="connsiteX26" fmla="*/ 236206 w 608697"/>
                <a:gd name="connsiteY26" fmla="*/ 157983 h 515269"/>
                <a:gd name="connsiteX27" fmla="*/ 472113 w 608697"/>
                <a:gd name="connsiteY27" fmla="*/ 67624 h 515269"/>
                <a:gd name="connsiteX28" fmla="*/ 427580 w 608697"/>
                <a:gd name="connsiteY28" fmla="*/ 112086 h 515269"/>
                <a:gd name="connsiteX29" fmla="*/ 472113 w 608697"/>
                <a:gd name="connsiteY29" fmla="*/ 156474 h 515269"/>
                <a:gd name="connsiteX30" fmla="*/ 516572 w 608697"/>
                <a:gd name="connsiteY30" fmla="*/ 112086 h 515269"/>
                <a:gd name="connsiteX31" fmla="*/ 472113 w 608697"/>
                <a:gd name="connsiteY31" fmla="*/ 67624 h 515269"/>
                <a:gd name="connsiteX32" fmla="*/ 16560 w 608697"/>
                <a:gd name="connsiteY32" fmla="*/ 0 h 515269"/>
                <a:gd name="connsiteX33" fmla="*/ 592137 w 608697"/>
                <a:gd name="connsiteY33" fmla="*/ 0 h 515269"/>
                <a:gd name="connsiteX34" fmla="*/ 608697 w 608697"/>
                <a:gd name="connsiteY34" fmla="*/ 16534 h 515269"/>
                <a:gd name="connsiteX35" fmla="*/ 608697 w 608697"/>
                <a:gd name="connsiteY35" fmla="*/ 373199 h 515269"/>
                <a:gd name="connsiteX36" fmla="*/ 592137 w 608697"/>
                <a:gd name="connsiteY36" fmla="*/ 389733 h 515269"/>
                <a:gd name="connsiteX37" fmla="*/ 16560 w 608697"/>
                <a:gd name="connsiteY37" fmla="*/ 389733 h 515269"/>
                <a:gd name="connsiteX38" fmla="*/ 0 w 608697"/>
                <a:gd name="connsiteY38" fmla="*/ 373199 h 515269"/>
                <a:gd name="connsiteX39" fmla="*/ 0 w 608697"/>
                <a:gd name="connsiteY39" fmla="*/ 16534 h 515269"/>
                <a:gd name="connsiteX40" fmla="*/ 16560 w 608697"/>
                <a:gd name="connsiteY40" fmla="*/ 0 h 515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08697" h="515269">
                  <a:moveTo>
                    <a:pt x="362988" y="414572"/>
                  </a:moveTo>
                  <a:lnTo>
                    <a:pt x="445038" y="414572"/>
                  </a:lnTo>
                  <a:lnTo>
                    <a:pt x="480394" y="462761"/>
                  </a:lnTo>
                  <a:cubicBezTo>
                    <a:pt x="491135" y="477433"/>
                    <a:pt x="487928" y="498139"/>
                    <a:pt x="473233" y="508864"/>
                  </a:cubicBezTo>
                  <a:cubicBezTo>
                    <a:pt x="467341" y="513184"/>
                    <a:pt x="460478" y="515269"/>
                    <a:pt x="453690" y="515269"/>
                  </a:cubicBezTo>
                  <a:cubicBezTo>
                    <a:pt x="443546" y="515269"/>
                    <a:pt x="433476" y="510577"/>
                    <a:pt x="426987" y="501788"/>
                  </a:cubicBezTo>
                  <a:close/>
                  <a:moveTo>
                    <a:pt x="163659" y="414502"/>
                  </a:moveTo>
                  <a:lnTo>
                    <a:pt x="245709" y="414502"/>
                  </a:lnTo>
                  <a:lnTo>
                    <a:pt x="181710" y="501789"/>
                  </a:lnTo>
                  <a:cubicBezTo>
                    <a:pt x="175221" y="510577"/>
                    <a:pt x="165151" y="515269"/>
                    <a:pt x="155007" y="515269"/>
                  </a:cubicBezTo>
                  <a:cubicBezTo>
                    <a:pt x="148219" y="515269"/>
                    <a:pt x="141356" y="513184"/>
                    <a:pt x="135464" y="508864"/>
                  </a:cubicBezTo>
                  <a:cubicBezTo>
                    <a:pt x="120695" y="498139"/>
                    <a:pt x="117562" y="477435"/>
                    <a:pt x="128303" y="462763"/>
                  </a:cubicBezTo>
                  <a:lnTo>
                    <a:pt x="163659" y="414576"/>
                  </a:lnTo>
                  <a:close/>
                  <a:moveTo>
                    <a:pt x="236206" y="157983"/>
                  </a:moveTo>
                  <a:cubicBezTo>
                    <a:pt x="232439" y="157983"/>
                    <a:pt x="228672" y="159416"/>
                    <a:pt x="225800" y="162283"/>
                  </a:cubicBezTo>
                  <a:lnTo>
                    <a:pt x="104359" y="283456"/>
                  </a:lnTo>
                  <a:cubicBezTo>
                    <a:pt x="101599" y="286211"/>
                    <a:pt x="100107" y="289935"/>
                    <a:pt x="100107" y="293808"/>
                  </a:cubicBezTo>
                  <a:lnTo>
                    <a:pt x="100107" y="313544"/>
                  </a:lnTo>
                  <a:cubicBezTo>
                    <a:pt x="100107" y="321662"/>
                    <a:pt x="106671" y="328216"/>
                    <a:pt x="114802" y="328216"/>
                  </a:cubicBezTo>
                  <a:lnTo>
                    <a:pt x="432503" y="328216"/>
                  </a:lnTo>
                  <a:cubicBezTo>
                    <a:pt x="438471" y="328216"/>
                    <a:pt x="443767" y="324641"/>
                    <a:pt x="446079" y="319130"/>
                  </a:cubicBezTo>
                  <a:cubicBezTo>
                    <a:pt x="448392" y="313693"/>
                    <a:pt x="447124" y="307363"/>
                    <a:pt x="442872" y="303117"/>
                  </a:cubicBezTo>
                  <a:lnTo>
                    <a:pt x="370291" y="230652"/>
                  </a:lnTo>
                  <a:cubicBezTo>
                    <a:pt x="364547" y="224918"/>
                    <a:pt x="355222" y="224918"/>
                    <a:pt x="349479" y="230652"/>
                  </a:cubicBezTo>
                  <a:lnTo>
                    <a:pt x="332247" y="247782"/>
                  </a:lnTo>
                  <a:lnTo>
                    <a:pt x="246612" y="162283"/>
                  </a:lnTo>
                  <a:cubicBezTo>
                    <a:pt x="243740" y="159416"/>
                    <a:pt x="239973" y="157983"/>
                    <a:pt x="236206" y="157983"/>
                  </a:cubicBezTo>
                  <a:close/>
                  <a:moveTo>
                    <a:pt x="472113" y="67624"/>
                  </a:moveTo>
                  <a:cubicBezTo>
                    <a:pt x="447571" y="67624"/>
                    <a:pt x="427580" y="87584"/>
                    <a:pt x="427580" y="112086"/>
                  </a:cubicBezTo>
                  <a:cubicBezTo>
                    <a:pt x="427580" y="136589"/>
                    <a:pt x="447571" y="156474"/>
                    <a:pt x="472113" y="156474"/>
                  </a:cubicBezTo>
                  <a:cubicBezTo>
                    <a:pt x="496655" y="156474"/>
                    <a:pt x="516572" y="136589"/>
                    <a:pt x="516572" y="112086"/>
                  </a:cubicBezTo>
                  <a:cubicBezTo>
                    <a:pt x="516572" y="87584"/>
                    <a:pt x="496655" y="67624"/>
                    <a:pt x="472113" y="67624"/>
                  </a:cubicBezTo>
                  <a:close/>
                  <a:moveTo>
                    <a:pt x="16560" y="0"/>
                  </a:moveTo>
                  <a:lnTo>
                    <a:pt x="592137" y="0"/>
                  </a:lnTo>
                  <a:cubicBezTo>
                    <a:pt x="601312" y="0"/>
                    <a:pt x="608697" y="7373"/>
                    <a:pt x="608697" y="16534"/>
                  </a:cubicBezTo>
                  <a:lnTo>
                    <a:pt x="608697" y="373199"/>
                  </a:lnTo>
                  <a:cubicBezTo>
                    <a:pt x="608697" y="382360"/>
                    <a:pt x="601312" y="389733"/>
                    <a:pt x="592137" y="389733"/>
                  </a:cubicBezTo>
                  <a:lnTo>
                    <a:pt x="16560" y="389733"/>
                  </a:lnTo>
                  <a:cubicBezTo>
                    <a:pt x="7385" y="389733"/>
                    <a:pt x="0" y="382360"/>
                    <a:pt x="0" y="373199"/>
                  </a:cubicBezTo>
                  <a:lnTo>
                    <a:pt x="0" y="16534"/>
                  </a:lnTo>
                  <a:cubicBezTo>
                    <a:pt x="0" y="7373"/>
                    <a:pt x="7385" y="0"/>
                    <a:pt x="16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688EF49-11EB-41B7-B894-7D545087BA87}"/>
                </a:ext>
              </a:extLst>
            </p:cNvPr>
            <p:cNvSpPr/>
            <p:nvPr/>
          </p:nvSpPr>
          <p:spPr>
            <a:xfrm>
              <a:off x="5795184" y="1326795"/>
              <a:ext cx="906601" cy="817834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B663C85-5EB8-41EB-B4BF-C18706257AAA}"/>
              </a:ext>
            </a:extLst>
          </p:cNvPr>
          <p:cNvGrpSpPr/>
          <p:nvPr/>
        </p:nvGrpSpPr>
        <p:grpSpPr>
          <a:xfrm>
            <a:off x="7778329" y="1643719"/>
            <a:ext cx="676422" cy="704582"/>
            <a:chOff x="7966142" y="1223376"/>
            <a:chExt cx="906601" cy="944344"/>
          </a:xfrm>
        </p:grpSpPr>
        <p:sp>
          <p:nvSpPr>
            <p:cNvPr id="21" name="businessman_126340">
              <a:extLst>
                <a:ext uri="{FF2B5EF4-FFF2-40B4-BE49-F238E27FC236}">
                  <a16:creationId xmlns:a16="http://schemas.microsoft.com/office/drawing/2014/main" id="{025366AF-2AF4-4BD9-8BA9-3B71FC057AA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50385" y="1434597"/>
              <a:ext cx="538115" cy="565033"/>
            </a:xfrm>
            <a:custGeom>
              <a:avLst/>
              <a:gdLst>
                <a:gd name="connsiteX0" fmla="*/ 510101 w 577807"/>
                <a:gd name="connsiteY0" fmla="*/ 468052 h 606710"/>
                <a:gd name="connsiteX1" fmla="*/ 466708 w 577807"/>
                <a:gd name="connsiteY1" fmla="*/ 511097 h 606710"/>
                <a:gd name="connsiteX2" fmla="*/ 448566 w 577807"/>
                <a:gd name="connsiteY2" fmla="*/ 492889 h 606710"/>
                <a:gd name="connsiteX3" fmla="*/ 429582 w 577807"/>
                <a:gd name="connsiteY3" fmla="*/ 511750 h 606710"/>
                <a:gd name="connsiteX4" fmla="*/ 447818 w 577807"/>
                <a:gd name="connsiteY4" fmla="*/ 529865 h 606710"/>
                <a:gd name="connsiteX5" fmla="*/ 466615 w 577807"/>
                <a:gd name="connsiteY5" fmla="*/ 548819 h 606710"/>
                <a:gd name="connsiteX6" fmla="*/ 485599 w 577807"/>
                <a:gd name="connsiteY6" fmla="*/ 530051 h 606710"/>
                <a:gd name="connsiteX7" fmla="*/ 528991 w 577807"/>
                <a:gd name="connsiteY7" fmla="*/ 486913 h 606710"/>
                <a:gd name="connsiteX8" fmla="*/ 479333 w 577807"/>
                <a:gd name="connsiteY8" fmla="*/ 409974 h 606710"/>
                <a:gd name="connsiteX9" fmla="*/ 577807 w 577807"/>
                <a:gd name="connsiteY9" fmla="*/ 508389 h 606710"/>
                <a:gd name="connsiteX10" fmla="*/ 479333 w 577807"/>
                <a:gd name="connsiteY10" fmla="*/ 606710 h 606710"/>
                <a:gd name="connsiteX11" fmla="*/ 380859 w 577807"/>
                <a:gd name="connsiteY11" fmla="*/ 508389 h 606710"/>
                <a:gd name="connsiteX12" fmla="*/ 479333 w 577807"/>
                <a:gd name="connsiteY12" fmla="*/ 409974 h 606710"/>
                <a:gd name="connsiteX13" fmla="*/ 156092 w 577807"/>
                <a:gd name="connsiteY13" fmla="*/ 299045 h 606710"/>
                <a:gd name="connsiteX14" fmla="*/ 201451 w 577807"/>
                <a:gd name="connsiteY14" fmla="*/ 442283 h 606710"/>
                <a:gd name="connsiteX15" fmla="*/ 207717 w 577807"/>
                <a:gd name="connsiteY15" fmla="*/ 461705 h 606710"/>
                <a:gd name="connsiteX16" fmla="*/ 228012 w 577807"/>
                <a:gd name="connsiteY16" fmla="*/ 404186 h 606710"/>
                <a:gd name="connsiteX17" fmla="*/ 240263 w 577807"/>
                <a:gd name="connsiteY17" fmla="*/ 335928 h 606710"/>
                <a:gd name="connsiteX18" fmla="*/ 240357 w 577807"/>
                <a:gd name="connsiteY18" fmla="*/ 335928 h 606710"/>
                <a:gd name="connsiteX19" fmla="*/ 240544 w 577807"/>
                <a:gd name="connsiteY19" fmla="*/ 335928 h 606710"/>
                <a:gd name="connsiteX20" fmla="*/ 240638 w 577807"/>
                <a:gd name="connsiteY20" fmla="*/ 335928 h 606710"/>
                <a:gd name="connsiteX21" fmla="*/ 240731 w 577807"/>
                <a:gd name="connsiteY21" fmla="*/ 335928 h 606710"/>
                <a:gd name="connsiteX22" fmla="*/ 252983 w 577807"/>
                <a:gd name="connsiteY22" fmla="*/ 404186 h 606710"/>
                <a:gd name="connsiteX23" fmla="*/ 273277 w 577807"/>
                <a:gd name="connsiteY23" fmla="*/ 461705 h 606710"/>
                <a:gd name="connsiteX24" fmla="*/ 279544 w 577807"/>
                <a:gd name="connsiteY24" fmla="*/ 442283 h 606710"/>
                <a:gd name="connsiteX25" fmla="*/ 324903 w 577807"/>
                <a:gd name="connsiteY25" fmla="*/ 299045 h 606710"/>
                <a:gd name="connsiteX26" fmla="*/ 419082 w 577807"/>
                <a:gd name="connsiteY26" fmla="*/ 344519 h 606710"/>
                <a:gd name="connsiteX27" fmla="*/ 462009 w 577807"/>
                <a:gd name="connsiteY27" fmla="*/ 375799 h 606710"/>
                <a:gd name="connsiteX28" fmla="*/ 343140 w 577807"/>
                <a:gd name="connsiteY28" fmla="*/ 508393 h 606710"/>
                <a:gd name="connsiteX29" fmla="*/ 343795 w 577807"/>
                <a:gd name="connsiteY29" fmla="*/ 521185 h 606710"/>
                <a:gd name="connsiteX30" fmla="*/ 240918 w 577807"/>
                <a:gd name="connsiteY30" fmla="*/ 521185 h 606710"/>
                <a:gd name="connsiteX31" fmla="*/ 240263 w 577807"/>
                <a:gd name="connsiteY31" fmla="*/ 521185 h 606710"/>
                <a:gd name="connsiteX32" fmla="*/ 0 w 577807"/>
                <a:gd name="connsiteY32" fmla="*/ 521185 h 606710"/>
                <a:gd name="connsiteX33" fmla="*/ 61913 w 577807"/>
                <a:gd name="connsiteY33" fmla="*/ 344519 h 606710"/>
                <a:gd name="connsiteX34" fmla="*/ 156092 w 577807"/>
                <a:gd name="connsiteY34" fmla="*/ 299045 h 606710"/>
                <a:gd name="connsiteX35" fmla="*/ 240564 w 577807"/>
                <a:gd name="connsiteY35" fmla="*/ 48 h 606710"/>
                <a:gd name="connsiteX36" fmla="*/ 352492 w 577807"/>
                <a:gd name="connsiteY36" fmla="*/ 114519 h 606710"/>
                <a:gd name="connsiteX37" fmla="*/ 241312 w 577807"/>
                <a:gd name="connsiteY37" fmla="*/ 289307 h 606710"/>
                <a:gd name="connsiteX38" fmla="*/ 240564 w 577807"/>
                <a:gd name="connsiteY38" fmla="*/ 289307 h 606710"/>
                <a:gd name="connsiteX39" fmla="*/ 239815 w 577807"/>
                <a:gd name="connsiteY39" fmla="*/ 289307 h 606710"/>
                <a:gd name="connsiteX40" fmla="*/ 128542 w 577807"/>
                <a:gd name="connsiteY40" fmla="*/ 114519 h 606710"/>
                <a:gd name="connsiteX41" fmla="*/ 240564 w 577807"/>
                <a:gd name="connsiteY41" fmla="*/ 48 h 60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7807" h="606710">
                  <a:moveTo>
                    <a:pt x="510101" y="468052"/>
                  </a:moveTo>
                  <a:lnTo>
                    <a:pt x="466708" y="511097"/>
                  </a:lnTo>
                  <a:lnTo>
                    <a:pt x="448566" y="492889"/>
                  </a:lnTo>
                  <a:lnTo>
                    <a:pt x="429582" y="511750"/>
                  </a:lnTo>
                  <a:lnTo>
                    <a:pt x="447818" y="529865"/>
                  </a:lnTo>
                  <a:lnTo>
                    <a:pt x="466615" y="548819"/>
                  </a:lnTo>
                  <a:lnTo>
                    <a:pt x="485599" y="530051"/>
                  </a:lnTo>
                  <a:lnTo>
                    <a:pt x="528991" y="486913"/>
                  </a:lnTo>
                  <a:close/>
                  <a:moveTo>
                    <a:pt x="479333" y="409974"/>
                  </a:moveTo>
                  <a:cubicBezTo>
                    <a:pt x="533667" y="409974"/>
                    <a:pt x="577807" y="454046"/>
                    <a:pt x="577807" y="508389"/>
                  </a:cubicBezTo>
                  <a:cubicBezTo>
                    <a:pt x="577807" y="562638"/>
                    <a:pt x="533667" y="606710"/>
                    <a:pt x="479333" y="606710"/>
                  </a:cubicBezTo>
                  <a:cubicBezTo>
                    <a:pt x="425000" y="606710"/>
                    <a:pt x="380859" y="562638"/>
                    <a:pt x="380859" y="508389"/>
                  </a:cubicBezTo>
                  <a:cubicBezTo>
                    <a:pt x="380859" y="454046"/>
                    <a:pt x="425000" y="409974"/>
                    <a:pt x="479333" y="409974"/>
                  </a:cubicBezTo>
                  <a:close/>
                  <a:moveTo>
                    <a:pt x="156092" y="299045"/>
                  </a:moveTo>
                  <a:lnTo>
                    <a:pt x="201451" y="442283"/>
                  </a:lnTo>
                  <a:lnTo>
                    <a:pt x="207717" y="461705"/>
                  </a:lnTo>
                  <a:lnTo>
                    <a:pt x="228012" y="404186"/>
                  </a:lnTo>
                  <a:cubicBezTo>
                    <a:pt x="181437" y="339010"/>
                    <a:pt x="231566" y="336022"/>
                    <a:pt x="240263" y="335928"/>
                  </a:cubicBezTo>
                  <a:lnTo>
                    <a:pt x="240357" y="335928"/>
                  </a:lnTo>
                  <a:lnTo>
                    <a:pt x="240544" y="335928"/>
                  </a:lnTo>
                  <a:lnTo>
                    <a:pt x="240638" y="335928"/>
                  </a:lnTo>
                  <a:lnTo>
                    <a:pt x="240731" y="335928"/>
                  </a:lnTo>
                  <a:cubicBezTo>
                    <a:pt x="249522" y="336022"/>
                    <a:pt x="299651" y="339196"/>
                    <a:pt x="252983" y="404186"/>
                  </a:cubicBezTo>
                  <a:lnTo>
                    <a:pt x="273277" y="461705"/>
                  </a:lnTo>
                  <a:lnTo>
                    <a:pt x="279544" y="442283"/>
                  </a:lnTo>
                  <a:lnTo>
                    <a:pt x="324903" y="299045"/>
                  </a:lnTo>
                  <a:cubicBezTo>
                    <a:pt x="324903" y="299045"/>
                    <a:pt x="360255" y="322109"/>
                    <a:pt x="419082" y="344519"/>
                  </a:cubicBezTo>
                  <a:cubicBezTo>
                    <a:pt x="439376" y="351895"/>
                    <a:pt x="452844" y="362073"/>
                    <a:pt x="462009" y="375799"/>
                  </a:cubicBezTo>
                  <a:cubicBezTo>
                    <a:pt x="395233" y="383083"/>
                    <a:pt x="343140" y="439762"/>
                    <a:pt x="343140" y="508393"/>
                  </a:cubicBezTo>
                  <a:cubicBezTo>
                    <a:pt x="343140" y="512688"/>
                    <a:pt x="343420" y="516983"/>
                    <a:pt x="343795" y="521185"/>
                  </a:cubicBezTo>
                  <a:lnTo>
                    <a:pt x="240918" y="521185"/>
                  </a:lnTo>
                  <a:lnTo>
                    <a:pt x="240263" y="521185"/>
                  </a:lnTo>
                  <a:lnTo>
                    <a:pt x="0" y="521185"/>
                  </a:lnTo>
                  <a:cubicBezTo>
                    <a:pt x="1216" y="421367"/>
                    <a:pt x="-2805" y="368049"/>
                    <a:pt x="61913" y="344519"/>
                  </a:cubicBezTo>
                  <a:cubicBezTo>
                    <a:pt x="120833" y="322109"/>
                    <a:pt x="156092" y="299045"/>
                    <a:pt x="156092" y="299045"/>
                  </a:cubicBezTo>
                  <a:close/>
                  <a:moveTo>
                    <a:pt x="240564" y="48"/>
                  </a:moveTo>
                  <a:cubicBezTo>
                    <a:pt x="250008" y="-325"/>
                    <a:pt x="347162" y="-1352"/>
                    <a:pt x="352492" y="114519"/>
                  </a:cubicBezTo>
                  <a:cubicBezTo>
                    <a:pt x="352492" y="114519"/>
                    <a:pt x="371474" y="288000"/>
                    <a:pt x="241312" y="289307"/>
                  </a:cubicBezTo>
                  <a:lnTo>
                    <a:pt x="240564" y="289307"/>
                  </a:lnTo>
                  <a:lnTo>
                    <a:pt x="239815" y="289307"/>
                  </a:lnTo>
                  <a:cubicBezTo>
                    <a:pt x="109747" y="288000"/>
                    <a:pt x="128542" y="114519"/>
                    <a:pt x="128542" y="114519"/>
                  </a:cubicBezTo>
                  <a:cubicBezTo>
                    <a:pt x="133778" y="-1352"/>
                    <a:pt x="230932" y="-325"/>
                    <a:pt x="240564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918A518E-C575-4578-AA08-DA5B62F93BCE}"/>
                </a:ext>
              </a:extLst>
            </p:cNvPr>
            <p:cNvSpPr/>
            <p:nvPr/>
          </p:nvSpPr>
          <p:spPr>
            <a:xfrm>
              <a:off x="7966142" y="1223376"/>
              <a:ext cx="906601" cy="944344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3FED1C4-0530-42DF-A88A-437D371A32E4}"/>
              </a:ext>
            </a:extLst>
          </p:cNvPr>
          <p:cNvGrpSpPr/>
          <p:nvPr/>
        </p:nvGrpSpPr>
        <p:grpSpPr>
          <a:xfrm>
            <a:off x="10047190" y="1643719"/>
            <a:ext cx="676422" cy="704582"/>
            <a:chOff x="10180257" y="1198194"/>
            <a:chExt cx="906601" cy="944344"/>
          </a:xfrm>
        </p:grpSpPr>
        <p:sp>
          <p:nvSpPr>
            <p:cNvPr id="22" name="cogwheel_45188">
              <a:extLst>
                <a:ext uri="{FF2B5EF4-FFF2-40B4-BE49-F238E27FC236}">
                  <a16:creationId xmlns:a16="http://schemas.microsoft.com/office/drawing/2014/main" id="{46221C17-CF97-461E-B9F5-2856C7F1DFF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51041" y="1435023"/>
              <a:ext cx="565033" cy="564180"/>
            </a:xfrm>
            <a:custGeom>
              <a:avLst/>
              <a:gdLst>
                <a:gd name="T0" fmla="*/ 6383 w 7589"/>
                <a:gd name="T1" fmla="*/ 2722 h 7589"/>
                <a:gd name="T2" fmla="*/ 7034 w 7589"/>
                <a:gd name="T3" fmla="*/ 1841 h 7589"/>
                <a:gd name="T4" fmla="*/ 7034 w 7589"/>
                <a:gd name="T5" fmla="*/ 1667 h 7589"/>
                <a:gd name="T6" fmla="*/ 5834 w 7589"/>
                <a:gd name="T7" fmla="*/ 468 h 7589"/>
                <a:gd name="T8" fmla="*/ 5307 w 7589"/>
                <a:gd name="T9" fmla="*/ 996 h 7589"/>
                <a:gd name="T10" fmla="*/ 4816 w 7589"/>
                <a:gd name="T11" fmla="*/ 1171 h 7589"/>
                <a:gd name="T12" fmla="*/ 4703 w 7589"/>
                <a:gd name="T13" fmla="*/ 731 h 7589"/>
                <a:gd name="T14" fmla="*/ 4703 w 7589"/>
                <a:gd name="T15" fmla="*/ 0 h 7589"/>
                <a:gd name="T16" fmla="*/ 3008 w 7589"/>
                <a:gd name="T17" fmla="*/ 0 h 7589"/>
                <a:gd name="T18" fmla="*/ 2886 w 7589"/>
                <a:gd name="T19" fmla="*/ 122 h 7589"/>
                <a:gd name="T20" fmla="*/ 2662 w 7589"/>
                <a:gd name="T21" fmla="*/ 1217 h 7589"/>
                <a:gd name="T22" fmla="*/ 1841 w 7589"/>
                <a:gd name="T23" fmla="*/ 555 h 7589"/>
                <a:gd name="T24" fmla="*/ 1668 w 7589"/>
                <a:gd name="T25" fmla="*/ 555 h 7589"/>
                <a:gd name="T26" fmla="*/ 469 w 7589"/>
                <a:gd name="T27" fmla="*/ 1754 h 7589"/>
                <a:gd name="T28" fmla="*/ 996 w 7589"/>
                <a:gd name="T29" fmla="*/ 2282 h 7589"/>
                <a:gd name="T30" fmla="*/ 747 w 7589"/>
                <a:gd name="T31" fmla="*/ 2885 h 7589"/>
                <a:gd name="T32" fmla="*/ 0 w 7589"/>
                <a:gd name="T33" fmla="*/ 2885 h 7589"/>
                <a:gd name="T34" fmla="*/ 0 w 7589"/>
                <a:gd name="T35" fmla="*/ 4581 h 7589"/>
                <a:gd name="T36" fmla="*/ 122 w 7589"/>
                <a:gd name="T37" fmla="*/ 4703 h 7589"/>
                <a:gd name="T38" fmla="*/ 1206 w 7589"/>
                <a:gd name="T39" fmla="*/ 4866 h 7589"/>
                <a:gd name="T40" fmla="*/ 555 w 7589"/>
                <a:gd name="T41" fmla="*/ 5748 h 7589"/>
                <a:gd name="T42" fmla="*/ 555 w 7589"/>
                <a:gd name="T43" fmla="*/ 5921 h 7589"/>
                <a:gd name="T44" fmla="*/ 1754 w 7589"/>
                <a:gd name="T45" fmla="*/ 7120 h 7589"/>
                <a:gd name="T46" fmla="*/ 2282 w 7589"/>
                <a:gd name="T47" fmla="*/ 6592 h 7589"/>
                <a:gd name="T48" fmla="*/ 2886 w 7589"/>
                <a:gd name="T49" fmla="*/ 6841 h 7589"/>
                <a:gd name="T50" fmla="*/ 2886 w 7589"/>
                <a:gd name="T51" fmla="*/ 7589 h 7589"/>
                <a:gd name="T52" fmla="*/ 4581 w 7589"/>
                <a:gd name="T53" fmla="*/ 7589 h 7589"/>
                <a:gd name="T54" fmla="*/ 4704 w 7589"/>
                <a:gd name="T55" fmla="*/ 7466 h 7589"/>
                <a:gd name="T56" fmla="*/ 4704 w 7589"/>
                <a:gd name="T57" fmla="*/ 6842 h 7589"/>
                <a:gd name="T58" fmla="*/ 4926 w 7589"/>
                <a:gd name="T59" fmla="*/ 6372 h 7589"/>
                <a:gd name="T60" fmla="*/ 5748 w 7589"/>
                <a:gd name="T61" fmla="*/ 7034 h 7589"/>
                <a:gd name="T62" fmla="*/ 5921 w 7589"/>
                <a:gd name="T63" fmla="*/ 7034 h 7589"/>
                <a:gd name="T64" fmla="*/ 7120 w 7589"/>
                <a:gd name="T65" fmla="*/ 5834 h 7589"/>
                <a:gd name="T66" fmla="*/ 6592 w 7589"/>
                <a:gd name="T67" fmla="*/ 5307 h 7589"/>
                <a:gd name="T68" fmla="*/ 6843 w 7589"/>
                <a:gd name="T69" fmla="*/ 4703 h 7589"/>
                <a:gd name="T70" fmla="*/ 7589 w 7589"/>
                <a:gd name="T71" fmla="*/ 4703 h 7589"/>
                <a:gd name="T72" fmla="*/ 7589 w 7589"/>
                <a:gd name="T73" fmla="*/ 3007 h 7589"/>
                <a:gd name="T74" fmla="*/ 7466 w 7589"/>
                <a:gd name="T75" fmla="*/ 2885 h 7589"/>
                <a:gd name="T76" fmla="*/ 5508 w 7589"/>
                <a:gd name="T77" fmla="*/ 3794 h 7589"/>
                <a:gd name="T78" fmla="*/ 2081 w 7589"/>
                <a:gd name="T79" fmla="*/ 3794 h 7589"/>
                <a:gd name="T80" fmla="*/ 5508 w 7589"/>
                <a:gd name="T81" fmla="*/ 3794 h 7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89" h="7589">
                  <a:moveTo>
                    <a:pt x="6843" y="2885"/>
                  </a:moveTo>
                  <a:cubicBezTo>
                    <a:pt x="6597" y="2885"/>
                    <a:pt x="6425" y="2824"/>
                    <a:pt x="6383" y="2722"/>
                  </a:cubicBezTo>
                  <a:cubicBezTo>
                    <a:pt x="6341" y="2620"/>
                    <a:pt x="6419" y="2456"/>
                    <a:pt x="6592" y="2282"/>
                  </a:cubicBezTo>
                  <a:lnTo>
                    <a:pt x="7034" y="1841"/>
                  </a:lnTo>
                  <a:lnTo>
                    <a:pt x="7120" y="1754"/>
                  </a:lnTo>
                  <a:lnTo>
                    <a:pt x="7034" y="1667"/>
                  </a:lnTo>
                  <a:lnTo>
                    <a:pt x="5921" y="555"/>
                  </a:lnTo>
                  <a:lnTo>
                    <a:pt x="5834" y="468"/>
                  </a:lnTo>
                  <a:lnTo>
                    <a:pt x="5748" y="555"/>
                  </a:lnTo>
                  <a:lnTo>
                    <a:pt x="5307" y="996"/>
                  </a:lnTo>
                  <a:cubicBezTo>
                    <a:pt x="5114" y="1188"/>
                    <a:pt x="4986" y="1217"/>
                    <a:pt x="4926" y="1217"/>
                  </a:cubicBezTo>
                  <a:cubicBezTo>
                    <a:pt x="4882" y="1217"/>
                    <a:pt x="4847" y="1203"/>
                    <a:pt x="4816" y="1171"/>
                  </a:cubicBezTo>
                  <a:cubicBezTo>
                    <a:pt x="4774" y="1129"/>
                    <a:pt x="4704" y="1018"/>
                    <a:pt x="4704" y="747"/>
                  </a:cubicBezTo>
                  <a:cubicBezTo>
                    <a:pt x="4704" y="741"/>
                    <a:pt x="4704" y="736"/>
                    <a:pt x="4703" y="731"/>
                  </a:cubicBezTo>
                  <a:lnTo>
                    <a:pt x="4703" y="122"/>
                  </a:lnTo>
                  <a:lnTo>
                    <a:pt x="4703" y="0"/>
                  </a:lnTo>
                  <a:lnTo>
                    <a:pt x="4581" y="0"/>
                  </a:lnTo>
                  <a:lnTo>
                    <a:pt x="3008" y="0"/>
                  </a:lnTo>
                  <a:lnTo>
                    <a:pt x="2886" y="0"/>
                  </a:lnTo>
                  <a:lnTo>
                    <a:pt x="2886" y="122"/>
                  </a:lnTo>
                  <a:lnTo>
                    <a:pt x="2886" y="748"/>
                  </a:lnTo>
                  <a:cubicBezTo>
                    <a:pt x="2885" y="858"/>
                    <a:pt x="2868" y="1217"/>
                    <a:pt x="2662" y="1217"/>
                  </a:cubicBezTo>
                  <a:cubicBezTo>
                    <a:pt x="2603" y="1217"/>
                    <a:pt x="2474" y="1188"/>
                    <a:pt x="2282" y="996"/>
                  </a:cubicBezTo>
                  <a:lnTo>
                    <a:pt x="1841" y="555"/>
                  </a:lnTo>
                  <a:lnTo>
                    <a:pt x="1754" y="468"/>
                  </a:lnTo>
                  <a:lnTo>
                    <a:pt x="1668" y="555"/>
                  </a:lnTo>
                  <a:lnTo>
                    <a:pt x="555" y="1667"/>
                  </a:lnTo>
                  <a:lnTo>
                    <a:pt x="469" y="1754"/>
                  </a:lnTo>
                  <a:lnTo>
                    <a:pt x="555" y="1840"/>
                  </a:lnTo>
                  <a:lnTo>
                    <a:pt x="996" y="2282"/>
                  </a:lnTo>
                  <a:cubicBezTo>
                    <a:pt x="1170" y="2455"/>
                    <a:pt x="1248" y="2620"/>
                    <a:pt x="1206" y="2722"/>
                  </a:cubicBezTo>
                  <a:cubicBezTo>
                    <a:pt x="1164" y="2824"/>
                    <a:pt x="992" y="2885"/>
                    <a:pt x="747" y="2885"/>
                  </a:cubicBezTo>
                  <a:lnTo>
                    <a:pt x="122" y="2885"/>
                  </a:lnTo>
                  <a:lnTo>
                    <a:pt x="0" y="2885"/>
                  </a:lnTo>
                  <a:lnTo>
                    <a:pt x="0" y="3007"/>
                  </a:lnTo>
                  <a:lnTo>
                    <a:pt x="0" y="4581"/>
                  </a:lnTo>
                  <a:lnTo>
                    <a:pt x="0" y="4703"/>
                  </a:lnTo>
                  <a:lnTo>
                    <a:pt x="122" y="4703"/>
                  </a:lnTo>
                  <a:lnTo>
                    <a:pt x="747" y="4703"/>
                  </a:lnTo>
                  <a:cubicBezTo>
                    <a:pt x="992" y="4703"/>
                    <a:pt x="1164" y="4764"/>
                    <a:pt x="1206" y="4866"/>
                  </a:cubicBezTo>
                  <a:cubicBezTo>
                    <a:pt x="1248" y="4968"/>
                    <a:pt x="1170" y="5133"/>
                    <a:pt x="996" y="5307"/>
                  </a:cubicBezTo>
                  <a:lnTo>
                    <a:pt x="555" y="5748"/>
                  </a:lnTo>
                  <a:lnTo>
                    <a:pt x="469" y="5834"/>
                  </a:lnTo>
                  <a:lnTo>
                    <a:pt x="555" y="5921"/>
                  </a:lnTo>
                  <a:lnTo>
                    <a:pt x="1668" y="7034"/>
                  </a:lnTo>
                  <a:lnTo>
                    <a:pt x="1754" y="7120"/>
                  </a:lnTo>
                  <a:lnTo>
                    <a:pt x="1841" y="7034"/>
                  </a:lnTo>
                  <a:lnTo>
                    <a:pt x="2282" y="6592"/>
                  </a:lnTo>
                  <a:cubicBezTo>
                    <a:pt x="2474" y="6400"/>
                    <a:pt x="2603" y="6372"/>
                    <a:pt x="2662" y="6372"/>
                  </a:cubicBezTo>
                  <a:cubicBezTo>
                    <a:pt x="2868" y="6372"/>
                    <a:pt x="2885" y="6731"/>
                    <a:pt x="2886" y="6841"/>
                  </a:cubicBezTo>
                  <a:lnTo>
                    <a:pt x="2886" y="7466"/>
                  </a:lnTo>
                  <a:lnTo>
                    <a:pt x="2886" y="7589"/>
                  </a:lnTo>
                  <a:lnTo>
                    <a:pt x="3008" y="7589"/>
                  </a:lnTo>
                  <a:lnTo>
                    <a:pt x="4581" y="7589"/>
                  </a:lnTo>
                  <a:lnTo>
                    <a:pt x="4704" y="7589"/>
                  </a:lnTo>
                  <a:lnTo>
                    <a:pt x="4704" y="7466"/>
                  </a:lnTo>
                  <a:lnTo>
                    <a:pt x="4704" y="6858"/>
                  </a:lnTo>
                  <a:cubicBezTo>
                    <a:pt x="4704" y="6853"/>
                    <a:pt x="4704" y="6848"/>
                    <a:pt x="4704" y="6842"/>
                  </a:cubicBezTo>
                  <a:cubicBezTo>
                    <a:pt x="4704" y="6571"/>
                    <a:pt x="4774" y="6460"/>
                    <a:pt x="4816" y="6418"/>
                  </a:cubicBezTo>
                  <a:cubicBezTo>
                    <a:pt x="4847" y="6386"/>
                    <a:pt x="4882" y="6372"/>
                    <a:pt x="4926" y="6372"/>
                  </a:cubicBezTo>
                  <a:cubicBezTo>
                    <a:pt x="4986" y="6372"/>
                    <a:pt x="5115" y="6401"/>
                    <a:pt x="5307" y="6592"/>
                  </a:cubicBezTo>
                  <a:lnTo>
                    <a:pt x="5748" y="7034"/>
                  </a:lnTo>
                  <a:lnTo>
                    <a:pt x="5834" y="7120"/>
                  </a:lnTo>
                  <a:lnTo>
                    <a:pt x="5921" y="7034"/>
                  </a:lnTo>
                  <a:lnTo>
                    <a:pt x="7034" y="5921"/>
                  </a:lnTo>
                  <a:lnTo>
                    <a:pt x="7120" y="5834"/>
                  </a:lnTo>
                  <a:lnTo>
                    <a:pt x="7034" y="5748"/>
                  </a:lnTo>
                  <a:lnTo>
                    <a:pt x="6592" y="5307"/>
                  </a:lnTo>
                  <a:cubicBezTo>
                    <a:pt x="6419" y="5133"/>
                    <a:pt x="6341" y="4968"/>
                    <a:pt x="6383" y="4866"/>
                  </a:cubicBezTo>
                  <a:cubicBezTo>
                    <a:pt x="6425" y="4764"/>
                    <a:pt x="6597" y="4703"/>
                    <a:pt x="6843" y="4703"/>
                  </a:cubicBezTo>
                  <a:lnTo>
                    <a:pt x="7466" y="4703"/>
                  </a:lnTo>
                  <a:lnTo>
                    <a:pt x="7589" y="4703"/>
                  </a:lnTo>
                  <a:lnTo>
                    <a:pt x="7589" y="4581"/>
                  </a:lnTo>
                  <a:lnTo>
                    <a:pt x="7589" y="3007"/>
                  </a:lnTo>
                  <a:lnTo>
                    <a:pt x="7589" y="2885"/>
                  </a:lnTo>
                  <a:lnTo>
                    <a:pt x="7466" y="2885"/>
                  </a:lnTo>
                  <a:lnTo>
                    <a:pt x="6843" y="2885"/>
                  </a:lnTo>
                  <a:close/>
                  <a:moveTo>
                    <a:pt x="5508" y="3794"/>
                  </a:moveTo>
                  <a:cubicBezTo>
                    <a:pt x="5508" y="4739"/>
                    <a:pt x="4739" y="5508"/>
                    <a:pt x="3794" y="5508"/>
                  </a:cubicBezTo>
                  <a:cubicBezTo>
                    <a:pt x="2850" y="5508"/>
                    <a:pt x="2081" y="4739"/>
                    <a:pt x="2081" y="3794"/>
                  </a:cubicBezTo>
                  <a:cubicBezTo>
                    <a:pt x="2081" y="2850"/>
                    <a:pt x="2850" y="2081"/>
                    <a:pt x="3794" y="2081"/>
                  </a:cubicBezTo>
                  <a:cubicBezTo>
                    <a:pt x="4739" y="2081"/>
                    <a:pt x="5508" y="2850"/>
                    <a:pt x="5508" y="37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A5A055A9-F04B-4D08-8CFD-3184F112B494}"/>
                </a:ext>
              </a:extLst>
            </p:cNvPr>
            <p:cNvSpPr/>
            <p:nvPr/>
          </p:nvSpPr>
          <p:spPr>
            <a:xfrm>
              <a:off x="10180257" y="1198194"/>
              <a:ext cx="906601" cy="944344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3197E0B-70B1-4D5B-A28C-FF8A3974C1C4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2E17E5CD-4F80-497E-A685-1BBCC8D332DD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35" name="图片 34">
                <a:extLst>
                  <a:ext uri="{FF2B5EF4-FFF2-40B4-BE49-F238E27FC236}">
                    <a16:creationId xmlns:a16="http://schemas.microsoft.com/office/drawing/2014/main" id="{3D801178-1268-476E-A7B9-46CE71622E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36" name="图片 35">
                <a:extLst>
                  <a:ext uri="{FF2B5EF4-FFF2-40B4-BE49-F238E27FC236}">
                    <a16:creationId xmlns:a16="http://schemas.microsoft.com/office/drawing/2014/main" id="{5F4BD437-BA21-423C-96DF-46506AD2B3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6CB65D0D-4E4E-48B3-A0F0-622BD000F7E8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18831"/>
              <a:chOff x="383540" y="2894112"/>
              <a:chExt cx="3958702" cy="618831"/>
            </a:xfrm>
          </p:grpSpPr>
          <p:sp>
            <p:nvSpPr>
              <p:cNvPr id="33" name="文本框 21">
                <a:extLst>
                  <a:ext uri="{FF2B5EF4-FFF2-40B4-BE49-F238E27FC236}">
                    <a16:creationId xmlns:a16="http://schemas.microsoft.com/office/drawing/2014/main" id="{72B83010-DFB7-448C-ABEE-81C5EAC64456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user can demonstrate on a projector or computer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34" name="文本框 19">
                <a:extLst>
                  <a:ext uri="{FF2B5EF4-FFF2-40B4-BE49-F238E27FC236}">
                    <a16:creationId xmlns:a16="http://schemas.microsoft.com/office/drawing/2014/main" id="{CCA7C6BE-E0CA-45C2-A82E-330447631599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30782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b="1" dirty="0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App Inventor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的介绍</a:t>
                </a:r>
                <a:endParaRPr lang="zh-CN" altLang="en-US" sz="2400" b="1" dirty="0">
                  <a:solidFill>
                    <a:srgbClr val="FF0000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</p:grp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523832E-2677-4975-8235-0D63B145337E}"/>
              </a:ext>
            </a:extLst>
          </p:cNvPr>
          <p:cNvGrpSpPr/>
          <p:nvPr/>
        </p:nvGrpSpPr>
        <p:grpSpPr>
          <a:xfrm>
            <a:off x="5208547" y="1690767"/>
            <a:ext cx="676422" cy="704582"/>
            <a:chOff x="5795184" y="1200285"/>
            <a:chExt cx="906601" cy="944344"/>
          </a:xfrm>
        </p:grpSpPr>
        <p:sp>
          <p:nvSpPr>
            <p:cNvPr id="38" name="picture-board_72538">
              <a:extLst>
                <a:ext uri="{FF2B5EF4-FFF2-40B4-BE49-F238E27FC236}">
                  <a16:creationId xmlns:a16="http://schemas.microsoft.com/office/drawing/2014/main" id="{B1A4DBC1-C6A8-4E6E-82C2-6B077F5860D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965968" y="1467055"/>
              <a:ext cx="565032" cy="478307"/>
            </a:xfrm>
            <a:custGeom>
              <a:avLst/>
              <a:gdLst>
                <a:gd name="connsiteX0" fmla="*/ 362988 w 608697"/>
                <a:gd name="connsiteY0" fmla="*/ 414572 h 515269"/>
                <a:gd name="connsiteX1" fmla="*/ 445038 w 608697"/>
                <a:gd name="connsiteY1" fmla="*/ 414572 h 515269"/>
                <a:gd name="connsiteX2" fmla="*/ 480394 w 608697"/>
                <a:gd name="connsiteY2" fmla="*/ 462761 h 515269"/>
                <a:gd name="connsiteX3" fmla="*/ 473233 w 608697"/>
                <a:gd name="connsiteY3" fmla="*/ 508864 h 515269"/>
                <a:gd name="connsiteX4" fmla="*/ 453690 w 608697"/>
                <a:gd name="connsiteY4" fmla="*/ 515269 h 515269"/>
                <a:gd name="connsiteX5" fmla="*/ 426987 w 608697"/>
                <a:gd name="connsiteY5" fmla="*/ 501788 h 515269"/>
                <a:gd name="connsiteX6" fmla="*/ 163659 w 608697"/>
                <a:gd name="connsiteY6" fmla="*/ 414502 h 515269"/>
                <a:gd name="connsiteX7" fmla="*/ 245709 w 608697"/>
                <a:gd name="connsiteY7" fmla="*/ 414502 h 515269"/>
                <a:gd name="connsiteX8" fmla="*/ 181710 w 608697"/>
                <a:gd name="connsiteY8" fmla="*/ 501789 h 515269"/>
                <a:gd name="connsiteX9" fmla="*/ 155007 w 608697"/>
                <a:gd name="connsiteY9" fmla="*/ 515269 h 515269"/>
                <a:gd name="connsiteX10" fmla="*/ 135464 w 608697"/>
                <a:gd name="connsiteY10" fmla="*/ 508864 h 515269"/>
                <a:gd name="connsiteX11" fmla="*/ 128303 w 608697"/>
                <a:gd name="connsiteY11" fmla="*/ 462763 h 515269"/>
                <a:gd name="connsiteX12" fmla="*/ 163659 w 608697"/>
                <a:gd name="connsiteY12" fmla="*/ 414576 h 515269"/>
                <a:gd name="connsiteX13" fmla="*/ 236206 w 608697"/>
                <a:gd name="connsiteY13" fmla="*/ 157983 h 515269"/>
                <a:gd name="connsiteX14" fmla="*/ 225800 w 608697"/>
                <a:gd name="connsiteY14" fmla="*/ 162283 h 515269"/>
                <a:gd name="connsiteX15" fmla="*/ 104359 w 608697"/>
                <a:gd name="connsiteY15" fmla="*/ 283456 h 515269"/>
                <a:gd name="connsiteX16" fmla="*/ 100107 w 608697"/>
                <a:gd name="connsiteY16" fmla="*/ 293808 h 515269"/>
                <a:gd name="connsiteX17" fmla="*/ 100107 w 608697"/>
                <a:gd name="connsiteY17" fmla="*/ 313544 h 515269"/>
                <a:gd name="connsiteX18" fmla="*/ 114802 w 608697"/>
                <a:gd name="connsiteY18" fmla="*/ 328216 h 515269"/>
                <a:gd name="connsiteX19" fmla="*/ 432503 w 608697"/>
                <a:gd name="connsiteY19" fmla="*/ 328216 h 515269"/>
                <a:gd name="connsiteX20" fmla="*/ 446079 w 608697"/>
                <a:gd name="connsiteY20" fmla="*/ 319130 h 515269"/>
                <a:gd name="connsiteX21" fmla="*/ 442872 w 608697"/>
                <a:gd name="connsiteY21" fmla="*/ 303117 h 515269"/>
                <a:gd name="connsiteX22" fmla="*/ 370291 w 608697"/>
                <a:gd name="connsiteY22" fmla="*/ 230652 h 515269"/>
                <a:gd name="connsiteX23" fmla="*/ 349479 w 608697"/>
                <a:gd name="connsiteY23" fmla="*/ 230652 h 515269"/>
                <a:gd name="connsiteX24" fmla="*/ 332247 w 608697"/>
                <a:gd name="connsiteY24" fmla="*/ 247782 h 515269"/>
                <a:gd name="connsiteX25" fmla="*/ 246612 w 608697"/>
                <a:gd name="connsiteY25" fmla="*/ 162283 h 515269"/>
                <a:gd name="connsiteX26" fmla="*/ 236206 w 608697"/>
                <a:gd name="connsiteY26" fmla="*/ 157983 h 515269"/>
                <a:gd name="connsiteX27" fmla="*/ 472113 w 608697"/>
                <a:gd name="connsiteY27" fmla="*/ 67624 h 515269"/>
                <a:gd name="connsiteX28" fmla="*/ 427580 w 608697"/>
                <a:gd name="connsiteY28" fmla="*/ 112086 h 515269"/>
                <a:gd name="connsiteX29" fmla="*/ 472113 w 608697"/>
                <a:gd name="connsiteY29" fmla="*/ 156474 h 515269"/>
                <a:gd name="connsiteX30" fmla="*/ 516572 w 608697"/>
                <a:gd name="connsiteY30" fmla="*/ 112086 h 515269"/>
                <a:gd name="connsiteX31" fmla="*/ 472113 w 608697"/>
                <a:gd name="connsiteY31" fmla="*/ 67624 h 515269"/>
                <a:gd name="connsiteX32" fmla="*/ 16560 w 608697"/>
                <a:gd name="connsiteY32" fmla="*/ 0 h 515269"/>
                <a:gd name="connsiteX33" fmla="*/ 592137 w 608697"/>
                <a:gd name="connsiteY33" fmla="*/ 0 h 515269"/>
                <a:gd name="connsiteX34" fmla="*/ 608697 w 608697"/>
                <a:gd name="connsiteY34" fmla="*/ 16534 h 515269"/>
                <a:gd name="connsiteX35" fmla="*/ 608697 w 608697"/>
                <a:gd name="connsiteY35" fmla="*/ 373199 h 515269"/>
                <a:gd name="connsiteX36" fmla="*/ 592137 w 608697"/>
                <a:gd name="connsiteY36" fmla="*/ 389733 h 515269"/>
                <a:gd name="connsiteX37" fmla="*/ 16560 w 608697"/>
                <a:gd name="connsiteY37" fmla="*/ 389733 h 515269"/>
                <a:gd name="connsiteX38" fmla="*/ 0 w 608697"/>
                <a:gd name="connsiteY38" fmla="*/ 373199 h 515269"/>
                <a:gd name="connsiteX39" fmla="*/ 0 w 608697"/>
                <a:gd name="connsiteY39" fmla="*/ 16534 h 515269"/>
                <a:gd name="connsiteX40" fmla="*/ 16560 w 608697"/>
                <a:gd name="connsiteY40" fmla="*/ 0 h 515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08697" h="515269">
                  <a:moveTo>
                    <a:pt x="362988" y="414572"/>
                  </a:moveTo>
                  <a:lnTo>
                    <a:pt x="445038" y="414572"/>
                  </a:lnTo>
                  <a:lnTo>
                    <a:pt x="480394" y="462761"/>
                  </a:lnTo>
                  <a:cubicBezTo>
                    <a:pt x="491135" y="477433"/>
                    <a:pt x="487928" y="498139"/>
                    <a:pt x="473233" y="508864"/>
                  </a:cubicBezTo>
                  <a:cubicBezTo>
                    <a:pt x="467341" y="513184"/>
                    <a:pt x="460478" y="515269"/>
                    <a:pt x="453690" y="515269"/>
                  </a:cubicBezTo>
                  <a:cubicBezTo>
                    <a:pt x="443546" y="515269"/>
                    <a:pt x="433476" y="510577"/>
                    <a:pt x="426987" y="501788"/>
                  </a:cubicBezTo>
                  <a:close/>
                  <a:moveTo>
                    <a:pt x="163659" y="414502"/>
                  </a:moveTo>
                  <a:lnTo>
                    <a:pt x="245709" y="414502"/>
                  </a:lnTo>
                  <a:lnTo>
                    <a:pt x="181710" y="501789"/>
                  </a:lnTo>
                  <a:cubicBezTo>
                    <a:pt x="175221" y="510577"/>
                    <a:pt x="165151" y="515269"/>
                    <a:pt x="155007" y="515269"/>
                  </a:cubicBezTo>
                  <a:cubicBezTo>
                    <a:pt x="148219" y="515269"/>
                    <a:pt x="141356" y="513184"/>
                    <a:pt x="135464" y="508864"/>
                  </a:cubicBezTo>
                  <a:cubicBezTo>
                    <a:pt x="120695" y="498139"/>
                    <a:pt x="117562" y="477435"/>
                    <a:pt x="128303" y="462763"/>
                  </a:cubicBezTo>
                  <a:lnTo>
                    <a:pt x="163659" y="414576"/>
                  </a:lnTo>
                  <a:close/>
                  <a:moveTo>
                    <a:pt x="236206" y="157983"/>
                  </a:moveTo>
                  <a:cubicBezTo>
                    <a:pt x="232439" y="157983"/>
                    <a:pt x="228672" y="159416"/>
                    <a:pt x="225800" y="162283"/>
                  </a:cubicBezTo>
                  <a:lnTo>
                    <a:pt x="104359" y="283456"/>
                  </a:lnTo>
                  <a:cubicBezTo>
                    <a:pt x="101599" y="286211"/>
                    <a:pt x="100107" y="289935"/>
                    <a:pt x="100107" y="293808"/>
                  </a:cubicBezTo>
                  <a:lnTo>
                    <a:pt x="100107" y="313544"/>
                  </a:lnTo>
                  <a:cubicBezTo>
                    <a:pt x="100107" y="321662"/>
                    <a:pt x="106671" y="328216"/>
                    <a:pt x="114802" y="328216"/>
                  </a:cubicBezTo>
                  <a:lnTo>
                    <a:pt x="432503" y="328216"/>
                  </a:lnTo>
                  <a:cubicBezTo>
                    <a:pt x="438471" y="328216"/>
                    <a:pt x="443767" y="324641"/>
                    <a:pt x="446079" y="319130"/>
                  </a:cubicBezTo>
                  <a:cubicBezTo>
                    <a:pt x="448392" y="313693"/>
                    <a:pt x="447124" y="307363"/>
                    <a:pt x="442872" y="303117"/>
                  </a:cubicBezTo>
                  <a:lnTo>
                    <a:pt x="370291" y="230652"/>
                  </a:lnTo>
                  <a:cubicBezTo>
                    <a:pt x="364547" y="224918"/>
                    <a:pt x="355222" y="224918"/>
                    <a:pt x="349479" y="230652"/>
                  </a:cubicBezTo>
                  <a:lnTo>
                    <a:pt x="332247" y="247782"/>
                  </a:lnTo>
                  <a:lnTo>
                    <a:pt x="246612" y="162283"/>
                  </a:lnTo>
                  <a:cubicBezTo>
                    <a:pt x="243740" y="159416"/>
                    <a:pt x="239973" y="157983"/>
                    <a:pt x="236206" y="157983"/>
                  </a:cubicBezTo>
                  <a:close/>
                  <a:moveTo>
                    <a:pt x="472113" y="67624"/>
                  </a:moveTo>
                  <a:cubicBezTo>
                    <a:pt x="447571" y="67624"/>
                    <a:pt x="427580" y="87584"/>
                    <a:pt x="427580" y="112086"/>
                  </a:cubicBezTo>
                  <a:cubicBezTo>
                    <a:pt x="427580" y="136589"/>
                    <a:pt x="447571" y="156474"/>
                    <a:pt x="472113" y="156474"/>
                  </a:cubicBezTo>
                  <a:cubicBezTo>
                    <a:pt x="496655" y="156474"/>
                    <a:pt x="516572" y="136589"/>
                    <a:pt x="516572" y="112086"/>
                  </a:cubicBezTo>
                  <a:cubicBezTo>
                    <a:pt x="516572" y="87584"/>
                    <a:pt x="496655" y="67624"/>
                    <a:pt x="472113" y="67624"/>
                  </a:cubicBezTo>
                  <a:close/>
                  <a:moveTo>
                    <a:pt x="16560" y="0"/>
                  </a:moveTo>
                  <a:lnTo>
                    <a:pt x="592137" y="0"/>
                  </a:lnTo>
                  <a:cubicBezTo>
                    <a:pt x="601312" y="0"/>
                    <a:pt x="608697" y="7373"/>
                    <a:pt x="608697" y="16534"/>
                  </a:cubicBezTo>
                  <a:lnTo>
                    <a:pt x="608697" y="373199"/>
                  </a:lnTo>
                  <a:cubicBezTo>
                    <a:pt x="608697" y="382360"/>
                    <a:pt x="601312" y="389733"/>
                    <a:pt x="592137" y="389733"/>
                  </a:cubicBezTo>
                  <a:lnTo>
                    <a:pt x="16560" y="389733"/>
                  </a:lnTo>
                  <a:cubicBezTo>
                    <a:pt x="7385" y="389733"/>
                    <a:pt x="0" y="382360"/>
                    <a:pt x="0" y="373199"/>
                  </a:cubicBezTo>
                  <a:lnTo>
                    <a:pt x="0" y="16534"/>
                  </a:lnTo>
                  <a:cubicBezTo>
                    <a:pt x="0" y="7373"/>
                    <a:pt x="7385" y="0"/>
                    <a:pt x="16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0C728DF5-2B65-44CB-B6F2-B089F3E0A779}"/>
                </a:ext>
              </a:extLst>
            </p:cNvPr>
            <p:cNvSpPr/>
            <p:nvPr/>
          </p:nvSpPr>
          <p:spPr>
            <a:xfrm>
              <a:off x="5795184" y="1200285"/>
              <a:ext cx="906601" cy="944344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57E25C10-5A03-4FF4-A8DE-584FDB5A1288}"/>
              </a:ext>
            </a:extLst>
          </p:cNvPr>
          <p:cNvSpPr/>
          <p:nvPr/>
        </p:nvSpPr>
        <p:spPr>
          <a:xfrm>
            <a:off x="1065034" y="2715845"/>
            <a:ext cx="3419666" cy="3269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2000" dirty="0">
                <a:latin typeface="黑体" pitchFamily="49" charset="-122"/>
                <a:ea typeface="微软雅黑" pitchFamily="34" charset="-122"/>
              </a:rPr>
              <a:t>它采用浏览器</a:t>
            </a:r>
            <a:r>
              <a:rPr kumimoji="1" lang="en-US" altLang="zh-CN" sz="2000" dirty="0">
                <a:latin typeface="黑体" pitchFamily="49" charset="-122"/>
                <a:ea typeface="微软雅黑" pitchFamily="34" charset="-122"/>
              </a:rPr>
              <a:t>+</a:t>
            </a:r>
            <a:r>
              <a:rPr kumimoji="1" lang="zh-CN" altLang="en-US" sz="2000" dirty="0">
                <a:latin typeface="黑体" pitchFamily="49" charset="-122"/>
                <a:ea typeface="微软雅黑" pitchFamily="34" charset="-122"/>
              </a:rPr>
              <a:t>云服务模式，无需复杂软件安装。同时，所有开发代码储存在云端服务器上，方便开发者在任何一台机器上进行开发，并且保证了源代码的一致性和安全性。</a:t>
            </a:r>
            <a:endParaRPr lang="zh-CN" altLang="en-US"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2AEED01-F929-4871-BB9D-0458C1AFA283}"/>
              </a:ext>
            </a:extLst>
          </p:cNvPr>
          <p:cNvCxnSpPr/>
          <p:nvPr/>
        </p:nvCxnSpPr>
        <p:spPr>
          <a:xfrm>
            <a:off x="2643404" y="3609828"/>
            <a:ext cx="1656000" cy="0"/>
          </a:xfrm>
          <a:prstGeom prst="line">
            <a:avLst/>
          </a:prstGeom>
          <a:noFill/>
          <a:ln>
            <a:solidFill>
              <a:schemeClr val="tx2"/>
            </a:solidFill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48EA546A-7884-44B0-BC71-8FF7326B0EFA}"/>
              </a:ext>
            </a:extLst>
          </p:cNvPr>
          <p:cNvSpPr/>
          <p:nvPr/>
        </p:nvSpPr>
        <p:spPr>
          <a:xfrm>
            <a:off x="1779779" y="2463053"/>
            <a:ext cx="17272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FF0000"/>
                </a:solidFill>
                <a:latin typeface="黑体" pitchFamily="49" charset="-122"/>
                <a:ea typeface="微软雅黑" pitchFamily="34" charset="-122"/>
              </a:rPr>
              <a:t>方便的环境搭建</a:t>
            </a:r>
            <a:endParaRPr lang="zh-CN" altLang="en-US" sz="1600" b="1" dirty="0">
              <a:solidFill>
                <a:srgbClr val="FF000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B1815C-A043-45BA-BF9E-9D88C4DB4A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699" y="66369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2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" grpId="0"/>
      <p:bldP spid="6" grpId="0"/>
      <p:bldP spid="7" grpId="0"/>
      <p:bldP spid="9" grpId="0"/>
      <p:bldP spid="10" grpId="0"/>
      <p:bldP spid="12" grpId="0"/>
      <p:bldP spid="40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420739" y="2296793"/>
            <a:ext cx="3836588" cy="228787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02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访问 </a:t>
            </a:r>
            <a:r>
              <a:rPr lang="en-US" altLang="zh-CN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App Inventor 2 </a:t>
            </a:r>
            <a:r>
              <a: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开发平台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4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4CAEBD30-D816-4901-A9E9-FFCB4E96E8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188" y="113143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0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>
            <a:extLst>
              <a:ext uri="{FF2B5EF4-FFF2-40B4-BE49-F238E27FC236}">
                <a16:creationId xmlns:a16="http://schemas.microsoft.com/office/drawing/2014/main" id="{A4140525-8D5D-4C46-BF35-C57611B7E95D}"/>
              </a:ext>
            </a:extLst>
          </p:cNvPr>
          <p:cNvSpPr/>
          <p:nvPr/>
        </p:nvSpPr>
        <p:spPr bwMode="auto">
          <a:xfrm>
            <a:off x="2267335" y="1875824"/>
            <a:ext cx="1812266" cy="1553373"/>
          </a:xfrm>
          <a:custGeom>
            <a:avLst/>
            <a:gdLst>
              <a:gd name="T0" fmla="*/ 246 w 987"/>
              <a:gd name="T1" fmla="*/ 846 h 846"/>
              <a:gd name="T2" fmla="*/ 0 w 987"/>
              <a:gd name="T3" fmla="*/ 423 h 846"/>
              <a:gd name="T4" fmla="*/ 246 w 987"/>
              <a:gd name="T5" fmla="*/ 0 h 846"/>
              <a:gd name="T6" fmla="*/ 740 w 987"/>
              <a:gd name="T7" fmla="*/ 0 h 846"/>
              <a:gd name="T8" fmla="*/ 987 w 987"/>
              <a:gd name="T9" fmla="*/ 423 h 846"/>
              <a:gd name="T10" fmla="*/ 740 w 987"/>
              <a:gd name="T11" fmla="*/ 846 h 846"/>
              <a:gd name="T12" fmla="*/ 246 w 987"/>
              <a:gd name="T13" fmla="*/ 846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7" h="846">
                <a:moveTo>
                  <a:pt x="246" y="846"/>
                </a:moveTo>
                <a:lnTo>
                  <a:pt x="0" y="423"/>
                </a:lnTo>
                <a:lnTo>
                  <a:pt x="246" y="0"/>
                </a:lnTo>
                <a:lnTo>
                  <a:pt x="740" y="0"/>
                </a:lnTo>
                <a:lnTo>
                  <a:pt x="987" y="423"/>
                </a:lnTo>
                <a:lnTo>
                  <a:pt x="740" y="846"/>
                </a:lnTo>
                <a:lnTo>
                  <a:pt x="246" y="846"/>
                </a:lnTo>
                <a:close/>
              </a:path>
            </a:pathLst>
          </a:cu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schemeClr val="bg2">
                  <a:lumMod val="2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3" name="Freeform 16">
            <a:extLst>
              <a:ext uri="{FF2B5EF4-FFF2-40B4-BE49-F238E27FC236}">
                <a16:creationId xmlns:a16="http://schemas.microsoft.com/office/drawing/2014/main" id="{A5F1C997-DAF0-4324-9ED8-CB672D8007F3}"/>
              </a:ext>
            </a:extLst>
          </p:cNvPr>
          <p:cNvSpPr>
            <a:spLocks noEditPoints="1"/>
          </p:cNvSpPr>
          <p:nvPr/>
        </p:nvSpPr>
        <p:spPr bwMode="auto">
          <a:xfrm>
            <a:off x="2831538" y="2263685"/>
            <a:ext cx="720587" cy="654629"/>
          </a:xfrm>
          <a:custGeom>
            <a:avLst/>
            <a:gdLst>
              <a:gd name="T0" fmla="*/ 311 w 459"/>
              <a:gd name="T1" fmla="*/ 275 h 416"/>
              <a:gd name="T2" fmla="*/ 373 w 459"/>
              <a:gd name="T3" fmla="*/ 268 h 416"/>
              <a:gd name="T4" fmla="*/ 354 w 459"/>
              <a:gd name="T5" fmla="*/ 236 h 416"/>
              <a:gd name="T6" fmla="*/ 299 w 459"/>
              <a:gd name="T7" fmla="*/ 236 h 416"/>
              <a:gd name="T8" fmla="*/ 311 w 459"/>
              <a:gd name="T9" fmla="*/ 275 h 416"/>
              <a:gd name="T10" fmla="*/ 0 w 459"/>
              <a:gd name="T11" fmla="*/ 414 h 416"/>
              <a:gd name="T12" fmla="*/ 145 w 459"/>
              <a:gd name="T13" fmla="*/ 414 h 416"/>
              <a:gd name="T14" fmla="*/ 166 w 459"/>
              <a:gd name="T15" fmla="*/ 324 h 416"/>
              <a:gd name="T16" fmla="*/ 47 w 459"/>
              <a:gd name="T17" fmla="*/ 339 h 416"/>
              <a:gd name="T18" fmla="*/ 0 w 459"/>
              <a:gd name="T19" fmla="*/ 414 h 416"/>
              <a:gd name="T20" fmla="*/ 292 w 459"/>
              <a:gd name="T21" fmla="*/ 240 h 416"/>
              <a:gd name="T22" fmla="*/ 338 w 459"/>
              <a:gd name="T23" fmla="*/ 137 h 416"/>
              <a:gd name="T24" fmla="*/ 297 w 459"/>
              <a:gd name="T25" fmla="*/ 40 h 416"/>
              <a:gd name="T26" fmla="*/ 199 w 459"/>
              <a:gd name="T27" fmla="*/ 0 h 416"/>
              <a:gd name="T28" fmla="*/ 101 w 459"/>
              <a:gd name="T29" fmla="*/ 40 h 416"/>
              <a:gd name="T30" fmla="*/ 60 w 459"/>
              <a:gd name="T31" fmla="*/ 137 h 416"/>
              <a:gd name="T32" fmla="*/ 106 w 459"/>
              <a:gd name="T33" fmla="*/ 240 h 416"/>
              <a:gd name="T34" fmla="*/ 107 w 459"/>
              <a:gd name="T35" fmla="*/ 241 h 416"/>
              <a:gd name="T36" fmla="*/ 70 w 459"/>
              <a:gd name="T37" fmla="*/ 300 h 416"/>
              <a:gd name="T38" fmla="*/ 149 w 459"/>
              <a:gd name="T39" fmla="*/ 292 h 416"/>
              <a:gd name="T40" fmla="*/ 169 w 459"/>
              <a:gd name="T41" fmla="*/ 324 h 416"/>
              <a:gd name="T42" fmla="*/ 199 w 459"/>
              <a:gd name="T43" fmla="*/ 416 h 416"/>
              <a:gd name="T44" fmla="*/ 230 w 459"/>
              <a:gd name="T45" fmla="*/ 324 h 416"/>
              <a:gd name="T46" fmla="*/ 282 w 459"/>
              <a:gd name="T47" fmla="*/ 251 h 416"/>
              <a:gd name="T48" fmla="*/ 292 w 459"/>
              <a:gd name="T49" fmla="*/ 240 h 416"/>
              <a:gd name="T50" fmla="*/ 199 w 459"/>
              <a:gd name="T51" fmla="*/ 208 h 416"/>
              <a:gd name="T52" fmla="*/ 126 w 459"/>
              <a:gd name="T53" fmla="*/ 135 h 416"/>
              <a:gd name="T54" fmla="*/ 199 w 459"/>
              <a:gd name="T55" fmla="*/ 62 h 416"/>
              <a:gd name="T56" fmla="*/ 272 w 459"/>
              <a:gd name="T57" fmla="*/ 135 h 416"/>
              <a:gd name="T58" fmla="*/ 199 w 459"/>
              <a:gd name="T59" fmla="*/ 208 h 416"/>
              <a:gd name="T60" fmla="*/ 389 w 459"/>
              <a:gd name="T61" fmla="*/ 299 h 416"/>
              <a:gd name="T62" fmla="*/ 238 w 459"/>
              <a:gd name="T63" fmla="*/ 316 h 416"/>
              <a:gd name="T64" fmla="*/ 241 w 459"/>
              <a:gd name="T65" fmla="*/ 414 h 416"/>
              <a:gd name="T66" fmla="*/ 459 w 459"/>
              <a:gd name="T67" fmla="*/ 414 h 416"/>
              <a:gd name="T68" fmla="*/ 389 w 459"/>
              <a:gd name="T69" fmla="*/ 299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59" h="416">
                <a:moveTo>
                  <a:pt x="311" y="275"/>
                </a:moveTo>
                <a:cubicBezTo>
                  <a:pt x="373" y="268"/>
                  <a:pt x="373" y="268"/>
                  <a:pt x="373" y="268"/>
                </a:cubicBezTo>
                <a:cubicBezTo>
                  <a:pt x="354" y="236"/>
                  <a:pt x="354" y="236"/>
                  <a:pt x="354" y="236"/>
                </a:cubicBezTo>
                <a:cubicBezTo>
                  <a:pt x="299" y="236"/>
                  <a:pt x="299" y="236"/>
                  <a:pt x="299" y="236"/>
                </a:cubicBezTo>
                <a:lnTo>
                  <a:pt x="311" y="275"/>
                </a:lnTo>
                <a:close/>
                <a:moveTo>
                  <a:pt x="0" y="414"/>
                </a:moveTo>
                <a:cubicBezTo>
                  <a:pt x="145" y="414"/>
                  <a:pt x="145" y="414"/>
                  <a:pt x="145" y="414"/>
                </a:cubicBezTo>
                <a:cubicBezTo>
                  <a:pt x="166" y="324"/>
                  <a:pt x="166" y="324"/>
                  <a:pt x="166" y="324"/>
                </a:cubicBezTo>
                <a:cubicBezTo>
                  <a:pt x="47" y="339"/>
                  <a:pt x="47" y="339"/>
                  <a:pt x="47" y="339"/>
                </a:cubicBezTo>
                <a:lnTo>
                  <a:pt x="0" y="414"/>
                </a:lnTo>
                <a:close/>
                <a:moveTo>
                  <a:pt x="292" y="240"/>
                </a:moveTo>
                <a:cubicBezTo>
                  <a:pt x="322" y="205"/>
                  <a:pt x="338" y="171"/>
                  <a:pt x="338" y="137"/>
                </a:cubicBezTo>
                <a:cubicBezTo>
                  <a:pt x="338" y="100"/>
                  <a:pt x="324" y="67"/>
                  <a:pt x="297" y="40"/>
                </a:cubicBezTo>
                <a:cubicBezTo>
                  <a:pt x="270" y="13"/>
                  <a:pt x="237" y="0"/>
                  <a:pt x="199" y="0"/>
                </a:cubicBezTo>
                <a:cubicBezTo>
                  <a:pt x="161" y="0"/>
                  <a:pt x="129" y="13"/>
                  <a:pt x="101" y="40"/>
                </a:cubicBezTo>
                <a:cubicBezTo>
                  <a:pt x="74" y="67"/>
                  <a:pt x="60" y="100"/>
                  <a:pt x="60" y="137"/>
                </a:cubicBezTo>
                <a:cubicBezTo>
                  <a:pt x="60" y="171"/>
                  <a:pt x="76" y="205"/>
                  <a:pt x="106" y="240"/>
                </a:cubicBezTo>
                <a:cubicBezTo>
                  <a:pt x="107" y="241"/>
                  <a:pt x="107" y="241"/>
                  <a:pt x="107" y="241"/>
                </a:cubicBezTo>
                <a:cubicBezTo>
                  <a:pt x="70" y="300"/>
                  <a:pt x="70" y="300"/>
                  <a:pt x="70" y="300"/>
                </a:cubicBezTo>
                <a:cubicBezTo>
                  <a:pt x="149" y="292"/>
                  <a:pt x="149" y="292"/>
                  <a:pt x="149" y="292"/>
                </a:cubicBezTo>
                <a:cubicBezTo>
                  <a:pt x="157" y="303"/>
                  <a:pt x="163" y="314"/>
                  <a:pt x="169" y="324"/>
                </a:cubicBezTo>
                <a:cubicBezTo>
                  <a:pt x="180" y="347"/>
                  <a:pt x="190" y="378"/>
                  <a:pt x="199" y="416"/>
                </a:cubicBezTo>
                <a:cubicBezTo>
                  <a:pt x="208" y="378"/>
                  <a:pt x="218" y="347"/>
                  <a:pt x="230" y="324"/>
                </a:cubicBezTo>
                <a:cubicBezTo>
                  <a:pt x="241" y="302"/>
                  <a:pt x="258" y="277"/>
                  <a:pt x="282" y="251"/>
                </a:cubicBezTo>
                <a:lnTo>
                  <a:pt x="292" y="240"/>
                </a:lnTo>
                <a:close/>
                <a:moveTo>
                  <a:pt x="199" y="208"/>
                </a:moveTo>
                <a:cubicBezTo>
                  <a:pt x="159" y="208"/>
                  <a:pt x="126" y="175"/>
                  <a:pt x="126" y="135"/>
                </a:cubicBezTo>
                <a:cubicBezTo>
                  <a:pt x="126" y="95"/>
                  <a:pt x="159" y="62"/>
                  <a:pt x="199" y="62"/>
                </a:cubicBezTo>
                <a:cubicBezTo>
                  <a:pt x="239" y="62"/>
                  <a:pt x="272" y="95"/>
                  <a:pt x="272" y="135"/>
                </a:cubicBezTo>
                <a:cubicBezTo>
                  <a:pt x="272" y="175"/>
                  <a:pt x="239" y="208"/>
                  <a:pt x="199" y="208"/>
                </a:cubicBezTo>
                <a:close/>
                <a:moveTo>
                  <a:pt x="389" y="299"/>
                </a:moveTo>
                <a:cubicBezTo>
                  <a:pt x="238" y="316"/>
                  <a:pt x="238" y="316"/>
                  <a:pt x="238" y="316"/>
                </a:cubicBezTo>
                <a:cubicBezTo>
                  <a:pt x="241" y="414"/>
                  <a:pt x="241" y="414"/>
                  <a:pt x="241" y="414"/>
                </a:cubicBezTo>
                <a:cubicBezTo>
                  <a:pt x="459" y="414"/>
                  <a:pt x="459" y="414"/>
                  <a:pt x="459" y="414"/>
                </a:cubicBezTo>
                <a:lnTo>
                  <a:pt x="389" y="2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2">
                  <a:lumMod val="2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AB3AD901-34AC-421E-AFD5-2BA6073377DC}"/>
              </a:ext>
            </a:extLst>
          </p:cNvPr>
          <p:cNvSpPr/>
          <p:nvPr/>
        </p:nvSpPr>
        <p:spPr bwMode="auto">
          <a:xfrm>
            <a:off x="8052812" y="1875824"/>
            <a:ext cx="1812266" cy="1553373"/>
          </a:xfrm>
          <a:custGeom>
            <a:avLst/>
            <a:gdLst>
              <a:gd name="T0" fmla="*/ 246 w 987"/>
              <a:gd name="T1" fmla="*/ 846 h 846"/>
              <a:gd name="T2" fmla="*/ 0 w 987"/>
              <a:gd name="T3" fmla="*/ 423 h 846"/>
              <a:gd name="T4" fmla="*/ 246 w 987"/>
              <a:gd name="T5" fmla="*/ 0 h 846"/>
              <a:gd name="T6" fmla="*/ 740 w 987"/>
              <a:gd name="T7" fmla="*/ 0 h 846"/>
              <a:gd name="T8" fmla="*/ 987 w 987"/>
              <a:gd name="T9" fmla="*/ 423 h 846"/>
              <a:gd name="T10" fmla="*/ 740 w 987"/>
              <a:gd name="T11" fmla="*/ 846 h 846"/>
              <a:gd name="T12" fmla="*/ 246 w 987"/>
              <a:gd name="T13" fmla="*/ 846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7" h="846">
                <a:moveTo>
                  <a:pt x="246" y="846"/>
                </a:moveTo>
                <a:lnTo>
                  <a:pt x="0" y="423"/>
                </a:lnTo>
                <a:lnTo>
                  <a:pt x="246" y="0"/>
                </a:lnTo>
                <a:lnTo>
                  <a:pt x="740" y="0"/>
                </a:lnTo>
                <a:lnTo>
                  <a:pt x="987" y="423"/>
                </a:lnTo>
                <a:lnTo>
                  <a:pt x="740" y="846"/>
                </a:lnTo>
                <a:lnTo>
                  <a:pt x="246" y="846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 dirty="0">
              <a:solidFill>
                <a:schemeClr val="bg2">
                  <a:lumMod val="2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45F79F1-B5AE-4898-B1D2-6DF35ACC886A}"/>
              </a:ext>
            </a:extLst>
          </p:cNvPr>
          <p:cNvGrpSpPr/>
          <p:nvPr/>
        </p:nvGrpSpPr>
        <p:grpSpPr>
          <a:xfrm>
            <a:off x="8507242" y="2302903"/>
            <a:ext cx="938290" cy="680855"/>
            <a:chOff x="2222500" y="1546225"/>
            <a:chExt cx="879475" cy="638176"/>
          </a:xfrm>
          <a:solidFill>
            <a:schemeClr val="bg1"/>
          </a:solidFill>
        </p:grpSpPr>
        <p:sp>
          <p:nvSpPr>
            <p:cNvPr id="6" name="Freeform 17">
              <a:extLst>
                <a:ext uri="{FF2B5EF4-FFF2-40B4-BE49-F238E27FC236}">
                  <a16:creationId xmlns:a16="http://schemas.microsoft.com/office/drawing/2014/main" id="{E31A4F5C-1B03-4DBB-A754-E99966703843}"/>
                </a:ext>
              </a:extLst>
            </p:cNvPr>
            <p:cNvSpPr/>
            <p:nvPr/>
          </p:nvSpPr>
          <p:spPr bwMode="auto">
            <a:xfrm>
              <a:off x="2222500" y="1546225"/>
              <a:ext cx="600075" cy="477838"/>
            </a:xfrm>
            <a:custGeom>
              <a:avLst/>
              <a:gdLst>
                <a:gd name="T0" fmla="*/ 191 w 396"/>
                <a:gd name="T1" fmla="*/ 122 h 315"/>
                <a:gd name="T2" fmla="*/ 396 w 396"/>
                <a:gd name="T3" fmla="*/ 78 h 315"/>
                <a:gd name="T4" fmla="*/ 109 w 396"/>
                <a:gd name="T5" fmla="*/ 6 h 315"/>
                <a:gd name="T6" fmla="*/ 55 w 396"/>
                <a:gd name="T7" fmla="*/ 38 h 315"/>
                <a:gd name="T8" fmla="*/ 6 w 396"/>
                <a:gd name="T9" fmla="*/ 230 h 315"/>
                <a:gd name="T10" fmla="*/ 38 w 396"/>
                <a:gd name="T11" fmla="*/ 284 h 315"/>
                <a:gd name="T12" fmla="*/ 161 w 396"/>
                <a:gd name="T13" fmla="*/ 315 h 315"/>
                <a:gd name="T14" fmla="*/ 135 w 396"/>
                <a:gd name="T15" fmla="*/ 192 h 315"/>
                <a:gd name="T16" fmla="*/ 191 w 396"/>
                <a:gd name="T17" fmla="*/ 12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6" h="315">
                  <a:moveTo>
                    <a:pt x="191" y="122"/>
                  </a:moveTo>
                  <a:cubicBezTo>
                    <a:pt x="396" y="78"/>
                    <a:pt x="396" y="78"/>
                    <a:pt x="396" y="78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85" y="0"/>
                    <a:pt x="61" y="14"/>
                    <a:pt x="55" y="38"/>
                  </a:cubicBezTo>
                  <a:cubicBezTo>
                    <a:pt x="6" y="230"/>
                    <a:pt x="6" y="230"/>
                    <a:pt x="6" y="230"/>
                  </a:cubicBezTo>
                  <a:cubicBezTo>
                    <a:pt x="0" y="254"/>
                    <a:pt x="15" y="278"/>
                    <a:pt x="38" y="284"/>
                  </a:cubicBezTo>
                  <a:cubicBezTo>
                    <a:pt x="161" y="315"/>
                    <a:pt x="161" y="315"/>
                    <a:pt x="161" y="315"/>
                  </a:cubicBezTo>
                  <a:cubicBezTo>
                    <a:pt x="135" y="192"/>
                    <a:pt x="135" y="192"/>
                    <a:pt x="135" y="192"/>
                  </a:cubicBezTo>
                  <a:cubicBezTo>
                    <a:pt x="127" y="152"/>
                    <a:pt x="147" y="131"/>
                    <a:pt x="191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9C6F90F5-2E18-48CD-B56B-BED883CC724F}"/>
                </a:ext>
              </a:extLst>
            </p:cNvPr>
            <p:cNvSpPr/>
            <p:nvPr/>
          </p:nvSpPr>
          <p:spPr bwMode="auto">
            <a:xfrm>
              <a:off x="2536825" y="1800225"/>
              <a:ext cx="100013" cy="98425"/>
            </a:xfrm>
            <a:custGeom>
              <a:avLst/>
              <a:gdLst>
                <a:gd name="T0" fmla="*/ 39 w 66"/>
                <a:gd name="T1" fmla="*/ 63 h 66"/>
                <a:gd name="T2" fmla="*/ 63 w 66"/>
                <a:gd name="T3" fmla="*/ 27 h 66"/>
                <a:gd name="T4" fmla="*/ 27 w 66"/>
                <a:gd name="T5" fmla="*/ 4 h 66"/>
                <a:gd name="T6" fmla="*/ 3 w 66"/>
                <a:gd name="T7" fmla="*/ 40 h 66"/>
                <a:gd name="T8" fmla="*/ 39 w 66"/>
                <a:gd name="T9" fmla="*/ 6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6">
                  <a:moveTo>
                    <a:pt x="39" y="63"/>
                  </a:moveTo>
                  <a:cubicBezTo>
                    <a:pt x="56" y="59"/>
                    <a:pt x="66" y="43"/>
                    <a:pt x="63" y="27"/>
                  </a:cubicBezTo>
                  <a:cubicBezTo>
                    <a:pt x="59" y="11"/>
                    <a:pt x="43" y="0"/>
                    <a:pt x="27" y="4"/>
                  </a:cubicBezTo>
                  <a:cubicBezTo>
                    <a:pt x="10" y="7"/>
                    <a:pt x="0" y="23"/>
                    <a:pt x="3" y="40"/>
                  </a:cubicBezTo>
                  <a:cubicBezTo>
                    <a:pt x="7" y="56"/>
                    <a:pt x="23" y="66"/>
                    <a:pt x="39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7A8A0132-EA09-44CD-A4E1-B66F5A7B5A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5225" y="1646238"/>
              <a:ext cx="666750" cy="538163"/>
            </a:xfrm>
            <a:custGeom>
              <a:avLst/>
              <a:gdLst>
                <a:gd name="T0" fmla="*/ 342 w 441"/>
                <a:gd name="T1" fmla="*/ 5 h 355"/>
                <a:gd name="T2" fmla="*/ 40 w 441"/>
                <a:gd name="T3" fmla="*/ 69 h 355"/>
                <a:gd name="T4" fmla="*/ 6 w 441"/>
                <a:gd name="T5" fmla="*/ 122 h 355"/>
                <a:gd name="T6" fmla="*/ 47 w 441"/>
                <a:gd name="T7" fmla="*/ 316 h 355"/>
                <a:gd name="T8" fmla="*/ 99 w 441"/>
                <a:gd name="T9" fmla="*/ 350 h 355"/>
                <a:gd name="T10" fmla="*/ 401 w 441"/>
                <a:gd name="T11" fmla="*/ 286 h 355"/>
                <a:gd name="T12" fmla="*/ 435 w 441"/>
                <a:gd name="T13" fmla="*/ 234 h 355"/>
                <a:gd name="T14" fmla="*/ 394 w 441"/>
                <a:gd name="T15" fmla="*/ 39 h 355"/>
                <a:gd name="T16" fmla="*/ 342 w 441"/>
                <a:gd name="T17" fmla="*/ 5 h 355"/>
                <a:gd name="T18" fmla="*/ 414 w 441"/>
                <a:gd name="T19" fmla="*/ 238 h 355"/>
                <a:gd name="T20" fmla="*/ 397 w 441"/>
                <a:gd name="T21" fmla="*/ 264 h 355"/>
                <a:gd name="T22" fmla="*/ 95 w 441"/>
                <a:gd name="T23" fmla="*/ 329 h 355"/>
                <a:gd name="T24" fmla="*/ 68 w 441"/>
                <a:gd name="T25" fmla="*/ 312 h 355"/>
                <a:gd name="T26" fmla="*/ 27 w 441"/>
                <a:gd name="T27" fmla="*/ 117 h 355"/>
                <a:gd name="T28" fmla="*/ 44 w 441"/>
                <a:gd name="T29" fmla="*/ 91 h 355"/>
                <a:gd name="T30" fmla="*/ 346 w 441"/>
                <a:gd name="T31" fmla="*/ 27 h 355"/>
                <a:gd name="T32" fmla="*/ 373 w 441"/>
                <a:gd name="T33" fmla="*/ 44 h 355"/>
                <a:gd name="T34" fmla="*/ 414 w 441"/>
                <a:gd name="T35" fmla="*/ 23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1" h="355">
                  <a:moveTo>
                    <a:pt x="342" y="5"/>
                  </a:moveTo>
                  <a:cubicBezTo>
                    <a:pt x="40" y="69"/>
                    <a:pt x="40" y="69"/>
                    <a:pt x="40" y="69"/>
                  </a:cubicBezTo>
                  <a:cubicBezTo>
                    <a:pt x="16" y="75"/>
                    <a:pt x="0" y="98"/>
                    <a:pt x="6" y="122"/>
                  </a:cubicBezTo>
                  <a:cubicBezTo>
                    <a:pt x="47" y="316"/>
                    <a:pt x="47" y="316"/>
                    <a:pt x="47" y="316"/>
                  </a:cubicBezTo>
                  <a:cubicBezTo>
                    <a:pt x="52" y="340"/>
                    <a:pt x="75" y="355"/>
                    <a:pt x="99" y="350"/>
                  </a:cubicBezTo>
                  <a:cubicBezTo>
                    <a:pt x="401" y="286"/>
                    <a:pt x="401" y="286"/>
                    <a:pt x="401" y="286"/>
                  </a:cubicBezTo>
                  <a:cubicBezTo>
                    <a:pt x="425" y="281"/>
                    <a:pt x="441" y="258"/>
                    <a:pt x="435" y="234"/>
                  </a:cubicBezTo>
                  <a:cubicBezTo>
                    <a:pt x="394" y="39"/>
                    <a:pt x="394" y="39"/>
                    <a:pt x="394" y="39"/>
                  </a:cubicBezTo>
                  <a:cubicBezTo>
                    <a:pt x="389" y="16"/>
                    <a:pt x="366" y="0"/>
                    <a:pt x="342" y="5"/>
                  </a:cubicBezTo>
                  <a:close/>
                  <a:moveTo>
                    <a:pt x="414" y="238"/>
                  </a:moveTo>
                  <a:cubicBezTo>
                    <a:pt x="416" y="250"/>
                    <a:pt x="409" y="262"/>
                    <a:pt x="397" y="264"/>
                  </a:cubicBezTo>
                  <a:cubicBezTo>
                    <a:pt x="95" y="329"/>
                    <a:pt x="95" y="329"/>
                    <a:pt x="95" y="329"/>
                  </a:cubicBezTo>
                  <a:cubicBezTo>
                    <a:pt x="83" y="331"/>
                    <a:pt x="71" y="323"/>
                    <a:pt x="68" y="312"/>
                  </a:cubicBezTo>
                  <a:cubicBezTo>
                    <a:pt x="27" y="117"/>
                    <a:pt x="27" y="117"/>
                    <a:pt x="27" y="117"/>
                  </a:cubicBezTo>
                  <a:cubicBezTo>
                    <a:pt x="25" y="105"/>
                    <a:pt x="32" y="94"/>
                    <a:pt x="44" y="91"/>
                  </a:cubicBezTo>
                  <a:cubicBezTo>
                    <a:pt x="346" y="27"/>
                    <a:pt x="346" y="27"/>
                    <a:pt x="346" y="27"/>
                  </a:cubicBezTo>
                  <a:cubicBezTo>
                    <a:pt x="358" y="24"/>
                    <a:pt x="370" y="32"/>
                    <a:pt x="373" y="44"/>
                  </a:cubicBezTo>
                  <a:lnTo>
                    <a:pt x="414" y="2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EBACD2EB-3B91-40CA-BBBD-FF5EED8A9C8B}"/>
                </a:ext>
              </a:extLst>
            </p:cNvPr>
            <p:cNvSpPr/>
            <p:nvPr/>
          </p:nvSpPr>
          <p:spPr bwMode="auto">
            <a:xfrm>
              <a:off x="2582863" y="1816100"/>
              <a:ext cx="465138" cy="309563"/>
            </a:xfrm>
            <a:custGeom>
              <a:avLst/>
              <a:gdLst>
                <a:gd name="T0" fmla="*/ 150 w 293"/>
                <a:gd name="T1" fmla="*/ 73 h 195"/>
                <a:gd name="T2" fmla="*/ 114 w 293"/>
                <a:gd name="T3" fmla="*/ 51 h 195"/>
                <a:gd name="T4" fmla="*/ 79 w 293"/>
                <a:gd name="T5" fmla="*/ 133 h 195"/>
                <a:gd name="T6" fmla="*/ 27 w 293"/>
                <a:gd name="T7" fmla="*/ 110 h 195"/>
                <a:gd name="T8" fmla="*/ 0 w 293"/>
                <a:gd name="T9" fmla="*/ 195 h 195"/>
                <a:gd name="T10" fmla="*/ 293 w 293"/>
                <a:gd name="T11" fmla="*/ 133 h 195"/>
                <a:gd name="T12" fmla="*/ 274 w 293"/>
                <a:gd name="T13" fmla="*/ 43 h 195"/>
                <a:gd name="T14" fmla="*/ 197 w 293"/>
                <a:gd name="T15" fmla="*/ 0 h 195"/>
                <a:gd name="T16" fmla="*/ 150 w 293"/>
                <a:gd name="T17" fmla="*/ 73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195">
                  <a:moveTo>
                    <a:pt x="150" y="73"/>
                  </a:moveTo>
                  <a:lnTo>
                    <a:pt x="114" y="51"/>
                  </a:lnTo>
                  <a:lnTo>
                    <a:pt x="79" y="133"/>
                  </a:lnTo>
                  <a:lnTo>
                    <a:pt x="27" y="110"/>
                  </a:lnTo>
                  <a:lnTo>
                    <a:pt x="0" y="195"/>
                  </a:lnTo>
                  <a:lnTo>
                    <a:pt x="293" y="133"/>
                  </a:lnTo>
                  <a:lnTo>
                    <a:pt x="274" y="43"/>
                  </a:lnTo>
                  <a:lnTo>
                    <a:pt x="197" y="0"/>
                  </a:lnTo>
                  <a:lnTo>
                    <a:pt x="150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10" name="Freeform 11">
            <a:extLst>
              <a:ext uri="{FF2B5EF4-FFF2-40B4-BE49-F238E27FC236}">
                <a16:creationId xmlns:a16="http://schemas.microsoft.com/office/drawing/2014/main" id="{D44BE092-2FAA-4C22-AB22-A7D12AAC6F29}"/>
              </a:ext>
            </a:extLst>
          </p:cNvPr>
          <p:cNvSpPr/>
          <p:nvPr/>
        </p:nvSpPr>
        <p:spPr bwMode="auto">
          <a:xfrm>
            <a:off x="5171505" y="1875824"/>
            <a:ext cx="1812266" cy="1553373"/>
          </a:xfrm>
          <a:custGeom>
            <a:avLst/>
            <a:gdLst>
              <a:gd name="T0" fmla="*/ 247 w 987"/>
              <a:gd name="T1" fmla="*/ 846 h 846"/>
              <a:gd name="T2" fmla="*/ 0 w 987"/>
              <a:gd name="T3" fmla="*/ 423 h 846"/>
              <a:gd name="T4" fmla="*/ 247 w 987"/>
              <a:gd name="T5" fmla="*/ 0 h 846"/>
              <a:gd name="T6" fmla="*/ 740 w 987"/>
              <a:gd name="T7" fmla="*/ 0 h 846"/>
              <a:gd name="T8" fmla="*/ 987 w 987"/>
              <a:gd name="T9" fmla="*/ 423 h 846"/>
              <a:gd name="T10" fmla="*/ 740 w 987"/>
              <a:gd name="T11" fmla="*/ 846 h 846"/>
              <a:gd name="T12" fmla="*/ 247 w 987"/>
              <a:gd name="T13" fmla="*/ 846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7" h="846">
                <a:moveTo>
                  <a:pt x="247" y="846"/>
                </a:moveTo>
                <a:lnTo>
                  <a:pt x="0" y="423"/>
                </a:lnTo>
                <a:lnTo>
                  <a:pt x="247" y="0"/>
                </a:lnTo>
                <a:lnTo>
                  <a:pt x="740" y="0"/>
                </a:lnTo>
                <a:lnTo>
                  <a:pt x="987" y="423"/>
                </a:lnTo>
                <a:lnTo>
                  <a:pt x="740" y="846"/>
                </a:lnTo>
                <a:lnTo>
                  <a:pt x="247" y="846"/>
                </a:lnTo>
                <a:close/>
              </a:path>
            </a:pathLst>
          </a:cu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schemeClr val="bg2">
                  <a:lumMod val="2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82EAA99-BD31-4E3B-B1F7-60AF945B43D1}"/>
              </a:ext>
            </a:extLst>
          </p:cNvPr>
          <p:cNvGrpSpPr/>
          <p:nvPr/>
        </p:nvGrpSpPr>
        <p:grpSpPr>
          <a:xfrm>
            <a:off x="5820395" y="2204879"/>
            <a:ext cx="551210" cy="875065"/>
            <a:chOff x="5006376" y="2920505"/>
            <a:chExt cx="507613" cy="805854"/>
          </a:xfrm>
          <a:solidFill>
            <a:schemeClr val="bg1"/>
          </a:solidFill>
        </p:grpSpPr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975E567A-1B5B-4CE8-9AC6-00AB5A9A953E}"/>
                </a:ext>
              </a:extLst>
            </p:cNvPr>
            <p:cNvSpPr/>
            <p:nvPr/>
          </p:nvSpPr>
          <p:spPr bwMode="auto">
            <a:xfrm>
              <a:off x="5235575" y="3157538"/>
              <a:ext cx="134938" cy="247650"/>
            </a:xfrm>
            <a:custGeom>
              <a:avLst/>
              <a:gdLst>
                <a:gd name="T0" fmla="*/ 80 w 90"/>
                <a:gd name="T1" fmla="*/ 129 h 164"/>
                <a:gd name="T2" fmla="*/ 80 w 90"/>
                <a:gd name="T3" fmla="*/ 129 h 164"/>
                <a:gd name="T4" fmla="*/ 80 w 90"/>
                <a:gd name="T5" fmla="*/ 129 h 164"/>
                <a:gd name="T6" fmla="*/ 36 w 90"/>
                <a:gd name="T7" fmla="*/ 98 h 164"/>
                <a:gd name="T8" fmla="*/ 36 w 90"/>
                <a:gd name="T9" fmla="*/ 18 h 164"/>
                <a:gd name="T10" fmla="*/ 18 w 90"/>
                <a:gd name="T11" fmla="*/ 0 h 164"/>
                <a:gd name="T12" fmla="*/ 0 w 90"/>
                <a:gd name="T13" fmla="*/ 18 h 164"/>
                <a:gd name="T14" fmla="*/ 0 w 90"/>
                <a:gd name="T15" fmla="*/ 117 h 164"/>
                <a:gd name="T16" fmla="*/ 36 w 90"/>
                <a:gd name="T17" fmla="*/ 142 h 164"/>
                <a:gd name="T18" fmla="*/ 58 w 90"/>
                <a:gd name="T19" fmla="*/ 158 h 164"/>
                <a:gd name="T20" fmla="*/ 60 w 90"/>
                <a:gd name="T21" fmla="*/ 159 h 164"/>
                <a:gd name="T22" fmla="*/ 84 w 90"/>
                <a:gd name="T23" fmla="*/ 154 h 164"/>
                <a:gd name="T24" fmla="*/ 80 w 90"/>
                <a:gd name="T25" fmla="*/ 12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164">
                  <a:moveTo>
                    <a:pt x="80" y="129"/>
                  </a:moveTo>
                  <a:cubicBezTo>
                    <a:pt x="80" y="129"/>
                    <a:pt x="80" y="129"/>
                    <a:pt x="80" y="129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36" y="142"/>
                    <a:pt x="36" y="142"/>
                    <a:pt x="36" y="142"/>
                  </a:cubicBezTo>
                  <a:cubicBezTo>
                    <a:pt x="58" y="158"/>
                    <a:pt x="58" y="158"/>
                    <a:pt x="58" y="158"/>
                  </a:cubicBezTo>
                  <a:cubicBezTo>
                    <a:pt x="59" y="158"/>
                    <a:pt x="59" y="158"/>
                    <a:pt x="60" y="159"/>
                  </a:cubicBezTo>
                  <a:cubicBezTo>
                    <a:pt x="68" y="164"/>
                    <a:pt x="79" y="162"/>
                    <a:pt x="84" y="154"/>
                  </a:cubicBezTo>
                  <a:cubicBezTo>
                    <a:pt x="90" y="146"/>
                    <a:pt x="88" y="135"/>
                    <a:pt x="8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13" name="Freeform 22">
              <a:extLst>
                <a:ext uri="{FF2B5EF4-FFF2-40B4-BE49-F238E27FC236}">
                  <a16:creationId xmlns:a16="http://schemas.microsoft.com/office/drawing/2014/main" id="{B16C30E6-0D5E-49A4-97E1-2AD36C6D37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6376" y="2920505"/>
              <a:ext cx="507613" cy="805854"/>
            </a:xfrm>
            <a:custGeom>
              <a:avLst/>
              <a:gdLst>
                <a:gd name="T0" fmla="*/ 354 w 354"/>
                <a:gd name="T1" fmla="*/ 279 h 561"/>
                <a:gd name="T2" fmla="*/ 281 w 354"/>
                <a:gd name="T3" fmla="*/ 136 h 561"/>
                <a:gd name="T4" fmla="*/ 281 w 354"/>
                <a:gd name="T5" fmla="*/ 44 h 561"/>
                <a:gd name="T6" fmla="*/ 237 w 354"/>
                <a:gd name="T7" fmla="*/ 0 h 561"/>
                <a:gd name="T8" fmla="*/ 117 w 354"/>
                <a:gd name="T9" fmla="*/ 0 h 561"/>
                <a:gd name="T10" fmla="*/ 73 w 354"/>
                <a:gd name="T11" fmla="*/ 44 h 561"/>
                <a:gd name="T12" fmla="*/ 73 w 354"/>
                <a:gd name="T13" fmla="*/ 136 h 561"/>
                <a:gd name="T14" fmla="*/ 0 w 354"/>
                <a:gd name="T15" fmla="*/ 279 h 561"/>
                <a:gd name="T16" fmla="*/ 73 w 354"/>
                <a:gd name="T17" fmla="*/ 423 h 561"/>
                <a:gd name="T18" fmla="*/ 73 w 354"/>
                <a:gd name="T19" fmla="*/ 517 h 561"/>
                <a:gd name="T20" fmla="*/ 117 w 354"/>
                <a:gd name="T21" fmla="*/ 561 h 561"/>
                <a:gd name="T22" fmla="*/ 237 w 354"/>
                <a:gd name="T23" fmla="*/ 561 h 561"/>
                <a:gd name="T24" fmla="*/ 281 w 354"/>
                <a:gd name="T25" fmla="*/ 517 h 561"/>
                <a:gd name="T26" fmla="*/ 281 w 354"/>
                <a:gd name="T27" fmla="*/ 423 h 561"/>
                <a:gd name="T28" fmla="*/ 354 w 354"/>
                <a:gd name="T29" fmla="*/ 279 h 561"/>
                <a:gd name="T30" fmla="*/ 37 w 354"/>
                <a:gd name="T31" fmla="*/ 279 h 561"/>
                <a:gd name="T32" fmla="*/ 177 w 354"/>
                <a:gd name="T33" fmla="*/ 139 h 561"/>
                <a:gd name="T34" fmla="*/ 317 w 354"/>
                <a:gd name="T35" fmla="*/ 279 h 561"/>
                <a:gd name="T36" fmla="*/ 177 w 354"/>
                <a:gd name="T37" fmla="*/ 419 h 561"/>
                <a:gd name="T38" fmla="*/ 37 w 354"/>
                <a:gd name="T39" fmla="*/ 279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4" h="561">
                  <a:moveTo>
                    <a:pt x="354" y="279"/>
                  </a:moveTo>
                  <a:cubicBezTo>
                    <a:pt x="354" y="220"/>
                    <a:pt x="325" y="168"/>
                    <a:pt x="281" y="136"/>
                  </a:cubicBezTo>
                  <a:cubicBezTo>
                    <a:pt x="281" y="44"/>
                    <a:pt x="281" y="44"/>
                    <a:pt x="281" y="44"/>
                  </a:cubicBezTo>
                  <a:cubicBezTo>
                    <a:pt x="281" y="20"/>
                    <a:pt x="261" y="0"/>
                    <a:pt x="23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92" y="0"/>
                    <a:pt x="73" y="20"/>
                    <a:pt x="73" y="44"/>
                  </a:cubicBezTo>
                  <a:cubicBezTo>
                    <a:pt x="73" y="136"/>
                    <a:pt x="73" y="136"/>
                    <a:pt x="73" y="136"/>
                  </a:cubicBezTo>
                  <a:cubicBezTo>
                    <a:pt x="28" y="168"/>
                    <a:pt x="0" y="220"/>
                    <a:pt x="0" y="279"/>
                  </a:cubicBezTo>
                  <a:cubicBezTo>
                    <a:pt x="0" y="338"/>
                    <a:pt x="28" y="391"/>
                    <a:pt x="73" y="423"/>
                  </a:cubicBezTo>
                  <a:cubicBezTo>
                    <a:pt x="73" y="517"/>
                    <a:pt x="73" y="517"/>
                    <a:pt x="73" y="517"/>
                  </a:cubicBezTo>
                  <a:cubicBezTo>
                    <a:pt x="73" y="542"/>
                    <a:pt x="92" y="561"/>
                    <a:pt x="117" y="561"/>
                  </a:cubicBezTo>
                  <a:cubicBezTo>
                    <a:pt x="237" y="561"/>
                    <a:pt x="237" y="561"/>
                    <a:pt x="237" y="561"/>
                  </a:cubicBezTo>
                  <a:cubicBezTo>
                    <a:pt x="261" y="561"/>
                    <a:pt x="281" y="542"/>
                    <a:pt x="281" y="517"/>
                  </a:cubicBezTo>
                  <a:cubicBezTo>
                    <a:pt x="281" y="423"/>
                    <a:pt x="281" y="423"/>
                    <a:pt x="281" y="423"/>
                  </a:cubicBezTo>
                  <a:cubicBezTo>
                    <a:pt x="325" y="391"/>
                    <a:pt x="354" y="338"/>
                    <a:pt x="354" y="279"/>
                  </a:cubicBezTo>
                  <a:close/>
                  <a:moveTo>
                    <a:pt x="37" y="279"/>
                  </a:moveTo>
                  <a:cubicBezTo>
                    <a:pt x="37" y="202"/>
                    <a:pt x="99" y="139"/>
                    <a:pt x="177" y="139"/>
                  </a:cubicBezTo>
                  <a:cubicBezTo>
                    <a:pt x="254" y="139"/>
                    <a:pt x="317" y="202"/>
                    <a:pt x="317" y="279"/>
                  </a:cubicBezTo>
                  <a:cubicBezTo>
                    <a:pt x="317" y="357"/>
                    <a:pt x="254" y="419"/>
                    <a:pt x="177" y="419"/>
                  </a:cubicBezTo>
                  <a:cubicBezTo>
                    <a:pt x="99" y="419"/>
                    <a:pt x="37" y="357"/>
                    <a:pt x="37" y="2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081EBDF-738A-43C1-91E4-147A9B619BAD}"/>
              </a:ext>
            </a:extLst>
          </p:cNvPr>
          <p:cNvGrpSpPr/>
          <p:nvPr/>
        </p:nvGrpSpPr>
        <p:grpSpPr>
          <a:xfrm>
            <a:off x="477086" y="440950"/>
            <a:ext cx="4825758" cy="1107625"/>
            <a:chOff x="477086" y="440950"/>
            <a:chExt cx="4825758" cy="1107625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8426947-ADCB-46DD-B0B1-328D5C6FF889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AFE73F82-5220-4B80-AB99-7F302590C0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78C18F24-DDEE-44DB-A311-3D8AB62B1B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0741A0C-4E7E-4C11-ABB5-DC1C639444DE}"/>
                </a:ext>
              </a:extLst>
            </p:cNvPr>
            <p:cNvGrpSpPr/>
            <p:nvPr/>
          </p:nvGrpSpPr>
          <p:grpSpPr>
            <a:xfrm>
              <a:off x="1090511" y="505020"/>
              <a:ext cx="4212333" cy="1043555"/>
              <a:chOff x="129909" y="2899200"/>
              <a:chExt cx="4212333" cy="1043555"/>
            </a:xfrm>
          </p:grpSpPr>
          <p:sp>
            <p:nvSpPr>
              <p:cNvPr id="21" name="文本框 21">
                <a:extLst>
                  <a:ext uri="{FF2B5EF4-FFF2-40B4-BE49-F238E27FC236}">
                    <a16:creationId xmlns:a16="http://schemas.microsoft.com/office/drawing/2014/main" id="{D25EB765-53B1-4032-A86B-1197CC494902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user can demonstrate on a projector or computer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2" name="文本框 19">
                <a:extLst>
                  <a:ext uri="{FF2B5EF4-FFF2-40B4-BE49-F238E27FC236}">
                    <a16:creationId xmlns:a16="http://schemas.microsoft.com/office/drawing/2014/main" id="{03386ADD-0FB6-4128-A5F5-BB671109EFEC}"/>
                  </a:ext>
                </a:extLst>
              </p:cNvPr>
              <p:cNvSpPr txBox="1"/>
              <p:nvPr/>
            </p:nvSpPr>
            <p:spPr>
              <a:xfrm>
                <a:off x="129909" y="2899200"/>
                <a:ext cx="4165914" cy="104355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40000"/>
                  </a:lnSpc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App Inventor2 </a:t>
                </a:r>
                <a:r>
                  <a:rPr lang="zh-CN" altLang="en-US" sz="2000" b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开发环境</a:t>
                </a:r>
              </a:p>
              <a:p>
                <a:pPr algn="ctr">
                  <a:lnSpc>
                    <a:spcPct val="140000"/>
                  </a:lnSpc>
                  <a:spcBef>
                    <a:spcPct val="50000"/>
                  </a:spcBef>
                  <a:defRPr/>
                </a:pPr>
                <a:endParaRPr lang="zh-CN" altLang="en-US" sz="2000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</p:grpSp>
      <p:graphicFrame>
        <p:nvGraphicFramePr>
          <p:cNvPr id="26" name="内容占位符 7">
            <a:extLst>
              <a:ext uri="{FF2B5EF4-FFF2-40B4-BE49-F238E27FC236}">
                <a16:creationId xmlns:a16="http://schemas.microsoft.com/office/drawing/2014/main" id="{E85E5D1F-DD0B-4FBC-9015-207B4D6083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4857282"/>
              </p:ext>
            </p:extLst>
          </p:nvPr>
        </p:nvGraphicFramePr>
        <p:xfrm>
          <a:off x="2037551" y="3535899"/>
          <a:ext cx="8209981" cy="1529328"/>
        </p:xfrm>
        <a:graphic>
          <a:graphicData uri="http://schemas.openxmlformats.org/drawingml/2006/table">
            <a:tbl>
              <a:tblPr firstRow="1" firstCol="1" bandRow="1"/>
              <a:tblGrid>
                <a:gridCol w="3024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700" b="0" kern="1200" dirty="0">
                          <a:solidFill>
                            <a:srgbClr val="FFC000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AI</a:t>
                      </a:r>
                      <a:r>
                        <a:rPr lang="zh-CN" altLang="zh-CN" sz="2700" b="0" kern="1200" dirty="0">
                          <a:solidFill>
                            <a:srgbClr val="FFC000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支持的</a:t>
                      </a:r>
                      <a:r>
                        <a:rPr lang="zh-CN" sz="2700" b="0" kern="1200" dirty="0">
                          <a:solidFill>
                            <a:srgbClr val="FFC000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操作系统</a:t>
                      </a: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700" b="0" kern="1200" dirty="0">
                          <a:solidFill>
                            <a:srgbClr val="FFC000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版本说明</a:t>
                      </a: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5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Mac</a:t>
                      </a:r>
                      <a:r>
                        <a:rPr lang="en-US" altLang="zh-CN" sz="1500" b="0" kern="1200" baseline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  OS X</a:t>
                      </a:r>
                      <a:endParaRPr lang="zh-CN" altLang="zh-CN" sz="1500" b="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  <a:cs typeface="华康少女文字 - Kelvin" pitchFamily="82" charset="-122"/>
                      </a:endParaRP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Mac OS X 10.5</a:t>
                      </a:r>
                      <a:r>
                        <a:rPr lang="zh-CN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或更高版本</a:t>
                      </a: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Windows</a:t>
                      </a:r>
                      <a:endParaRPr lang="zh-CN" sz="1500" b="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  <a:cs typeface="华康少女文字 - Kelvin" pitchFamily="82" charset="-122"/>
                      </a:endParaRP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Windows XP, Windows Vista, Windows 7 </a:t>
                      </a:r>
                      <a:r>
                        <a:rPr lang="zh-CN" altLang="zh-CN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或更高</a:t>
                      </a:r>
                      <a:endParaRPr lang="zh-CN" sz="1800" b="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  <a:cs typeface="华康少女文字 - Kelvin" pitchFamily="82" charset="-122"/>
                      </a:endParaRP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GNU/Linux</a:t>
                      </a:r>
                      <a:endParaRPr lang="zh-CN" sz="1500" b="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  <a:cs typeface="华康少女文字 - Kelvin" pitchFamily="82" charset="-122"/>
                      </a:endParaRP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Ubuntu 8</a:t>
                      </a:r>
                      <a:r>
                        <a:rPr lang="zh-CN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或更高版本，</a:t>
                      </a:r>
                      <a:r>
                        <a:rPr lang="en-US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 </a:t>
                      </a:r>
                      <a:r>
                        <a:rPr lang="en-US" sz="1800" b="0" kern="120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Debian</a:t>
                      </a:r>
                      <a:r>
                        <a:rPr lang="en-US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 5</a:t>
                      </a:r>
                      <a:r>
                        <a:rPr lang="zh-CN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或更高版本</a:t>
                      </a: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Android Operating System</a:t>
                      </a:r>
                      <a:endParaRPr lang="zh-CN" sz="1500" b="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  <a:cs typeface="华康少女文字 - Kelvin" pitchFamily="82" charset="-122"/>
                      </a:endParaRP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2.3</a:t>
                      </a:r>
                      <a:r>
                        <a:rPr lang="zh-CN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或更高版本</a:t>
                      </a: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1B9492F0-ECFE-4305-A4ED-87A791B80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995988"/>
              </p:ext>
            </p:extLst>
          </p:nvPr>
        </p:nvGraphicFramePr>
        <p:xfrm>
          <a:off x="2037551" y="5171929"/>
          <a:ext cx="8209981" cy="1508760"/>
        </p:xfrm>
        <a:graphic>
          <a:graphicData uri="http://schemas.openxmlformats.org/drawingml/2006/table">
            <a:tbl>
              <a:tblPr firstRow="1" firstCol="1" bandRow="1"/>
              <a:tblGrid>
                <a:gridCol w="3025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700" b="0" kern="1200" dirty="0">
                          <a:solidFill>
                            <a:srgbClr val="FFC000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AI</a:t>
                      </a:r>
                      <a:r>
                        <a:rPr lang="zh-CN" altLang="zh-CN" sz="2700" b="0" kern="1200" dirty="0">
                          <a:solidFill>
                            <a:srgbClr val="FFC000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支持的</a:t>
                      </a:r>
                      <a:r>
                        <a:rPr lang="zh-CN" sz="2700" b="0" kern="1200" dirty="0">
                          <a:solidFill>
                            <a:srgbClr val="FFC000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浏览器</a:t>
                      </a: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700" b="0" kern="1200" dirty="0">
                          <a:solidFill>
                            <a:srgbClr val="FFC000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版本说明</a:t>
                      </a: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Ebrima" pitchFamily="2" charset="0"/>
                        </a:rPr>
                        <a:t>Mozilla Firefox</a:t>
                      </a:r>
                      <a:endParaRPr lang="zh-CN" sz="180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  <a:cs typeface="Ebrima" pitchFamily="2" charset="0"/>
                      </a:endParaRP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3.6</a:t>
                      </a:r>
                      <a:r>
                        <a:rPr lang="zh-CN" sz="1800" kern="120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或更高版本</a:t>
                      </a: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Ebrima" pitchFamily="2" charset="0"/>
                        </a:rPr>
                        <a:t>Apple Safari</a:t>
                      </a:r>
                      <a:endParaRPr lang="zh-CN" sz="180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  <a:cs typeface="Ebrima" pitchFamily="2" charset="0"/>
                      </a:endParaRP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5.0</a:t>
                      </a:r>
                      <a:r>
                        <a:rPr lang="zh-CN" sz="180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或更高版本</a:t>
                      </a: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Ebrima" pitchFamily="2" charset="0"/>
                        </a:rPr>
                        <a:t>Google Chrome</a:t>
                      </a:r>
                      <a:endParaRPr lang="zh-CN" sz="180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  <a:cs typeface="Ebrima" pitchFamily="2" charset="0"/>
                      </a:endParaRP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4.0</a:t>
                      </a:r>
                      <a:r>
                        <a:rPr lang="zh-CN" sz="180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或更高版本</a:t>
                      </a: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Ebrima" pitchFamily="2" charset="0"/>
                        </a:rPr>
                        <a:t>Microsoft Internet Explorer</a:t>
                      </a:r>
                      <a:endParaRPr lang="zh-CN" sz="180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  <a:cs typeface="Ebrima" pitchFamily="2" charset="0"/>
                      </a:endParaRP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暂不支持</a:t>
                      </a: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5" name="图片 14">
            <a:extLst>
              <a:ext uri="{FF2B5EF4-FFF2-40B4-BE49-F238E27FC236}">
                <a16:creationId xmlns:a16="http://schemas.microsoft.com/office/drawing/2014/main" id="{AFE9D247-1697-4829-96C2-2140A0E358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426" y="30949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2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420739" y="2296793"/>
            <a:ext cx="3836588" cy="220060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03</a:t>
            </a:r>
          </a:p>
          <a:p>
            <a:pPr algn="ctr"/>
            <a:r>
              <a:rPr kumimoji="1"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访问 </a:t>
            </a:r>
            <a:r>
              <a:rPr kumimoji="1"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App Inventor 2 </a:t>
            </a:r>
            <a:r>
              <a:rPr kumimoji="1"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开发网站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D3FAB685-350D-41E4-AA3E-9EE3D9131D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065" y="77633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9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形状 4649">
            <a:extLst>
              <a:ext uri="{FF2B5EF4-FFF2-40B4-BE49-F238E27FC236}">
                <a16:creationId xmlns:a16="http://schemas.microsoft.com/office/drawing/2014/main" id="{F0CB6AEF-323B-46DE-93A4-933607234F0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581293" y="3669492"/>
            <a:ext cx="2064648" cy="2064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11"/>
            <a:stretch>
              <a:fillRect l="-30267" r="-30267"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473B656-3075-440E-8629-BF44ABEE938C}"/>
              </a:ext>
            </a:extLst>
          </p:cNvPr>
          <p:cNvGrpSpPr/>
          <p:nvPr/>
        </p:nvGrpSpPr>
        <p:grpSpPr>
          <a:xfrm>
            <a:off x="1155597" y="1790777"/>
            <a:ext cx="8898867" cy="3650759"/>
            <a:chOff x="1141083" y="1863349"/>
            <a:chExt cx="8898867" cy="3650759"/>
          </a:xfrm>
        </p:grpSpPr>
        <p:sp>
          <p:nvSpPr>
            <p:cNvPr id="4" name="PA_形状 4644">
              <a:extLst>
                <a:ext uri="{FF2B5EF4-FFF2-40B4-BE49-F238E27FC236}">
                  <a16:creationId xmlns:a16="http://schemas.microsoft.com/office/drawing/2014/main" id="{07E78795-8A7F-44DC-935C-B6F31FAEDF5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141083" y="1863349"/>
              <a:ext cx="8898867" cy="3407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59" extrusionOk="0">
                  <a:moveTo>
                    <a:pt x="0" y="11881"/>
                  </a:moveTo>
                  <a:cubicBezTo>
                    <a:pt x="1060" y="7692"/>
                    <a:pt x="3310" y="5945"/>
                    <a:pt x="5254" y="7796"/>
                  </a:cubicBezTo>
                  <a:cubicBezTo>
                    <a:pt x="7606" y="10036"/>
                    <a:pt x="8550" y="16859"/>
                    <a:pt x="10976" y="18786"/>
                  </a:cubicBezTo>
                  <a:cubicBezTo>
                    <a:pt x="14518" y="21600"/>
                    <a:pt x="17361" y="13534"/>
                    <a:pt x="19648" y="5955"/>
                  </a:cubicBezTo>
                  <a:cubicBezTo>
                    <a:pt x="20264" y="3912"/>
                    <a:pt x="20915" y="1926"/>
                    <a:pt x="21600" y="0"/>
                  </a:cubicBezTo>
                </a:path>
              </a:pathLst>
            </a:custGeom>
            <a:noFill/>
            <a:ln w="25400" cap="rnd" cmpd="sng" algn="ctr">
              <a:solidFill>
                <a:srgbClr val="A6A6A6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kern="0">
                <a:solidFill>
                  <a:prstClr val="white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2E23820-0E5B-4E66-B8A3-B1506531F7F7}"/>
                </a:ext>
              </a:extLst>
            </p:cNvPr>
            <p:cNvGrpSpPr/>
            <p:nvPr/>
          </p:nvGrpSpPr>
          <p:grpSpPr>
            <a:xfrm>
              <a:off x="3474515" y="3272887"/>
              <a:ext cx="637306" cy="637308"/>
              <a:chOff x="3474515" y="3272887"/>
              <a:chExt cx="637306" cy="637308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4D6D8566-F74F-4BDE-A3EF-DF41DEE515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74515" y="3272887"/>
                <a:ext cx="637306" cy="637308"/>
              </a:xfrm>
              <a:prstGeom prst="ellipse">
                <a:avLst/>
              </a:prstGeom>
              <a:solidFill>
                <a:schemeClr val="accent3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0" name="PA_任意多边形 36">
                <a:extLst>
                  <a:ext uri="{FF2B5EF4-FFF2-40B4-BE49-F238E27FC236}">
                    <a16:creationId xmlns:a16="http://schemas.microsoft.com/office/drawing/2014/main" id="{9FC46CB6-0D4B-41F9-859B-4C922D650780}"/>
                  </a:ext>
                </a:extLst>
              </p:cNvPr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3665220" y="3443746"/>
                <a:ext cx="263090" cy="246910"/>
              </a:xfrm>
              <a:custGeom>
                <a:avLst/>
                <a:gdLst>
                  <a:gd name="connsiteX0" fmla="*/ 65187 w 464323"/>
                  <a:gd name="connsiteY0" fmla="*/ 348457 h 435769"/>
                  <a:gd name="connsiteX1" fmla="*/ 399141 w 464323"/>
                  <a:gd name="connsiteY1" fmla="*/ 348457 h 435769"/>
                  <a:gd name="connsiteX2" fmla="*/ 406384 w 464323"/>
                  <a:gd name="connsiteY2" fmla="*/ 355601 h 435769"/>
                  <a:gd name="connsiteX3" fmla="*/ 399141 w 464323"/>
                  <a:gd name="connsiteY3" fmla="*/ 362744 h 435769"/>
                  <a:gd name="connsiteX4" fmla="*/ 65187 w 464323"/>
                  <a:gd name="connsiteY4" fmla="*/ 362744 h 435769"/>
                  <a:gd name="connsiteX5" fmla="*/ 57944 w 464323"/>
                  <a:gd name="connsiteY5" fmla="*/ 355601 h 435769"/>
                  <a:gd name="connsiteX6" fmla="*/ 65187 w 464323"/>
                  <a:gd name="connsiteY6" fmla="*/ 348457 h 435769"/>
                  <a:gd name="connsiteX7" fmla="*/ 65187 w 464323"/>
                  <a:gd name="connsiteY7" fmla="*/ 304800 h 435769"/>
                  <a:gd name="connsiteX8" fmla="*/ 399141 w 464323"/>
                  <a:gd name="connsiteY8" fmla="*/ 304800 h 435769"/>
                  <a:gd name="connsiteX9" fmla="*/ 406384 w 464323"/>
                  <a:gd name="connsiteY9" fmla="*/ 311944 h 435769"/>
                  <a:gd name="connsiteX10" fmla="*/ 399141 w 464323"/>
                  <a:gd name="connsiteY10" fmla="*/ 319087 h 435769"/>
                  <a:gd name="connsiteX11" fmla="*/ 65187 w 464323"/>
                  <a:gd name="connsiteY11" fmla="*/ 319087 h 435769"/>
                  <a:gd name="connsiteX12" fmla="*/ 57944 w 464323"/>
                  <a:gd name="connsiteY12" fmla="*/ 311944 h 435769"/>
                  <a:gd name="connsiteX13" fmla="*/ 65187 w 464323"/>
                  <a:gd name="connsiteY13" fmla="*/ 304800 h 435769"/>
                  <a:gd name="connsiteX14" fmla="*/ 65187 w 464323"/>
                  <a:gd name="connsiteY14" fmla="*/ 261144 h 435769"/>
                  <a:gd name="connsiteX15" fmla="*/ 399141 w 464323"/>
                  <a:gd name="connsiteY15" fmla="*/ 261144 h 435769"/>
                  <a:gd name="connsiteX16" fmla="*/ 406384 w 464323"/>
                  <a:gd name="connsiteY16" fmla="*/ 268288 h 435769"/>
                  <a:gd name="connsiteX17" fmla="*/ 399141 w 464323"/>
                  <a:gd name="connsiteY17" fmla="*/ 275431 h 435769"/>
                  <a:gd name="connsiteX18" fmla="*/ 65187 w 464323"/>
                  <a:gd name="connsiteY18" fmla="*/ 275431 h 435769"/>
                  <a:gd name="connsiteX19" fmla="*/ 57944 w 464323"/>
                  <a:gd name="connsiteY19" fmla="*/ 268288 h 435769"/>
                  <a:gd name="connsiteX20" fmla="*/ 65187 w 464323"/>
                  <a:gd name="connsiteY20" fmla="*/ 261144 h 435769"/>
                  <a:gd name="connsiteX21" fmla="*/ 65187 w 464323"/>
                  <a:gd name="connsiteY21" fmla="*/ 217488 h 435769"/>
                  <a:gd name="connsiteX22" fmla="*/ 399141 w 464323"/>
                  <a:gd name="connsiteY22" fmla="*/ 217488 h 435769"/>
                  <a:gd name="connsiteX23" fmla="*/ 406384 w 464323"/>
                  <a:gd name="connsiteY23" fmla="*/ 224632 h 435769"/>
                  <a:gd name="connsiteX24" fmla="*/ 399141 w 464323"/>
                  <a:gd name="connsiteY24" fmla="*/ 231775 h 435769"/>
                  <a:gd name="connsiteX25" fmla="*/ 65187 w 464323"/>
                  <a:gd name="connsiteY25" fmla="*/ 231775 h 435769"/>
                  <a:gd name="connsiteX26" fmla="*/ 57944 w 464323"/>
                  <a:gd name="connsiteY26" fmla="*/ 224632 h 435769"/>
                  <a:gd name="connsiteX27" fmla="*/ 65187 w 464323"/>
                  <a:gd name="connsiteY27" fmla="*/ 217488 h 435769"/>
                  <a:gd name="connsiteX28" fmla="*/ 224747 w 464323"/>
                  <a:gd name="connsiteY28" fmla="*/ 173832 h 435769"/>
                  <a:gd name="connsiteX29" fmla="*/ 399133 w 464323"/>
                  <a:gd name="connsiteY29" fmla="*/ 173832 h 435769"/>
                  <a:gd name="connsiteX30" fmla="*/ 406401 w 464323"/>
                  <a:gd name="connsiteY30" fmla="*/ 181373 h 435769"/>
                  <a:gd name="connsiteX31" fmla="*/ 399133 w 464323"/>
                  <a:gd name="connsiteY31" fmla="*/ 188912 h 435769"/>
                  <a:gd name="connsiteX32" fmla="*/ 224747 w 464323"/>
                  <a:gd name="connsiteY32" fmla="*/ 188912 h 435769"/>
                  <a:gd name="connsiteX33" fmla="*/ 217488 w 464323"/>
                  <a:gd name="connsiteY33" fmla="*/ 181373 h 435769"/>
                  <a:gd name="connsiteX34" fmla="*/ 224747 w 464323"/>
                  <a:gd name="connsiteY34" fmla="*/ 173832 h 435769"/>
                  <a:gd name="connsiteX35" fmla="*/ 224764 w 464323"/>
                  <a:gd name="connsiteY35" fmla="*/ 130175 h 435769"/>
                  <a:gd name="connsiteX36" fmla="*/ 297525 w 464323"/>
                  <a:gd name="connsiteY36" fmla="*/ 130175 h 435769"/>
                  <a:gd name="connsiteX37" fmla="*/ 304801 w 464323"/>
                  <a:gd name="connsiteY37" fmla="*/ 137716 h 435769"/>
                  <a:gd name="connsiteX38" fmla="*/ 297525 w 464323"/>
                  <a:gd name="connsiteY38" fmla="*/ 145256 h 435769"/>
                  <a:gd name="connsiteX39" fmla="*/ 224764 w 464323"/>
                  <a:gd name="connsiteY39" fmla="*/ 145256 h 435769"/>
                  <a:gd name="connsiteX40" fmla="*/ 217488 w 464323"/>
                  <a:gd name="connsiteY40" fmla="*/ 137716 h 435769"/>
                  <a:gd name="connsiteX41" fmla="*/ 224764 w 464323"/>
                  <a:gd name="connsiteY41" fmla="*/ 130175 h 435769"/>
                  <a:gd name="connsiteX42" fmla="*/ 87042 w 464323"/>
                  <a:gd name="connsiteY42" fmla="*/ 101402 h 435769"/>
                  <a:gd name="connsiteX43" fmla="*/ 87042 w 464323"/>
                  <a:gd name="connsiteY43" fmla="*/ 159743 h 435769"/>
                  <a:gd name="connsiteX44" fmla="*/ 159809 w 464323"/>
                  <a:gd name="connsiteY44" fmla="*/ 159743 h 435769"/>
                  <a:gd name="connsiteX45" fmla="*/ 159809 w 464323"/>
                  <a:gd name="connsiteY45" fmla="*/ 101402 h 435769"/>
                  <a:gd name="connsiteX46" fmla="*/ 224764 w 464323"/>
                  <a:gd name="connsiteY46" fmla="*/ 86519 h 435769"/>
                  <a:gd name="connsiteX47" fmla="*/ 297525 w 464323"/>
                  <a:gd name="connsiteY47" fmla="*/ 86519 h 435769"/>
                  <a:gd name="connsiteX48" fmla="*/ 304801 w 464323"/>
                  <a:gd name="connsiteY48" fmla="*/ 94060 h 435769"/>
                  <a:gd name="connsiteX49" fmla="*/ 297525 w 464323"/>
                  <a:gd name="connsiteY49" fmla="*/ 101599 h 435769"/>
                  <a:gd name="connsiteX50" fmla="*/ 224764 w 464323"/>
                  <a:gd name="connsiteY50" fmla="*/ 101599 h 435769"/>
                  <a:gd name="connsiteX51" fmla="*/ 217488 w 464323"/>
                  <a:gd name="connsiteY51" fmla="*/ 94060 h 435769"/>
                  <a:gd name="connsiteX52" fmla="*/ 224764 w 464323"/>
                  <a:gd name="connsiteY52" fmla="*/ 86519 h 435769"/>
                  <a:gd name="connsiteX53" fmla="*/ 72490 w 464323"/>
                  <a:gd name="connsiteY53" fmla="*/ 72232 h 435769"/>
                  <a:gd name="connsiteX54" fmla="*/ 174361 w 464323"/>
                  <a:gd name="connsiteY54" fmla="*/ 72232 h 435769"/>
                  <a:gd name="connsiteX55" fmla="*/ 188907 w 464323"/>
                  <a:gd name="connsiteY55" fmla="*/ 86817 h 435769"/>
                  <a:gd name="connsiteX56" fmla="*/ 188907 w 464323"/>
                  <a:gd name="connsiteY56" fmla="*/ 174328 h 435769"/>
                  <a:gd name="connsiteX57" fmla="*/ 174361 w 464323"/>
                  <a:gd name="connsiteY57" fmla="*/ 188908 h 435769"/>
                  <a:gd name="connsiteX58" fmla="*/ 72490 w 464323"/>
                  <a:gd name="connsiteY58" fmla="*/ 188908 h 435769"/>
                  <a:gd name="connsiteX59" fmla="*/ 57944 w 464323"/>
                  <a:gd name="connsiteY59" fmla="*/ 174328 h 435769"/>
                  <a:gd name="connsiteX60" fmla="*/ 57944 w 464323"/>
                  <a:gd name="connsiteY60" fmla="*/ 86817 h 435769"/>
                  <a:gd name="connsiteX61" fmla="*/ 72490 w 464323"/>
                  <a:gd name="connsiteY61" fmla="*/ 72232 h 435769"/>
                  <a:gd name="connsiteX62" fmla="*/ 348258 w 464323"/>
                  <a:gd name="connsiteY62" fmla="*/ 29051 h 435769"/>
                  <a:gd name="connsiteX63" fmla="*/ 348258 w 464323"/>
                  <a:gd name="connsiteY63" fmla="*/ 87154 h 435769"/>
                  <a:gd name="connsiteX64" fmla="*/ 348215 w 464323"/>
                  <a:gd name="connsiteY64" fmla="*/ 87154 h 435769"/>
                  <a:gd name="connsiteX65" fmla="*/ 377237 w 464323"/>
                  <a:gd name="connsiteY65" fmla="*/ 116205 h 435769"/>
                  <a:gd name="connsiteX66" fmla="*/ 391747 w 464323"/>
                  <a:gd name="connsiteY66" fmla="*/ 116205 h 435769"/>
                  <a:gd name="connsiteX67" fmla="*/ 435323 w 464323"/>
                  <a:gd name="connsiteY67" fmla="*/ 116205 h 435769"/>
                  <a:gd name="connsiteX68" fmla="*/ 43511 w 464323"/>
                  <a:gd name="connsiteY68" fmla="*/ 29051 h 435769"/>
                  <a:gd name="connsiteX69" fmla="*/ 29000 w 464323"/>
                  <a:gd name="connsiteY69" fmla="*/ 43577 h 435769"/>
                  <a:gd name="connsiteX70" fmla="*/ 29000 w 464323"/>
                  <a:gd name="connsiteY70" fmla="*/ 392192 h 435769"/>
                  <a:gd name="connsiteX71" fmla="*/ 43511 w 464323"/>
                  <a:gd name="connsiteY71" fmla="*/ 406718 h 435769"/>
                  <a:gd name="connsiteX72" fmla="*/ 420812 w 464323"/>
                  <a:gd name="connsiteY72" fmla="*/ 406718 h 435769"/>
                  <a:gd name="connsiteX73" fmla="*/ 435323 w 464323"/>
                  <a:gd name="connsiteY73" fmla="*/ 392192 h 435769"/>
                  <a:gd name="connsiteX74" fmla="*/ 435323 w 464323"/>
                  <a:gd name="connsiteY74" fmla="*/ 130731 h 435769"/>
                  <a:gd name="connsiteX75" fmla="*/ 391747 w 464323"/>
                  <a:gd name="connsiteY75" fmla="*/ 130731 h 435769"/>
                  <a:gd name="connsiteX76" fmla="*/ 377237 w 464323"/>
                  <a:gd name="connsiteY76" fmla="*/ 130731 h 435769"/>
                  <a:gd name="connsiteX77" fmla="*/ 333704 w 464323"/>
                  <a:gd name="connsiteY77" fmla="*/ 87154 h 435769"/>
                  <a:gd name="connsiteX78" fmla="*/ 333747 w 464323"/>
                  <a:gd name="connsiteY78" fmla="*/ 87154 h 435769"/>
                  <a:gd name="connsiteX79" fmla="*/ 333747 w 464323"/>
                  <a:gd name="connsiteY79" fmla="*/ 29051 h 435769"/>
                  <a:gd name="connsiteX80" fmla="*/ 43511 w 464323"/>
                  <a:gd name="connsiteY80" fmla="*/ 0 h 435769"/>
                  <a:gd name="connsiteX81" fmla="*/ 348258 w 464323"/>
                  <a:gd name="connsiteY81" fmla="*/ 0 h 435769"/>
                  <a:gd name="connsiteX82" fmla="*/ 368767 w 464323"/>
                  <a:gd name="connsiteY82" fmla="*/ 8493 h 435769"/>
                  <a:gd name="connsiteX83" fmla="*/ 455831 w 464323"/>
                  <a:gd name="connsiteY83" fmla="*/ 95647 h 435769"/>
                  <a:gd name="connsiteX84" fmla="*/ 464323 w 464323"/>
                  <a:gd name="connsiteY84" fmla="*/ 116205 h 435769"/>
                  <a:gd name="connsiteX85" fmla="*/ 464323 w 464323"/>
                  <a:gd name="connsiteY85" fmla="*/ 392192 h 435769"/>
                  <a:gd name="connsiteX86" fmla="*/ 420812 w 464323"/>
                  <a:gd name="connsiteY86" fmla="*/ 435769 h 435769"/>
                  <a:gd name="connsiteX87" fmla="*/ 43511 w 464323"/>
                  <a:gd name="connsiteY87" fmla="*/ 435769 h 435769"/>
                  <a:gd name="connsiteX88" fmla="*/ 0 w 464323"/>
                  <a:gd name="connsiteY88" fmla="*/ 392192 h 435769"/>
                  <a:gd name="connsiteX89" fmla="*/ 0 w 464323"/>
                  <a:gd name="connsiteY89" fmla="*/ 43577 h 435769"/>
                  <a:gd name="connsiteX90" fmla="*/ 43511 w 464323"/>
                  <a:gd name="connsiteY90" fmla="*/ 0 h 435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464323" h="435769">
                    <a:moveTo>
                      <a:pt x="65187" y="348457"/>
                    </a:moveTo>
                    <a:lnTo>
                      <a:pt x="399141" y="348457"/>
                    </a:lnTo>
                    <a:cubicBezTo>
                      <a:pt x="403125" y="348457"/>
                      <a:pt x="406384" y="351652"/>
                      <a:pt x="406384" y="355601"/>
                    </a:cubicBezTo>
                    <a:cubicBezTo>
                      <a:pt x="406384" y="359536"/>
                      <a:pt x="403125" y="362744"/>
                      <a:pt x="399141" y="362744"/>
                    </a:cubicBezTo>
                    <a:lnTo>
                      <a:pt x="65187" y="362744"/>
                    </a:lnTo>
                    <a:cubicBezTo>
                      <a:pt x="61187" y="362744"/>
                      <a:pt x="57944" y="359536"/>
                      <a:pt x="57944" y="355601"/>
                    </a:cubicBezTo>
                    <a:cubicBezTo>
                      <a:pt x="57944" y="351652"/>
                      <a:pt x="61187" y="348457"/>
                      <a:pt x="65187" y="348457"/>
                    </a:cubicBezTo>
                    <a:close/>
                    <a:moveTo>
                      <a:pt x="65187" y="304800"/>
                    </a:moveTo>
                    <a:lnTo>
                      <a:pt x="399141" y="304800"/>
                    </a:lnTo>
                    <a:cubicBezTo>
                      <a:pt x="403125" y="304800"/>
                      <a:pt x="406384" y="307995"/>
                      <a:pt x="406384" y="311944"/>
                    </a:cubicBezTo>
                    <a:cubicBezTo>
                      <a:pt x="406384" y="315879"/>
                      <a:pt x="403125" y="319087"/>
                      <a:pt x="399141" y="319087"/>
                    </a:cubicBezTo>
                    <a:lnTo>
                      <a:pt x="65187" y="319087"/>
                    </a:lnTo>
                    <a:cubicBezTo>
                      <a:pt x="61187" y="319087"/>
                      <a:pt x="57944" y="315879"/>
                      <a:pt x="57944" y="311944"/>
                    </a:cubicBezTo>
                    <a:cubicBezTo>
                      <a:pt x="57944" y="307995"/>
                      <a:pt x="61187" y="304800"/>
                      <a:pt x="65187" y="304800"/>
                    </a:cubicBezTo>
                    <a:close/>
                    <a:moveTo>
                      <a:pt x="65187" y="261144"/>
                    </a:moveTo>
                    <a:lnTo>
                      <a:pt x="399141" y="261144"/>
                    </a:lnTo>
                    <a:cubicBezTo>
                      <a:pt x="403125" y="261144"/>
                      <a:pt x="406384" y="264339"/>
                      <a:pt x="406384" y="268288"/>
                    </a:cubicBezTo>
                    <a:cubicBezTo>
                      <a:pt x="406384" y="272223"/>
                      <a:pt x="403125" y="275431"/>
                      <a:pt x="399141" y="275431"/>
                    </a:cubicBezTo>
                    <a:lnTo>
                      <a:pt x="65187" y="275431"/>
                    </a:lnTo>
                    <a:cubicBezTo>
                      <a:pt x="61187" y="275431"/>
                      <a:pt x="57944" y="272223"/>
                      <a:pt x="57944" y="268288"/>
                    </a:cubicBezTo>
                    <a:cubicBezTo>
                      <a:pt x="57944" y="264339"/>
                      <a:pt x="61187" y="261144"/>
                      <a:pt x="65187" y="261144"/>
                    </a:cubicBezTo>
                    <a:close/>
                    <a:moveTo>
                      <a:pt x="65187" y="217488"/>
                    </a:moveTo>
                    <a:lnTo>
                      <a:pt x="399141" y="217488"/>
                    </a:lnTo>
                    <a:cubicBezTo>
                      <a:pt x="403125" y="217488"/>
                      <a:pt x="406384" y="220683"/>
                      <a:pt x="406384" y="224632"/>
                    </a:cubicBezTo>
                    <a:cubicBezTo>
                      <a:pt x="406384" y="228580"/>
                      <a:pt x="403125" y="231775"/>
                      <a:pt x="399141" y="231775"/>
                    </a:cubicBezTo>
                    <a:lnTo>
                      <a:pt x="65187" y="231775"/>
                    </a:lnTo>
                    <a:cubicBezTo>
                      <a:pt x="61187" y="231775"/>
                      <a:pt x="57944" y="228580"/>
                      <a:pt x="57944" y="224632"/>
                    </a:cubicBezTo>
                    <a:cubicBezTo>
                      <a:pt x="57944" y="220683"/>
                      <a:pt x="61187" y="217488"/>
                      <a:pt x="65187" y="217488"/>
                    </a:cubicBezTo>
                    <a:close/>
                    <a:moveTo>
                      <a:pt x="224747" y="173832"/>
                    </a:moveTo>
                    <a:lnTo>
                      <a:pt x="399133" y="173832"/>
                    </a:lnTo>
                    <a:cubicBezTo>
                      <a:pt x="403130" y="173832"/>
                      <a:pt x="406401" y="177204"/>
                      <a:pt x="406401" y="181373"/>
                    </a:cubicBezTo>
                    <a:cubicBezTo>
                      <a:pt x="406401" y="185540"/>
                      <a:pt x="403130" y="188912"/>
                      <a:pt x="399133" y="188912"/>
                    </a:cubicBezTo>
                    <a:lnTo>
                      <a:pt x="224747" y="188912"/>
                    </a:lnTo>
                    <a:cubicBezTo>
                      <a:pt x="220715" y="188912"/>
                      <a:pt x="217488" y="185540"/>
                      <a:pt x="217488" y="181373"/>
                    </a:cubicBezTo>
                    <a:cubicBezTo>
                      <a:pt x="217488" y="177204"/>
                      <a:pt x="220715" y="173832"/>
                      <a:pt x="224747" y="173832"/>
                    </a:cubicBezTo>
                    <a:close/>
                    <a:moveTo>
                      <a:pt x="224764" y="130175"/>
                    </a:moveTo>
                    <a:lnTo>
                      <a:pt x="297525" y="130175"/>
                    </a:lnTo>
                    <a:cubicBezTo>
                      <a:pt x="301531" y="130175"/>
                      <a:pt x="304801" y="133548"/>
                      <a:pt x="304801" y="137716"/>
                    </a:cubicBezTo>
                    <a:cubicBezTo>
                      <a:pt x="304801" y="141884"/>
                      <a:pt x="301531" y="145256"/>
                      <a:pt x="297525" y="145256"/>
                    </a:cubicBezTo>
                    <a:lnTo>
                      <a:pt x="224764" y="145256"/>
                    </a:lnTo>
                    <a:cubicBezTo>
                      <a:pt x="220726" y="145256"/>
                      <a:pt x="217488" y="141884"/>
                      <a:pt x="217488" y="137716"/>
                    </a:cubicBezTo>
                    <a:cubicBezTo>
                      <a:pt x="217488" y="133548"/>
                      <a:pt x="220726" y="130175"/>
                      <a:pt x="224764" y="130175"/>
                    </a:cubicBezTo>
                    <a:close/>
                    <a:moveTo>
                      <a:pt x="87042" y="101402"/>
                    </a:moveTo>
                    <a:cubicBezTo>
                      <a:pt x="87042" y="101402"/>
                      <a:pt x="87042" y="159743"/>
                      <a:pt x="87042" y="159743"/>
                    </a:cubicBezTo>
                    <a:lnTo>
                      <a:pt x="159809" y="159743"/>
                    </a:lnTo>
                    <a:lnTo>
                      <a:pt x="159809" y="101402"/>
                    </a:lnTo>
                    <a:close/>
                    <a:moveTo>
                      <a:pt x="224764" y="86519"/>
                    </a:moveTo>
                    <a:lnTo>
                      <a:pt x="297525" y="86519"/>
                    </a:lnTo>
                    <a:cubicBezTo>
                      <a:pt x="301531" y="86519"/>
                      <a:pt x="304801" y="89891"/>
                      <a:pt x="304801" y="94060"/>
                    </a:cubicBezTo>
                    <a:cubicBezTo>
                      <a:pt x="304801" y="98227"/>
                      <a:pt x="301531" y="101599"/>
                      <a:pt x="297525" y="101599"/>
                    </a:cubicBezTo>
                    <a:lnTo>
                      <a:pt x="224764" y="101599"/>
                    </a:lnTo>
                    <a:cubicBezTo>
                      <a:pt x="220726" y="101599"/>
                      <a:pt x="217488" y="98227"/>
                      <a:pt x="217488" y="94060"/>
                    </a:cubicBezTo>
                    <a:cubicBezTo>
                      <a:pt x="217488" y="89891"/>
                      <a:pt x="220726" y="86519"/>
                      <a:pt x="224764" y="86519"/>
                    </a:cubicBezTo>
                    <a:close/>
                    <a:moveTo>
                      <a:pt x="72490" y="72232"/>
                    </a:moveTo>
                    <a:lnTo>
                      <a:pt x="174361" y="72232"/>
                    </a:lnTo>
                    <a:cubicBezTo>
                      <a:pt x="182401" y="72232"/>
                      <a:pt x="188907" y="78752"/>
                      <a:pt x="188907" y="86817"/>
                    </a:cubicBezTo>
                    <a:lnTo>
                      <a:pt x="188907" y="174328"/>
                    </a:lnTo>
                    <a:cubicBezTo>
                      <a:pt x="188907" y="182388"/>
                      <a:pt x="182401" y="188908"/>
                      <a:pt x="174361" y="188908"/>
                    </a:cubicBezTo>
                    <a:lnTo>
                      <a:pt x="72490" y="188908"/>
                    </a:lnTo>
                    <a:cubicBezTo>
                      <a:pt x="64450" y="188908"/>
                      <a:pt x="57944" y="182388"/>
                      <a:pt x="57944" y="174328"/>
                    </a:cubicBezTo>
                    <a:lnTo>
                      <a:pt x="57944" y="86817"/>
                    </a:lnTo>
                    <a:cubicBezTo>
                      <a:pt x="57944" y="78752"/>
                      <a:pt x="64450" y="72232"/>
                      <a:pt x="72490" y="72232"/>
                    </a:cubicBezTo>
                    <a:close/>
                    <a:moveTo>
                      <a:pt x="348258" y="29051"/>
                    </a:moveTo>
                    <a:lnTo>
                      <a:pt x="348258" y="87154"/>
                    </a:lnTo>
                    <a:lnTo>
                      <a:pt x="348215" y="87154"/>
                    </a:lnTo>
                    <a:cubicBezTo>
                      <a:pt x="348215" y="103172"/>
                      <a:pt x="361242" y="116205"/>
                      <a:pt x="377237" y="116205"/>
                    </a:cubicBezTo>
                    <a:lnTo>
                      <a:pt x="391747" y="116205"/>
                    </a:lnTo>
                    <a:cubicBezTo>
                      <a:pt x="391747" y="116205"/>
                      <a:pt x="435323" y="116205"/>
                      <a:pt x="435323" y="116205"/>
                    </a:cubicBezTo>
                    <a:close/>
                    <a:moveTo>
                      <a:pt x="43511" y="29051"/>
                    </a:moveTo>
                    <a:cubicBezTo>
                      <a:pt x="35492" y="29051"/>
                      <a:pt x="29000" y="35547"/>
                      <a:pt x="29000" y="43577"/>
                    </a:cubicBezTo>
                    <a:lnTo>
                      <a:pt x="29000" y="392192"/>
                    </a:lnTo>
                    <a:cubicBezTo>
                      <a:pt x="29000" y="400202"/>
                      <a:pt x="35492" y="406718"/>
                      <a:pt x="43511" y="406718"/>
                    </a:cubicBezTo>
                    <a:lnTo>
                      <a:pt x="420812" y="406718"/>
                    </a:lnTo>
                    <a:cubicBezTo>
                      <a:pt x="428830" y="406718"/>
                      <a:pt x="435323" y="400202"/>
                      <a:pt x="435323" y="392192"/>
                    </a:cubicBezTo>
                    <a:cubicBezTo>
                      <a:pt x="435323" y="392192"/>
                      <a:pt x="435323" y="130731"/>
                      <a:pt x="435323" y="130731"/>
                    </a:cubicBezTo>
                    <a:lnTo>
                      <a:pt x="391747" y="130731"/>
                    </a:lnTo>
                    <a:lnTo>
                      <a:pt x="377237" y="130731"/>
                    </a:lnTo>
                    <a:cubicBezTo>
                      <a:pt x="353202" y="130731"/>
                      <a:pt x="333704" y="111222"/>
                      <a:pt x="333704" y="87154"/>
                    </a:cubicBezTo>
                    <a:lnTo>
                      <a:pt x="333747" y="87154"/>
                    </a:lnTo>
                    <a:lnTo>
                      <a:pt x="333747" y="29051"/>
                    </a:lnTo>
                    <a:close/>
                    <a:moveTo>
                      <a:pt x="43511" y="0"/>
                    </a:moveTo>
                    <a:lnTo>
                      <a:pt x="348258" y="0"/>
                    </a:lnTo>
                    <a:cubicBezTo>
                      <a:pt x="355933" y="0"/>
                      <a:pt x="363328" y="3046"/>
                      <a:pt x="368767" y="8493"/>
                    </a:cubicBezTo>
                    <a:lnTo>
                      <a:pt x="455831" y="95647"/>
                    </a:lnTo>
                    <a:cubicBezTo>
                      <a:pt x="461270" y="101094"/>
                      <a:pt x="464323" y="108498"/>
                      <a:pt x="464323" y="116205"/>
                    </a:cubicBezTo>
                    <a:lnTo>
                      <a:pt x="464323" y="392192"/>
                    </a:lnTo>
                    <a:cubicBezTo>
                      <a:pt x="464323" y="416220"/>
                      <a:pt x="444803" y="435769"/>
                      <a:pt x="420812" y="435769"/>
                    </a:cubicBezTo>
                    <a:lnTo>
                      <a:pt x="43511" y="435769"/>
                    </a:lnTo>
                    <a:cubicBezTo>
                      <a:pt x="19520" y="435769"/>
                      <a:pt x="0" y="416220"/>
                      <a:pt x="0" y="392192"/>
                    </a:cubicBezTo>
                    <a:lnTo>
                      <a:pt x="0" y="43577"/>
                    </a:lnTo>
                    <a:cubicBezTo>
                      <a:pt x="0" y="19529"/>
                      <a:pt x="19520" y="0"/>
                      <a:pt x="4351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19050" tIns="19050" rIns="19050" bIns="19050" anchor="ctr">
                <a:noAutofit/>
              </a:bodyPr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D5C9210-CF85-4F4B-942F-64B302655C30}"/>
                </a:ext>
              </a:extLst>
            </p:cNvPr>
            <p:cNvGrpSpPr/>
            <p:nvPr/>
          </p:nvGrpSpPr>
          <p:grpSpPr>
            <a:xfrm>
              <a:off x="4773002" y="4585396"/>
              <a:ext cx="637306" cy="637308"/>
              <a:chOff x="4773002" y="4585396"/>
              <a:chExt cx="637306" cy="637308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4B5368FE-3CB6-4B36-8E75-782033F782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73002" y="4585396"/>
                <a:ext cx="637306" cy="637308"/>
              </a:xfrm>
              <a:prstGeom prst="ellipse">
                <a:avLst/>
              </a:prstGeom>
              <a:solidFill>
                <a:schemeClr val="accent1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18" name="PA_任意多边形 38">
                <a:extLst>
                  <a:ext uri="{FF2B5EF4-FFF2-40B4-BE49-F238E27FC236}">
                    <a16:creationId xmlns:a16="http://schemas.microsoft.com/office/drawing/2014/main" id="{9B8D87E4-8C76-46C2-93DB-6595DEE31F05}"/>
                  </a:ext>
                </a:extLst>
              </p:cNvPr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4969178" y="4761221"/>
                <a:ext cx="263098" cy="255456"/>
              </a:xfrm>
              <a:custGeom>
                <a:avLst/>
                <a:gdLst>
                  <a:gd name="connsiteX0" fmla="*/ 261540 w 464338"/>
                  <a:gd name="connsiteY0" fmla="*/ 246856 h 450850"/>
                  <a:gd name="connsiteX1" fmla="*/ 290512 w 464338"/>
                  <a:gd name="connsiteY1" fmla="*/ 276225 h 450850"/>
                  <a:gd name="connsiteX2" fmla="*/ 261540 w 464338"/>
                  <a:gd name="connsiteY2" fmla="*/ 305592 h 450850"/>
                  <a:gd name="connsiteX3" fmla="*/ 232568 w 464338"/>
                  <a:gd name="connsiteY3" fmla="*/ 276225 h 450850"/>
                  <a:gd name="connsiteX4" fmla="*/ 261540 w 464338"/>
                  <a:gd name="connsiteY4" fmla="*/ 246856 h 450850"/>
                  <a:gd name="connsiteX5" fmla="*/ 419120 w 464338"/>
                  <a:gd name="connsiteY5" fmla="*/ 213403 h 450850"/>
                  <a:gd name="connsiteX6" fmla="*/ 418654 w 464338"/>
                  <a:gd name="connsiteY6" fmla="*/ 214300 h 450850"/>
                  <a:gd name="connsiteX7" fmla="*/ 415019 w 464338"/>
                  <a:gd name="connsiteY7" fmla="*/ 221000 h 450850"/>
                  <a:gd name="connsiteX8" fmla="*/ 391786 w 464338"/>
                  <a:gd name="connsiteY8" fmla="*/ 232689 h 450850"/>
                  <a:gd name="connsiteX9" fmla="*/ 261191 w 464338"/>
                  <a:gd name="connsiteY9" fmla="*/ 232689 h 450850"/>
                  <a:gd name="connsiteX10" fmla="*/ 217652 w 464338"/>
                  <a:gd name="connsiteY10" fmla="*/ 276313 h 450850"/>
                  <a:gd name="connsiteX11" fmla="*/ 261191 w 464338"/>
                  <a:gd name="connsiteY11" fmla="*/ 319958 h 450850"/>
                  <a:gd name="connsiteX12" fmla="*/ 410319 w 464338"/>
                  <a:gd name="connsiteY12" fmla="*/ 319958 h 450850"/>
                  <a:gd name="connsiteX13" fmla="*/ 435303 w 464338"/>
                  <a:gd name="connsiteY13" fmla="*/ 261765 h 450850"/>
                  <a:gd name="connsiteX14" fmla="*/ 419120 w 464338"/>
                  <a:gd name="connsiteY14" fmla="*/ 213403 h 450850"/>
                  <a:gd name="connsiteX15" fmla="*/ 29019 w 464338"/>
                  <a:gd name="connsiteY15" fmla="*/ 141642 h 450850"/>
                  <a:gd name="connsiteX16" fmla="*/ 29019 w 464338"/>
                  <a:gd name="connsiteY16" fmla="*/ 370845 h 450850"/>
                  <a:gd name="connsiteX17" fmla="*/ 79807 w 464338"/>
                  <a:gd name="connsiteY17" fmla="*/ 421754 h 450850"/>
                  <a:gd name="connsiteX18" fmla="*/ 340998 w 464338"/>
                  <a:gd name="connsiteY18" fmla="*/ 421754 h 450850"/>
                  <a:gd name="connsiteX19" fmla="*/ 391786 w 464338"/>
                  <a:gd name="connsiteY19" fmla="*/ 370845 h 450850"/>
                  <a:gd name="connsiteX20" fmla="*/ 391786 w 464338"/>
                  <a:gd name="connsiteY20" fmla="*/ 349033 h 450850"/>
                  <a:gd name="connsiteX21" fmla="*/ 261191 w 464338"/>
                  <a:gd name="connsiteY21" fmla="*/ 349033 h 450850"/>
                  <a:gd name="connsiteX22" fmla="*/ 188633 w 464338"/>
                  <a:gd name="connsiteY22" fmla="*/ 276313 h 450850"/>
                  <a:gd name="connsiteX23" fmla="*/ 261191 w 464338"/>
                  <a:gd name="connsiteY23" fmla="*/ 203592 h 450850"/>
                  <a:gd name="connsiteX24" fmla="*/ 391786 w 464338"/>
                  <a:gd name="connsiteY24" fmla="*/ 203592 h 450850"/>
                  <a:gd name="connsiteX25" fmla="*/ 391786 w 464338"/>
                  <a:gd name="connsiteY25" fmla="*/ 174517 h 450850"/>
                  <a:gd name="connsiteX26" fmla="*/ 377266 w 464338"/>
                  <a:gd name="connsiteY26" fmla="*/ 159969 h 450850"/>
                  <a:gd name="connsiteX27" fmla="*/ 319228 w 464338"/>
                  <a:gd name="connsiteY27" fmla="*/ 159969 h 450850"/>
                  <a:gd name="connsiteX28" fmla="*/ 79807 w 464338"/>
                  <a:gd name="connsiteY28" fmla="*/ 159969 h 450850"/>
                  <a:gd name="connsiteX29" fmla="*/ 29019 w 464338"/>
                  <a:gd name="connsiteY29" fmla="*/ 141642 h 450850"/>
                  <a:gd name="connsiteX30" fmla="*/ 58016 w 464338"/>
                  <a:gd name="connsiteY30" fmla="*/ 116345 h 450850"/>
                  <a:gd name="connsiteX31" fmla="*/ 58016 w 464338"/>
                  <a:gd name="connsiteY31" fmla="*/ 125800 h 450850"/>
                  <a:gd name="connsiteX32" fmla="*/ 79807 w 464338"/>
                  <a:gd name="connsiteY32" fmla="*/ 130872 h 450850"/>
                  <a:gd name="connsiteX33" fmla="*/ 319228 w 464338"/>
                  <a:gd name="connsiteY33" fmla="*/ 130872 h 450850"/>
                  <a:gd name="connsiteX34" fmla="*/ 362745 w 464338"/>
                  <a:gd name="connsiteY34" fmla="*/ 130872 h 450850"/>
                  <a:gd name="connsiteX35" fmla="*/ 362745 w 464338"/>
                  <a:gd name="connsiteY35" fmla="*/ 116345 h 450850"/>
                  <a:gd name="connsiteX36" fmla="*/ 58016 w 464338"/>
                  <a:gd name="connsiteY36" fmla="*/ 116345 h 450850"/>
                  <a:gd name="connsiteX37" fmla="*/ 58016 w 464338"/>
                  <a:gd name="connsiteY37" fmla="*/ 87248 h 450850"/>
                  <a:gd name="connsiteX38" fmla="*/ 58016 w 464338"/>
                  <a:gd name="connsiteY38" fmla="*/ 101796 h 450850"/>
                  <a:gd name="connsiteX39" fmla="*/ 362745 w 464338"/>
                  <a:gd name="connsiteY39" fmla="*/ 101796 h 450850"/>
                  <a:gd name="connsiteX40" fmla="*/ 362745 w 464338"/>
                  <a:gd name="connsiteY40" fmla="*/ 87248 h 450850"/>
                  <a:gd name="connsiteX41" fmla="*/ 58016 w 464338"/>
                  <a:gd name="connsiteY41" fmla="*/ 58172 h 450850"/>
                  <a:gd name="connsiteX42" fmla="*/ 58016 w 464338"/>
                  <a:gd name="connsiteY42" fmla="*/ 72700 h 450850"/>
                  <a:gd name="connsiteX43" fmla="*/ 362745 w 464338"/>
                  <a:gd name="connsiteY43" fmla="*/ 72700 h 450850"/>
                  <a:gd name="connsiteX44" fmla="*/ 362745 w 464338"/>
                  <a:gd name="connsiteY44" fmla="*/ 58172 h 450850"/>
                  <a:gd name="connsiteX45" fmla="*/ 79807 w 464338"/>
                  <a:gd name="connsiteY45" fmla="*/ 29076 h 450850"/>
                  <a:gd name="connsiteX46" fmla="*/ 29019 w 464338"/>
                  <a:gd name="connsiteY46" fmla="*/ 79984 h 450850"/>
                  <a:gd name="connsiteX47" fmla="*/ 43517 w 464338"/>
                  <a:gd name="connsiteY47" fmla="*/ 115510 h 450850"/>
                  <a:gd name="connsiteX48" fmla="*/ 43517 w 464338"/>
                  <a:gd name="connsiteY48" fmla="*/ 87248 h 450850"/>
                  <a:gd name="connsiteX49" fmla="*/ 43517 w 464338"/>
                  <a:gd name="connsiteY49" fmla="*/ 58172 h 450850"/>
                  <a:gd name="connsiteX50" fmla="*/ 58016 w 464338"/>
                  <a:gd name="connsiteY50" fmla="*/ 43624 h 450850"/>
                  <a:gd name="connsiteX51" fmla="*/ 362745 w 464338"/>
                  <a:gd name="connsiteY51" fmla="*/ 43624 h 450850"/>
                  <a:gd name="connsiteX52" fmla="*/ 377266 w 464338"/>
                  <a:gd name="connsiteY52" fmla="*/ 58172 h 450850"/>
                  <a:gd name="connsiteX53" fmla="*/ 377266 w 464338"/>
                  <a:gd name="connsiteY53" fmla="*/ 87248 h 450850"/>
                  <a:gd name="connsiteX54" fmla="*/ 377266 w 464338"/>
                  <a:gd name="connsiteY54" fmla="*/ 116345 h 450850"/>
                  <a:gd name="connsiteX55" fmla="*/ 377266 w 464338"/>
                  <a:gd name="connsiteY55" fmla="*/ 130872 h 450850"/>
                  <a:gd name="connsiteX56" fmla="*/ 391786 w 464338"/>
                  <a:gd name="connsiteY56" fmla="*/ 133544 h 450850"/>
                  <a:gd name="connsiteX57" fmla="*/ 391786 w 464338"/>
                  <a:gd name="connsiteY57" fmla="*/ 87248 h 450850"/>
                  <a:gd name="connsiteX58" fmla="*/ 391786 w 464338"/>
                  <a:gd name="connsiteY58" fmla="*/ 79984 h 450850"/>
                  <a:gd name="connsiteX59" fmla="*/ 391786 w 464338"/>
                  <a:gd name="connsiteY59" fmla="*/ 43624 h 450850"/>
                  <a:gd name="connsiteX60" fmla="*/ 377266 w 464338"/>
                  <a:gd name="connsiteY60" fmla="*/ 29076 h 450850"/>
                  <a:gd name="connsiteX61" fmla="*/ 319228 w 464338"/>
                  <a:gd name="connsiteY61" fmla="*/ 29076 h 450850"/>
                  <a:gd name="connsiteX62" fmla="*/ 79807 w 464338"/>
                  <a:gd name="connsiteY62" fmla="*/ 0 h 450850"/>
                  <a:gd name="connsiteX63" fmla="*/ 319228 w 464338"/>
                  <a:gd name="connsiteY63" fmla="*/ 0 h 450850"/>
                  <a:gd name="connsiteX64" fmla="*/ 377266 w 464338"/>
                  <a:gd name="connsiteY64" fmla="*/ 0 h 450850"/>
                  <a:gd name="connsiteX65" fmla="*/ 420805 w 464338"/>
                  <a:gd name="connsiteY65" fmla="*/ 43624 h 450850"/>
                  <a:gd name="connsiteX66" fmla="*/ 420805 w 464338"/>
                  <a:gd name="connsiteY66" fmla="*/ 79984 h 450850"/>
                  <a:gd name="connsiteX67" fmla="*/ 420805 w 464338"/>
                  <a:gd name="connsiteY67" fmla="*/ 87248 h 450850"/>
                  <a:gd name="connsiteX68" fmla="*/ 420805 w 464338"/>
                  <a:gd name="connsiteY68" fmla="*/ 174517 h 450850"/>
                  <a:gd name="connsiteX69" fmla="*/ 420827 w 464338"/>
                  <a:gd name="connsiteY69" fmla="*/ 174517 h 450850"/>
                  <a:gd name="connsiteX70" fmla="*/ 420827 w 464338"/>
                  <a:gd name="connsiteY70" fmla="*/ 349033 h 450850"/>
                  <a:gd name="connsiteX71" fmla="*/ 420805 w 464338"/>
                  <a:gd name="connsiteY71" fmla="*/ 349033 h 450850"/>
                  <a:gd name="connsiteX72" fmla="*/ 420805 w 464338"/>
                  <a:gd name="connsiteY72" fmla="*/ 370845 h 450850"/>
                  <a:gd name="connsiteX73" fmla="*/ 340998 w 464338"/>
                  <a:gd name="connsiteY73" fmla="*/ 450850 h 450850"/>
                  <a:gd name="connsiteX74" fmla="*/ 79807 w 464338"/>
                  <a:gd name="connsiteY74" fmla="*/ 450850 h 450850"/>
                  <a:gd name="connsiteX75" fmla="*/ 0 w 464338"/>
                  <a:gd name="connsiteY75" fmla="*/ 370845 h 450850"/>
                  <a:gd name="connsiteX76" fmla="*/ 0 w 464338"/>
                  <a:gd name="connsiteY76" fmla="*/ 79984 h 450850"/>
                  <a:gd name="connsiteX77" fmla="*/ 79807 w 464338"/>
                  <a:gd name="connsiteY77" fmla="*/ 0 h 450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464338" h="450850">
                    <a:moveTo>
                      <a:pt x="261540" y="246856"/>
                    </a:moveTo>
                    <a:cubicBezTo>
                      <a:pt x="277531" y="246856"/>
                      <a:pt x="290512" y="260021"/>
                      <a:pt x="290512" y="276225"/>
                    </a:cubicBezTo>
                    <a:cubicBezTo>
                      <a:pt x="290512" y="292427"/>
                      <a:pt x="277531" y="305592"/>
                      <a:pt x="261540" y="305592"/>
                    </a:cubicBezTo>
                    <a:cubicBezTo>
                      <a:pt x="245546" y="305592"/>
                      <a:pt x="232568" y="292427"/>
                      <a:pt x="232568" y="276225"/>
                    </a:cubicBezTo>
                    <a:cubicBezTo>
                      <a:pt x="232568" y="260021"/>
                      <a:pt x="245546" y="246856"/>
                      <a:pt x="261540" y="246856"/>
                    </a:cubicBezTo>
                    <a:close/>
                    <a:moveTo>
                      <a:pt x="419120" y="213403"/>
                    </a:moveTo>
                    <a:cubicBezTo>
                      <a:pt x="419009" y="213716"/>
                      <a:pt x="418765" y="213966"/>
                      <a:pt x="418654" y="214300"/>
                    </a:cubicBezTo>
                    <a:cubicBezTo>
                      <a:pt x="417701" y="216680"/>
                      <a:pt x="416526" y="218976"/>
                      <a:pt x="415019" y="221000"/>
                    </a:cubicBezTo>
                    <a:cubicBezTo>
                      <a:pt x="409610" y="228222"/>
                      <a:pt x="400742" y="232564"/>
                      <a:pt x="391786" y="232689"/>
                    </a:cubicBezTo>
                    <a:lnTo>
                      <a:pt x="261191" y="232689"/>
                    </a:lnTo>
                    <a:cubicBezTo>
                      <a:pt x="237182" y="232689"/>
                      <a:pt x="217652" y="252268"/>
                      <a:pt x="217652" y="276313"/>
                    </a:cubicBezTo>
                    <a:cubicBezTo>
                      <a:pt x="217652" y="300379"/>
                      <a:pt x="237182" y="319958"/>
                      <a:pt x="261191" y="319958"/>
                    </a:cubicBezTo>
                    <a:lnTo>
                      <a:pt x="410319" y="319958"/>
                    </a:lnTo>
                    <a:cubicBezTo>
                      <a:pt x="426303" y="304888"/>
                      <a:pt x="435303" y="284140"/>
                      <a:pt x="435303" y="261765"/>
                    </a:cubicBezTo>
                    <a:cubicBezTo>
                      <a:pt x="435303" y="243918"/>
                      <a:pt x="429561" y="227095"/>
                      <a:pt x="419120" y="213403"/>
                    </a:cubicBezTo>
                    <a:close/>
                    <a:moveTo>
                      <a:pt x="29019" y="141642"/>
                    </a:moveTo>
                    <a:lnTo>
                      <a:pt x="29019" y="370845"/>
                    </a:lnTo>
                    <a:cubicBezTo>
                      <a:pt x="29019" y="398961"/>
                      <a:pt x="51742" y="421754"/>
                      <a:pt x="79807" y="421754"/>
                    </a:cubicBezTo>
                    <a:lnTo>
                      <a:pt x="340998" y="421754"/>
                    </a:lnTo>
                    <a:cubicBezTo>
                      <a:pt x="369041" y="421754"/>
                      <a:pt x="391786" y="398961"/>
                      <a:pt x="391786" y="370845"/>
                    </a:cubicBezTo>
                    <a:cubicBezTo>
                      <a:pt x="391786" y="370845"/>
                      <a:pt x="391786" y="349033"/>
                      <a:pt x="391786" y="349033"/>
                    </a:cubicBezTo>
                    <a:lnTo>
                      <a:pt x="261191" y="349033"/>
                    </a:lnTo>
                    <a:cubicBezTo>
                      <a:pt x="221110" y="349033"/>
                      <a:pt x="188633" y="316493"/>
                      <a:pt x="188633" y="276313"/>
                    </a:cubicBezTo>
                    <a:cubicBezTo>
                      <a:pt x="188633" y="236154"/>
                      <a:pt x="221110" y="203592"/>
                      <a:pt x="261191" y="203592"/>
                    </a:cubicBezTo>
                    <a:lnTo>
                      <a:pt x="391786" y="203592"/>
                    </a:lnTo>
                    <a:lnTo>
                      <a:pt x="391786" y="174517"/>
                    </a:lnTo>
                    <a:cubicBezTo>
                      <a:pt x="391786" y="166481"/>
                      <a:pt x="385269" y="159969"/>
                      <a:pt x="377266" y="159969"/>
                    </a:cubicBezTo>
                    <a:lnTo>
                      <a:pt x="319228" y="159969"/>
                    </a:lnTo>
                    <a:lnTo>
                      <a:pt x="79807" y="159969"/>
                    </a:lnTo>
                    <a:cubicBezTo>
                      <a:pt x="60521" y="159969"/>
                      <a:pt x="42808" y="153081"/>
                      <a:pt x="29019" y="141642"/>
                    </a:cubicBezTo>
                    <a:close/>
                    <a:moveTo>
                      <a:pt x="58016" y="116345"/>
                    </a:moveTo>
                    <a:lnTo>
                      <a:pt x="58016" y="125800"/>
                    </a:lnTo>
                    <a:cubicBezTo>
                      <a:pt x="64644" y="128973"/>
                      <a:pt x="71960" y="130872"/>
                      <a:pt x="79807" y="130872"/>
                    </a:cubicBezTo>
                    <a:lnTo>
                      <a:pt x="319228" y="130872"/>
                    </a:lnTo>
                    <a:lnTo>
                      <a:pt x="362745" y="130872"/>
                    </a:lnTo>
                    <a:lnTo>
                      <a:pt x="362745" y="116345"/>
                    </a:lnTo>
                    <a:cubicBezTo>
                      <a:pt x="362745" y="116345"/>
                      <a:pt x="58016" y="116345"/>
                      <a:pt x="58016" y="116345"/>
                    </a:cubicBezTo>
                    <a:close/>
                    <a:moveTo>
                      <a:pt x="58016" y="87248"/>
                    </a:moveTo>
                    <a:lnTo>
                      <a:pt x="58016" y="101796"/>
                    </a:lnTo>
                    <a:lnTo>
                      <a:pt x="362745" y="101796"/>
                    </a:lnTo>
                    <a:cubicBezTo>
                      <a:pt x="362745" y="101796"/>
                      <a:pt x="362745" y="87248"/>
                      <a:pt x="362745" y="87248"/>
                    </a:cubicBezTo>
                    <a:close/>
                    <a:moveTo>
                      <a:pt x="58016" y="58172"/>
                    </a:moveTo>
                    <a:lnTo>
                      <a:pt x="58016" y="72700"/>
                    </a:lnTo>
                    <a:lnTo>
                      <a:pt x="362745" y="72700"/>
                    </a:lnTo>
                    <a:cubicBezTo>
                      <a:pt x="362745" y="72700"/>
                      <a:pt x="362745" y="58172"/>
                      <a:pt x="362745" y="58172"/>
                    </a:cubicBezTo>
                    <a:close/>
                    <a:moveTo>
                      <a:pt x="79807" y="29076"/>
                    </a:moveTo>
                    <a:cubicBezTo>
                      <a:pt x="51742" y="29076"/>
                      <a:pt x="29019" y="51869"/>
                      <a:pt x="29019" y="79984"/>
                    </a:cubicBezTo>
                    <a:cubicBezTo>
                      <a:pt x="29019" y="93823"/>
                      <a:pt x="34561" y="106326"/>
                      <a:pt x="43517" y="115510"/>
                    </a:cubicBezTo>
                    <a:lnTo>
                      <a:pt x="43517" y="87248"/>
                    </a:lnTo>
                    <a:lnTo>
                      <a:pt x="43517" y="58172"/>
                    </a:lnTo>
                    <a:cubicBezTo>
                      <a:pt x="43517" y="50116"/>
                      <a:pt x="50013" y="43624"/>
                      <a:pt x="58016" y="43624"/>
                    </a:cubicBezTo>
                    <a:lnTo>
                      <a:pt x="362745" y="43624"/>
                    </a:lnTo>
                    <a:cubicBezTo>
                      <a:pt x="370748" y="43624"/>
                      <a:pt x="377266" y="50116"/>
                      <a:pt x="377266" y="58172"/>
                    </a:cubicBezTo>
                    <a:lnTo>
                      <a:pt x="377266" y="87248"/>
                    </a:lnTo>
                    <a:lnTo>
                      <a:pt x="377266" y="116345"/>
                    </a:lnTo>
                    <a:lnTo>
                      <a:pt x="377266" y="130872"/>
                    </a:lnTo>
                    <a:cubicBezTo>
                      <a:pt x="382387" y="130872"/>
                      <a:pt x="387197" y="131936"/>
                      <a:pt x="391786" y="133544"/>
                    </a:cubicBezTo>
                    <a:lnTo>
                      <a:pt x="391786" y="87248"/>
                    </a:lnTo>
                    <a:lnTo>
                      <a:pt x="391786" y="79984"/>
                    </a:lnTo>
                    <a:lnTo>
                      <a:pt x="391786" y="43624"/>
                    </a:lnTo>
                    <a:cubicBezTo>
                      <a:pt x="391786" y="35588"/>
                      <a:pt x="385269" y="29076"/>
                      <a:pt x="377266" y="29076"/>
                    </a:cubicBezTo>
                    <a:lnTo>
                      <a:pt x="319228" y="29076"/>
                    </a:lnTo>
                    <a:close/>
                    <a:moveTo>
                      <a:pt x="79807" y="0"/>
                    </a:moveTo>
                    <a:lnTo>
                      <a:pt x="319228" y="0"/>
                    </a:lnTo>
                    <a:lnTo>
                      <a:pt x="377266" y="0"/>
                    </a:lnTo>
                    <a:cubicBezTo>
                      <a:pt x="401296" y="0"/>
                      <a:pt x="420805" y="19516"/>
                      <a:pt x="420805" y="43624"/>
                    </a:cubicBezTo>
                    <a:lnTo>
                      <a:pt x="420805" y="79984"/>
                    </a:lnTo>
                    <a:lnTo>
                      <a:pt x="420805" y="87248"/>
                    </a:lnTo>
                    <a:lnTo>
                      <a:pt x="420805" y="174517"/>
                    </a:lnTo>
                    <a:lnTo>
                      <a:pt x="420827" y="174517"/>
                    </a:lnTo>
                    <a:cubicBezTo>
                      <a:pt x="478842" y="218162"/>
                      <a:pt x="478842" y="305388"/>
                      <a:pt x="420827" y="349033"/>
                    </a:cubicBezTo>
                    <a:lnTo>
                      <a:pt x="420805" y="349033"/>
                    </a:lnTo>
                    <a:lnTo>
                      <a:pt x="420805" y="370845"/>
                    </a:lnTo>
                    <a:cubicBezTo>
                      <a:pt x="420805" y="414949"/>
                      <a:pt x="384980" y="450850"/>
                      <a:pt x="340998" y="450850"/>
                    </a:cubicBezTo>
                    <a:lnTo>
                      <a:pt x="79807" y="450850"/>
                    </a:lnTo>
                    <a:cubicBezTo>
                      <a:pt x="35780" y="450850"/>
                      <a:pt x="0" y="414949"/>
                      <a:pt x="0" y="370845"/>
                    </a:cubicBezTo>
                    <a:lnTo>
                      <a:pt x="0" y="79984"/>
                    </a:lnTo>
                    <a:cubicBezTo>
                      <a:pt x="0" y="35880"/>
                      <a:pt x="35780" y="0"/>
                      <a:pt x="7980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19050" tIns="19050" rIns="19050" bIns="19050" anchor="ctr">
                <a:noAutofit/>
              </a:bodyPr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BC1395C-F125-4686-BB91-418E2FECBC6A}"/>
                </a:ext>
              </a:extLst>
            </p:cNvPr>
            <p:cNvGrpSpPr/>
            <p:nvPr/>
          </p:nvGrpSpPr>
          <p:grpSpPr>
            <a:xfrm>
              <a:off x="6566134" y="4876800"/>
              <a:ext cx="637306" cy="637308"/>
              <a:chOff x="6566134" y="4876800"/>
              <a:chExt cx="637306" cy="637308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FAB99E42-9DEE-4F3F-894A-FD07B2F0C0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66134" y="4876800"/>
                <a:ext cx="637306" cy="637308"/>
              </a:xfrm>
              <a:prstGeom prst="ellipse">
                <a:avLst/>
              </a:prstGeom>
              <a:solidFill>
                <a:schemeClr val="accent2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16" name="PA_任意多边形 40">
                <a:extLst>
                  <a:ext uri="{FF2B5EF4-FFF2-40B4-BE49-F238E27FC236}">
                    <a16:creationId xmlns:a16="http://schemas.microsoft.com/office/drawing/2014/main" id="{5D18F330-B05A-4297-A755-37F797E99209}"/>
                  </a:ext>
                </a:extLst>
              </p:cNvPr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753242" y="5088414"/>
                <a:ext cx="263090" cy="214078"/>
              </a:xfrm>
              <a:custGeom>
                <a:avLst/>
                <a:gdLst>
                  <a:gd name="connsiteX0" fmla="*/ 348258 w 464323"/>
                  <a:gd name="connsiteY0" fmla="*/ 290628 h 377825"/>
                  <a:gd name="connsiteX1" fmla="*/ 319237 w 464323"/>
                  <a:gd name="connsiteY1" fmla="*/ 319682 h 377825"/>
                  <a:gd name="connsiteX2" fmla="*/ 348258 w 464323"/>
                  <a:gd name="connsiteY2" fmla="*/ 348754 h 377825"/>
                  <a:gd name="connsiteX3" fmla="*/ 377279 w 464323"/>
                  <a:gd name="connsiteY3" fmla="*/ 319682 h 377825"/>
                  <a:gd name="connsiteX4" fmla="*/ 348258 w 464323"/>
                  <a:gd name="connsiteY4" fmla="*/ 290628 h 377825"/>
                  <a:gd name="connsiteX5" fmla="*/ 159618 w 464323"/>
                  <a:gd name="connsiteY5" fmla="*/ 290628 h 377825"/>
                  <a:gd name="connsiteX6" fmla="*/ 130597 w 464323"/>
                  <a:gd name="connsiteY6" fmla="*/ 319682 h 377825"/>
                  <a:gd name="connsiteX7" fmla="*/ 159618 w 464323"/>
                  <a:gd name="connsiteY7" fmla="*/ 348754 h 377825"/>
                  <a:gd name="connsiteX8" fmla="*/ 188640 w 464323"/>
                  <a:gd name="connsiteY8" fmla="*/ 319682 h 377825"/>
                  <a:gd name="connsiteX9" fmla="*/ 159618 w 464323"/>
                  <a:gd name="connsiteY9" fmla="*/ 290628 h 377825"/>
                  <a:gd name="connsiteX10" fmla="*/ 333640 w 464323"/>
                  <a:gd name="connsiteY10" fmla="*/ 130472 h 377825"/>
                  <a:gd name="connsiteX11" fmla="*/ 333640 w 464323"/>
                  <a:gd name="connsiteY11" fmla="*/ 217983 h 377825"/>
                  <a:gd name="connsiteX12" fmla="*/ 391845 w 464323"/>
                  <a:gd name="connsiteY12" fmla="*/ 217983 h 377825"/>
                  <a:gd name="connsiteX13" fmla="*/ 391845 w 464323"/>
                  <a:gd name="connsiteY13" fmla="*/ 196105 h 377825"/>
                  <a:gd name="connsiteX14" fmla="*/ 348192 w 464323"/>
                  <a:gd name="connsiteY14" fmla="*/ 130472 h 377825"/>
                  <a:gd name="connsiteX15" fmla="*/ 333640 w 464323"/>
                  <a:gd name="connsiteY15" fmla="*/ 115887 h 377825"/>
                  <a:gd name="connsiteX16" fmla="*/ 348192 w 464323"/>
                  <a:gd name="connsiteY16" fmla="*/ 115887 h 377825"/>
                  <a:gd name="connsiteX17" fmla="*/ 360299 w 464323"/>
                  <a:gd name="connsiteY17" fmla="*/ 122380 h 377825"/>
                  <a:gd name="connsiteX18" fmla="*/ 403955 w 464323"/>
                  <a:gd name="connsiteY18" fmla="*/ 188013 h 377825"/>
                  <a:gd name="connsiteX19" fmla="*/ 406401 w 464323"/>
                  <a:gd name="connsiteY19" fmla="*/ 196105 h 377825"/>
                  <a:gd name="connsiteX20" fmla="*/ 406401 w 464323"/>
                  <a:gd name="connsiteY20" fmla="*/ 217983 h 377825"/>
                  <a:gd name="connsiteX21" fmla="*/ 391845 w 464323"/>
                  <a:gd name="connsiteY21" fmla="*/ 232563 h 377825"/>
                  <a:gd name="connsiteX22" fmla="*/ 333640 w 464323"/>
                  <a:gd name="connsiteY22" fmla="*/ 232563 h 377825"/>
                  <a:gd name="connsiteX23" fmla="*/ 319088 w 464323"/>
                  <a:gd name="connsiteY23" fmla="*/ 217983 h 377825"/>
                  <a:gd name="connsiteX24" fmla="*/ 319088 w 464323"/>
                  <a:gd name="connsiteY24" fmla="*/ 130472 h 377825"/>
                  <a:gd name="connsiteX25" fmla="*/ 333640 w 464323"/>
                  <a:gd name="connsiteY25" fmla="*/ 115887 h 377825"/>
                  <a:gd name="connsiteX26" fmla="*/ 304726 w 464323"/>
                  <a:gd name="connsiteY26" fmla="*/ 101716 h 377825"/>
                  <a:gd name="connsiteX27" fmla="*/ 304726 w 464323"/>
                  <a:gd name="connsiteY27" fmla="*/ 203431 h 377825"/>
                  <a:gd name="connsiteX28" fmla="*/ 261193 w 464323"/>
                  <a:gd name="connsiteY28" fmla="*/ 247038 h 377825"/>
                  <a:gd name="connsiteX29" fmla="*/ 72554 w 464323"/>
                  <a:gd name="connsiteY29" fmla="*/ 247038 h 377825"/>
                  <a:gd name="connsiteX30" fmla="*/ 72554 w 464323"/>
                  <a:gd name="connsiteY30" fmla="*/ 290628 h 377825"/>
                  <a:gd name="connsiteX31" fmla="*/ 87065 w 464323"/>
                  <a:gd name="connsiteY31" fmla="*/ 305164 h 377825"/>
                  <a:gd name="connsiteX32" fmla="*/ 103617 w 464323"/>
                  <a:gd name="connsiteY32" fmla="*/ 305164 h 377825"/>
                  <a:gd name="connsiteX33" fmla="*/ 159618 w 464323"/>
                  <a:gd name="connsiteY33" fmla="*/ 261557 h 377825"/>
                  <a:gd name="connsiteX34" fmla="*/ 215597 w 464323"/>
                  <a:gd name="connsiteY34" fmla="*/ 305164 h 377825"/>
                  <a:gd name="connsiteX35" fmla="*/ 292257 w 464323"/>
                  <a:gd name="connsiteY35" fmla="*/ 305164 h 377825"/>
                  <a:gd name="connsiteX36" fmla="*/ 348258 w 464323"/>
                  <a:gd name="connsiteY36" fmla="*/ 261557 h 377825"/>
                  <a:gd name="connsiteX37" fmla="*/ 404216 w 464323"/>
                  <a:gd name="connsiteY37" fmla="*/ 305164 h 377825"/>
                  <a:gd name="connsiteX38" fmla="*/ 420812 w 464323"/>
                  <a:gd name="connsiteY38" fmla="*/ 305164 h 377825"/>
                  <a:gd name="connsiteX39" fmla="*/ 435323 w 464323"/>
                  <a:gd name="connsiteY39" fmla="*/ 290628 h 377825"/>
                  <a:gd name="connsiteX40" fmla="*/ 435323 w 464323"/>
                  <a:gd name="connsiteY40" fmla="*/ 203431 h 377825"/>
                  <a:gd name="connsiteX41" fmla="*/ 432872 w 464323"/>
                  <a:gd name="connsiteY41" fmla="*/ 195367 h 377825"/>
                  <a:gd name="connsiteX42" fmla="*/ 374829 w 464323"/>
                  <a:gd name="connsiteY42" fmla="*/ 108188 h 377825"/>
                  <a:gd name="connsiteX43" fmla="*/ 362769 w 464323"/>
                  <a:gd name="connsiteY43" fmla="*/ 101716 h 377825"/>
                  <a:gd name="connsiteX44" fmla="*/ 43511 w 464323"/>
                  <a:gd name="connsiteY44" fmla="*/ 29054 h 377825"/>
                  <a:gd name="connsiteX45" fmla="*/ 29000 w 464323"/>
                  <a:gd name="connsiteY45" fmla="*/ 43590 h 377825"/>
                  <a:gd name="connsiteX46" fmla="*/ 29000 w 464323"/>
                  <a:gd name="connsiteY46" fmla="*/ 203431 h 377825"/>
                  <a:gd name="connsiteX47" fmla="*/ 43511 w 464323"/>
                  <a:gd name="connsiteY47" fmla="*/ 217967 h 377825"/>
                  <a:gd name="connsiteX48" fmla="*/ 261193 w 464323"/>
                  <a:gd name="connsiteY48" fmla="*/ 217967 h 377825"/>
                  <a:gd name="connsiteX49" fmla="*/ 275704 w 464323"/>
                  <a:gd name="connsiteY49" fmla="*/ 203431 h 377825"/>
                  <a:gd name="connsiteX50" fmla="*/ 275704 w 464323"/>
                  <a:gd name="connsiteY50" fmla="*/ 101716 h 377825"/>
                  <a:gd name="connsiteX51" fmla="*/ 275704 w 464323"/>
                  <a:gd name="connsiteY51" fmla="*/ 72644 h 377825"/>
                  <a:gd name="connsiteX52" fmla="*/ 275704 w 464323"/>
                  <a:gd name="connsiteY52" fmla="*/ 43590 h 377825"/>
                  <a:gd name="connsiteX53" fmla="*/ 261193 w 464323"/>
                  <a:gd name="connsiteY53" fmla="*/ 29054 h 377825"/>
                  <a:gd name="connsiteX54" fmla="*/ 43511 w 464323"/>
                  <a:gd name="connsiteY54" fmla="*/ 0 h 377825"/>
                  <a:gd name="connsiteX55" fmla="*/ 261193 w 464323"/>
                  <a:gd name="connsiteY55" fmla="*/ 0 h 377825"/>
                  <a:gd name="connsiteX56" fmla="*/ 304726 w 464323"/>
                  <a:gd name="connsiteY56" fmla="*/ 43590 h 377825"/>
                  <a:gd name="connsiteX57" fmla="*/ 304726 w 464323"/>
                  <a:gd name="connsiteY57" fmla="*/ 72644 h 377825"/>
                  <a:gd name="connsiteX58" fmla="*/ 362769 w 464323"/>
                  <a:gd name="connsiteY58" fmla="*/ 72644 h 377825"/>
                  <a:gd name="connsiteX59" fmla="*/ 398970 w 464323"/>
                  <a:gd name="connsiteY59" fmla="*/ 92060 h 377825"/>
                  <a:gd name="connsiteX60" fmla="*/ 457013 w 464323"/>
                  <a:gd name="connsiteY60" fmla="*/ 179257 h 377825"/>
                  <a:gd name="connsiteX61" fmla="*/ 464323 w 464323"/>
                  <a:gd name="connsiteY61" fmla="*/ 203431 h 377825"/>
                  <a:gd name="connsiteX62" fmla="*/ 464323 w 464323"/>
                  <a:gd name="connsiteY62" fmla="*/ 290628 h 377825"/>
                  <a:gd name="connsiteX63" fmla="*/ 420812 w 464323"/>
                  <a:gd name="connsiteY63" fmla="*/ 334218 h 377825"/>
                  <a:gd name="connsiteX64" fmla="*/ 404216 w 464323"/>
                  <a:gd name="connsiteY64" fmla="*/ 334218 h 377825"/>
                  <a:gd name="connsiteX65" fmla="*/ 348258 w 464323"/>
                  <a:gd name="connsiteY65" fmla="*/ 377825 h 377825"/>
                  <a:gd name="connsiteX66" fmla="*/ 292257 w 464323"/>
                  <a:gd name="connsiteY66" fmla="*/ 334218 h 377825"/>
                  <a:gd name="connsiteX67" fmla="*/ 215597 w 464323"/>
                  <a:gd name="connsiteY67" fmla="*/ 334218 h 377825"/>
                  <a:gd name="connsiteX68" fmla="*/ 159618 w 464323"/>
                  <a:gd name="connsiteY68" fmla="*/ 377825 h 377825"/>
                  <a:gd name="connsiteX69" fmla="*/ 103617 w 464323"/>
                  <a:gd name="connsiteY69" fmla="*/ 334218 h 377825"/>
                  <a:gd name="connsiteX70" fmla="*/ 87065 w 464323"/>
                  <a:gd name="connsiteY70" fmla="*/ 334218 h 377825"/>
                  <a:gd name="connsiteX71" fmla="*/ 43532 w 464323"/>
                  <a:gd name="connsiteY71" fmla="*/ 290628 h 377825"/>
                  <a:gd name="connsiteX72" fmla="*/ 43532 w 464323"/>
                  <a:gd name="connsiteY72" fmla="*/ 247038 h 377825"/>
                  <a:gd name="connsiteX73" fmla="*/ 43511 w 464323"/>
                  <a:gd name="connsiteY73" fmla="*/ 247038 h 377825"/>
                  <a:gd name="connsiteX74" fmla="*/ 0 w 464323"/>
                  <a:gd name="connsiteY74" fmla="*/ 203431 h 377825"/>
                  <a:gd name="connsiteX75" fmla="*/ 0 w 464323"/>
                  <a:gd name="connsiteY75" fmla="*/ 43590 h 377825"/>
                  <a:gd name="connsiteX76" fmla="*/ 43511 w 464323"/>
                  <a:gd name="connsiteY76" fmla="*/ 0 h 37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464323" h="377825">
                    <a:moveTo>
                      <a:pt x="348258" y="290628"/>
                    </a:moveTo>
                    <a:cubicBezTo>
                      <a:pt x="332221" y="290628"/>
                      <a:pt x="319237" y="303660"/>
                      <a:pt x="319237" y="319682"/>
                    </a:cubicBezTo>
                    <a:cubicBezTo>
                      <a:pt x="319237" y="335722"/>
                      <a:pt x="332221" y="348754"/>
                      <a:pt x="348258" y="348754"/>
                    </a:cubicBezTo>
                    <a:cubicBezTo>
                      <a:pt x="364274" y="348754"/>
                      <a:pt x="377279" y="335722"/>
                      <a:pt x="377279" y="319682"/>
                    </a:cubicBezTo>
                    <a:cubicBezTo>
                      <a:pt x="377279" y="303660"/>
                      <a:pt x="364274" y="290628"/>
                      <a:pt x="348258" y="290628"/>
                    </a:cubicBezTo>
                    <a:close/>
                    <a:moveTo>
                      <a:pt x="159618" y="290628"/>
                    </a:moveTo>
                    <a:cubicBezTo>
                      <a:pt x="143581" y="290628"/>
                      <a:pt x="130597" y="303660"/>
                      <a:pt x="130597" y="319682"/>
                    </a:cubicBezTo>
                    <a:cubicBezTo>
                      <a:pt x="130597" y="335722"/>
                      <a:pt x="143581" y="348754"/>
                      <a:pt x="159618" y="348754"/>
                    </a:cubicBezTo>
                    <a:cubicBezTo>
                      <a:pt x="175634" y="348754"/>
                      <a:pt x="188640" y="335722"/>
                      <a:pt x="188640" y="319682"/>
                    </a:cubicBezTo>
                    <a:cubicBezTo>
                      <a:pt x="188640" y="303660"/>
                      <a:pt x="175634" y="290628"/>
                      <a:pt x="159618" y="290628"/>
                    </a:cubicBezTo>
                    <a:close/>
                    <a:moveTo>
                      <a:pt x="333640" y="130472"/>
                    </a:moveTo>
                    <a:lnTo>
                      <a:pt x="333640" y="217983"/>
                    </a:lnTo>
                    <a:lnTo>
                      <a:pt x="391845" y="217983"/>
                    </a:lnTo>
                    <a:cubicBezTo>
                      <a:pt x="391845" y="217983"/>
                      <a:pt x="391845" y="196105"/>
                      <a:pt x="391845" y="196105"/>
                    </a:cubicBezTo>
                    <a:lnTo>
                      <a:pt x="348192" y="130472"/>
                    </a:lnTo>
                    <a:close/>
                    <a:moveTo>
                      <a:pt x="333640" y="115887"/>
                    </a:moveTo>
                    <a:lnTo>
                      <a:pt x="348192" y="115887"/>
                    </a:lnTo>
                    <a:cubicBezTo>
                      <a:pt x="353051" y="115887"/>
                      <a:pt x="357599" y="118318"/>
                      <a:pt x="360299" y="122380"/>
                    </a:cubicBezTo>
                    <a:cubicBezTo>
                      <a:pt x="360299" y="122380"/>
                      <a:pt x="403955" y="188013"/>
                      <a:pt x="403955" y="188013"/>
                    </a:cubicBezTo>
                    <a:cubicBezTo>
                      <a:pt x="405548" y="190406"/>
                      <a:pt x="406401" y="193226"/>
                      <a:pt x="406401" y="196105"/>
                    </a:cubicBezTo>
                    <a:lnTo>
                      <a:pt x="406401" y="217983"/>
                    </a:lnTo>
                    <a:cubicBezTo>
                      <a:pt x="406401" y="226043"/>
                      <a:pt x="399889" y="232563"/>
                      <a:pt x="391845" y="232563"/>
                    </a:cubicBezTo>
                    <a:lnTo>
                      <a:pt x="333640" y="232563"/>
                    </a:lnTo>
                    <a:cubicBezTo>
                      <a:pt x="325596" y="232563"/>
                      <a:pt x="319088" y="226043"/>
                      <a:pt x="319088" y="217983"/>
                    </a:cubicBezTo>
                    <a:lnTo>
                      <a:pt x="319088" y="130472"/>
                    </a:lnTo>
                    <a:cubicBezTo>
                      <a:pt x="319088" y="122407"/>
                      <a:pt x="325596" y="115887"/>
                      <a:pt x="333640" y="115887"/>
                    </a:cubicBezTo>
                    <a:close/>
                    <a:moveTo>
                      <a:pt x="304726" y="101716"/>
                    </a:moveTo>
                    <a:lnTo>
                      <a:pt x="304726" y="203431"/>
                    </a:lnTo>
                    <a:cubicBezTo>
                      <a:pt x="304726" y="227482"/>
                      <a:pt x="285185" y="247038"/>
                      <a:pt x="261193" y="247038"/>
                    </a:cubicBezTo>
                    <a:lnTo>
                      <a:pt x="72554" y="247038"/>
                    </a:lnTo>
                    <a:lnTo>
                      <a:pt x="72554" y="290628"/>
                    </a:lnTo>
                    <a:cubicBezTo>
                      <a:pt x="72554" y="298657"/>
                      <a:pt x="79046" y="305164"/>
                      <a:pt x="87065" y="305164"/>
                    </a:cubicBezTo>
                    <a:lnTo>
                      <a:pt x="103617" y="305164"/>
                    </a:lnTo>
                    <a:cubicBezTo>
                      <a:pt x="110110" y="280150"/>
                      <a:pt x="132639" y="261557"/>
                      <a:pt x="159618" y="261557"/>
                    </a:cubicBezTo>
                    <a:cubicBezTo>
                      <a:pt x="186576" y="261557"/>
                      <a:pt x="209105" y="280150"/>
                      <a:pt x="215597" y="305164"/>
                    </a:cubicBezTo>
                    <a:lnTo>
                      <a:pt x="292257" y="305164"/>
                    </a:lnTo>
                    <a:cubicBezTo>
                      <a:pt x="298749" y="280150"/>
                      <a:pt x="321279" y="261557"/>
                      <a:pt x="348258" y="261557"/>
                    </a:cubicBezTo>
                    <a:cubicBezTo>
                      <a:pt x="375194" y="261557"/>
                      <a:pt x="397724" y="280150"/>
                      <a:pt x="404216" y="305164"/>
                    </a:cubicBezTo>
                    <a:lnTo>
                      <a:pt x="420812" y="305164"/>
                    </a:lnTo>
                    <a:cubicBezTo>
                      <a:pt x="428830" y="305164"/>
                      <a:pt x="435323" y="298657"/>
                      <a:pt x="435323" y="290628"/>
                    </a:cubicBezTo>
                    <a:cubicBezTo>
                      <a:pt x="435323" y="290628"/>
                      <a:pt x="435323" y="203431"/>
                      <a:pt x="435323" y="203431"/>
                    </a:cubicBezTo>
                    <a:cubicBezTo>
                      <a:pt x="435323" y="200562"/>
                      <a:pt x="434463" y="197764"/>
                      <a:pt x="432872" y="195367"/>
                    </a:cubicBezTo>
                    <a:lnTo>
                      <a:pt x="374829" y="108188"/>
                    </a:lnTo>
                    <a:cubicBezTo>
                      <a:pt x="372142" y="104147"/>
                      <a:pt x="367606" y="101716"/>
                      <a:pt x="362769" y="101716"/>
                    </a:cubicBezTo>
                    <a:close/>
                    <a:moveTo>
                      <a:pt x="43511" y="29054"/>
                    </a:moveTo>
                    <a:cubicBezTo>
                      <a:pt x="35514" y="29054"/>
                      <a:pt x="29000" y="35561"/>
                      <a:pt x="29000" y="43590"/>
                    </a:cubicBezTo>
                    <a:lnTo>
                      <a:pt x="29000" y="203431"/>
                    </a:lnTo>
                    <a:cubicBezTo>
                      <a:pt x="29000" y="211460"/>
                      <a:pt x="35514" y="217967"/>
                      <a:pt x="43511" y="217967"/>
                    </a:cubicBezTo>
                    <a:cubicBezTo>
                      <a:pt x="43511" y="217967"/>
                      <a:pt x="261193" y="217967"/>
                      <a:pt x="261193" y="217967"/>
                    </a:cubicBezTo>
                    <a:cubicBezTo>
                      <a:pt x="269212" y="217967"/>
                      <a:pt x="275704" y="211460"/>
                      <a:pt x="275704" y="203431"/>
                    </a:cubicBezTo>
                    <a:lnTo>
                      <a:pt x="275704" y="101716"/>
                    </a:lnTo>
                    <a:lnTo>
                      <a:pt x="275704" y="72644"/>
                    </a:lnTo>
                    <a:lnTo>
                      <a:pt x="275704" y="43590"/>
                    </a:lnTo>
                    <a:cubicBezTo>
                      <a:pt x="275704" y="35561"/>
                      <a:pt x="269212" y="29054"/>
                      <a:pt x="261193" y="29054"/>
                    </a:cubicBezTo>
                    <a:close/>
                    <a:moveTo>
                      <a:pt x="43511" y="0"/>
                    </a:moveTo>
                    <a:lnTo>
                      <a:pt x="261193" y="0"/>
                    </a:lnTo>
                    <a:cubicBezTo>
                      <a:pt x="285185" y="0"/>
                      <a:pt x="304726" y="19539"/>
                      <a:pt x="304726" y="43590"/>
                    </a:cubicBezTo>
                    <a:lnTo>
                      <a:pt x="304726" y="72644"/>
                    </a:lnTo>
                    <a:lnTo>
                      <a:pt x="362769" y="72644"/>
                    </a:lnTo>
                    <a:cubicBezTo>
                      <a:pt x="377323" y="72644"/>
                      <a:pt x="390866" y="79903"/>
                      <a:pt x="398970" y="92060"/>
                    </a:cubicBezTo>
                    <a:lnTo>
                      <a:pt x="457013" y="179257"/>
                    </a:lnTo>
                    <a:cubicBezTo>
                      <a:pt x="461807" y="186429"/>
                      <a:pt x="464323" y="194808"/>
                      <a:pt x="464323" y="203431"/>
                    </a:cubicBezTo>
                    <a:lnTo>
                      <a:pt x="464323" y="290628"/>
                    </a:lnTo>
                    <a:cubicBezTo>
                      <a:pt x="464323" y="314662"/>
                      <a:pt x="444803" y="334218"/>
                      <a:pt x="420812" y="334218"/>
                    </a:cubicBezTo>
                    <a:lnTo>
                      <a:pt x="404216" y="334218"/>
                    </a:lnTo>
                    <a:cubicBezTo>
                      <a:pt x="397724" y="359231"/>
                      <a:pt x="375194" y="377825"/>
                      <a:pt x="348258" y="377825"/>
                    </a:cubicBezTo>
                    <a:cubicBezTo>
                      <a:pt x="321279" y="377825"/>
                      <a:pt x="298749" y="359231"/>
                      <a:pt x="292257" y="334218"/>
                    </a:cubicBezTo>
                    <a:lnTo>
                      <a:pt x="215597" y="334218"/>
                    </a:lnTo>
                    <a:cubicBezTo>
                      <a:pt x="209105" y="359231"/>
                      <a:pt x="186576" y="377825"/>
                      <a:pt x="159618" y="377825"/>
                    </a:cubicBezTo>
                    <a:cubicBezTo>
                      <a:pt x="132639" y="377825"/>
                      <a:pt x="110110" y="359231"/>
                      <a:pt x="103617" y="334218"/>
                    </a:cubicBezTo>
                    <a:lnTo>
                      <a:pt x="87065" y="334218"/>
                    </a:lnTo>
                    <a:cubicBezTo>
                      <a:pt x="63052" y="334218"/>
                      <a:pt x="43532" y="314662"/>
                      <a:pt x="43532" y="290628"/>
                    </a:cubicBezTo>
                    <a:lnTo>
                      <a:pt x="43532" y="247038"/>
                    </a:lnTo>
                    <a:lnTo>
                      <a:pt x="43511" y="247038"/>
                    </a:lnTo>
                    <a:cubicBezTo>
                      <a:pt x="19520" y="247038"/>
                      <a:pt x="0" y="227482"/>
                      <a:pt x="0" y="203431"/>
                    </a:cubicBezTo>
                    <a:lnTo>
                      <a:pt x="0" y="43590"/>
                    </a:lnTo>
                    <a:cubicBezTo>
                      <a:pt x="0" y="19539"/>
                      <a:pt x="19520" y="0"/>
                      <a:pt x="4351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19050" tIns="19050" rIns="19050" bIns="19050" anchor="ctr">
                <a:noAutofit/>
              </a:bodyPr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2A7F654-8085-41B1-87F9-FFCFCA23011B}"/>
                </a:ext>
              </a:extLst>
            </p:cNvPr>
            <p:cNvGrpSpPr/>
            <p:nvPr/>
          </p:nvGrpSpPr>
          <p:grpSpPr>
            <a:xfrm>
              <a:off x="8024085" y="3742064"/>
              <a:ext cx="637306" cy="637308"/>
              <a:chOff x="8024085" y="3742064"/>
              <a:chExt cx="637306" cy="637308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4B950CDB-8DC4-43C6-93C3-0E4FBB734B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24085" y="3742064"/>
                <a:ext cx="637306" cy="637308"/>
              </a:xfrm>
              <a:prstGeom prst="ellipse">
                <a:avLst/>
              </a:prstGeom>
              <a:solidFill>
                <a:schemeClr val="accent4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14" name="PA_任意多边形 42">
                <a:extLst>
                  <a:ext uri="{FF2B5EF4-FFF2-40B4-BE49-F238E27FC236}">
                    <a16:creationId xmlns:a16="http://schemas.microsoft.com/office/drawing/2014/main" id="{007C2CE2-B525-4383-9A9A-BE27D8CE9B1E}"/>
                  </a:ext>
                </a:extLst>
              </p:cNvPr>
              <p:cNvSpPr>
                <a:spLocks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8216985" y="3937268"/>
                <a:ext cx="263552" cy="246900"/>
              </a:xfrm>
              <a:custGeom>
                <a:avLst/>
                <a:gdLst>
                  <a:gd name="connsiteX0" fmla="*/ 73207 w 465138"/>
                  <a:gd name="connsiteY0" fmla="*/ 72480 h 435749"/>
                  <a:gd name="connsiteX1" fmla="*/ 73207 w 465138"/>
                  <a:gd name="connsiteY1" fmla="*/ 276031 h 435749"/>
                  <a:gd name="connsiteX2" fmla="*/ 391898 w 465138"/>
                  <a:gd name="connsiteY2" fmla="*/ 276031 h 435749"/>
                  <a:gd name="connsiteX3" fmla="*/ 391898 w 465138"/>
                  <a:gd name="connsiteY3" fmla="*/ 72480 h 435749"/>
                  <a:gd name="connsiteX4" fmla="*/ 391898 w 465138"/>
                  <a:gd name="connsiteY4" fmla="*/ 57944 h 435749"/>
                  <a:gd name="connsiteX5" fmla="*/ 406400 w 465138"/>
                  <a:gd name="connsiteY5" fmla="*/ 72480 h 435749"/>
                  <a:gd name="connsiteX6" fmla="*/ 406400 w 465138"/>
                  <a:gd name="connsiteY6" fmla="*/ 275967 h 435749"/>
                  <a:gd name="connsiteX7" fmla="*/ 391898 w 465138"/>
                  <a:gd name="connsiteY7" fmla="*/ 290502 h 435749"/>
                  <a:gd name="connsiteX8" fmla="*/ 73207 w 465138"/>
                  <a:gd name="connsiteY8" fmla="*/ 290502 h 435749"/>
                  <a:gd name="connsiteX9" fmla="*/ 58737 w 465138"/>
                  <a:gd name="connsiteY9" fmla="*/ 275967 h 435749"/>
                  <a:gd name="connsiteX10" fmla="*/ 58737 w 465138"/>
                  <a:gd name="connsiteY10" fmla="*/ 72480 h 435749"/>
                  <a:gd name="connsiteX11" fmla="*/ 73207 w 465138"/>
                  <a:gd name="connsiteY11" fmla="*/ 57998 h 435749"/>
                  <a:gd name="connsiteX12" fmla="*/ 43585 w 465138"/>
                  <a:gd name="connsiteY12" fmla="*/ 29051 h 435749"/>
                  <a:gd name="connsiteX13" fmla="*/ 29050 w 465138"/>
                  <a:gd name="connsiteY13" fmla="*/ 43577 h 435749"/>
                  <a:gd name="connsiteX14" fmla="*/ 29050 w 465138"/>
                  <a:gd name="connsiteY14" fmla="*/ 334130 h 435749"/>
                  <a:gd name="connsiteX15" fmla="*/ 43585 w 465138"/>
                  <a:gd name="connsiteY15" fmla="*/ 348656 h 435749"/>
                  <a:gd name="connsiteX16" fmla="*/ 174405 w 465138"/>
                  <a:gd name="connsiteY16" fmla="*/ 348656 h 435749"/>
                  <a:gd name="connsiteX17" fmla="*/ 290690 w 465138"/>
                  <a:gd name="connsiteY17" fmla="*/ 348656 h 435749"/>
                  <a:gd name="connsiteX18" fmla="*/ 421532 w 465138"/>
                  <a:gd name="connsiteY18" fmla="*/ 348656 h 435749"/>
                  <a:gd name="connsiteX19" fmla="*/ 436046 w 465138"/>
                  <a:gd name="connsiteY19" fmla="*/ 334130 h 435749"/>
                  <a:gd name="connsiteX20" fmla="*/ 436046 w 465138"/>
                  <a:gd name="connsiteY20" fmla="*/ 43577 h 435749"/>
                  <a:gd name="connsiteX21" fmla="*/ 421532 w 465138"/>
                  <a:gd name="connsiteY21" fmla="*/ 29051 h 435749"/>
                  <a:gd name="connsiteX22" fmla="*/ 43585 w 465138"/>
                  <a:gd name="connsiteY22" fmla="*/ 0 h 435749"/>
                  <a:gd name="connsiteX23" fmla="*/ 421532 w 465138"/>
                  <a:gd name="connsiteY23" fmla="*/ 0 h 435749"/>
                  <a:gd name="connsiteX24" fmla="*/ 465138 w 465138"/>
                  <a:gd name="connsiteY24" fmla="*/ 43577 h 435749"/>
                  <a:gd name="connsiteX25" fmla="*/ 465138 w 465138"/>
                  <a:gd name="connsiteY25" fmla="*/ 334130 h 435749"/>
                  <a:gd name="connsiteX26" fmla="*/ 421661 w 465138"/>
                  <a:gd name="connsiteY26" fmla="*/ 377687 h 435749"/>
                  <a:gd name="connsiteX27" fmla="*/ 276154 w 465138"/>
                  <a:gd name="connsiteY27" fmla="*/ 377687 h 435749"/>
                  <a:gd name="connsiteX28" fmla="*/ 276154 w 465138"/>
                  <a:gd name="connsiteY28" fmla="*/ 395360 h 435749"/>
                  <a:gd name="connsiteX29" fmla="*/ 366899 w 465138"/>
                  <a:gd name="connsiteY29" fmla="*/ 407142 h 435749"/>
                  <a:gd name="connsiteX30" fmla="*/ 377903 w 465138"/>
                  <a:gd name="connsiteY30" fmla="*/ 421223 h 435749"/>
                  <a:gd name="connsiteX31" fmla="*/ 363368 w 465138"/>
                  <a:gd name="connsiteY31" fmla="*/ 435749 h 435749"/>
                  <a:gd name="connsiteX32" fmla="*/ 101728 w 465138"/>
                  <a:gd name="connsiteY32" fmla="*/ 435749 h 435749"/>
                  <a:gd name="connsiteX33" fmla="*/ 87192 w 465138"/>
                  <a:gd name="connsiteY33" fmla="*/ 421223 h 435749"/>
                  <a:gd name="connsiteX34" fmla="*/ 98218 w 465138"/>
                  <a:gd name="connsiteY34" fmla="*/ 407142 h 435749"/>
                  <a:gd name="connsiteX35" fmla="*/ 188941 w 465138"/>
                  <a:gd name="connsiteY35" fmla="*/ 395360 h 435749"/>
                  <a:gd name="connsiteX36" fmla="*/ 188941 w 465138"/>
                  <a:gd name="connsiteY36" fmla="*/ 377687 h 435749"/>
                  <a:gd name="connsiteX37" fmla="*/ 43456 w 465138"/>
                  <a:gd name="connsiteY37" fmla="*/ 377687 h 435749"/>
                  <a:gd name="connsiteX38" fmla="*/ 0 w 465138"/>
                  <a:gd name="connsiteY38" fmla="*/ 334130 h 435749"/>
                  <a:gd name="connsiteX39" fmla="*/ 0 w 465138"/>
                  <a:gd name="connsiteY39" fmla="*/ 43577 h 435749"/>
                  <a:gd name="connsiteX40" fmla="*/ 43585 w 465138"/>
                  <a:gd name="connsiteY40" fmla="*/ 0 h 435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65138" h="435749">
                    <a:moveTo>
                      <a:pt x="73207" y="72480"/>
                    </a:moveTo>
                    <a:lnTo>
                      <a:pt x="73207" y="276031"/>
                    </a:lnTo>
                    <a:lnTo>
                      <a:pt x="391898" y="276031"/>
                    </a:lnTo>
                    <a:cubicBezTo>
                      <a:pt x="391898" y="276031"/>
                      <a:pt x="391898" y="72480"/>
                      <a:pt x="391898" y="72480"/>
                    </a:cubicBezTo>
                    <a:close/>
                    <a:moveTo>
                      <a:pt x="391898" y="57944"/>
                    </a:moveTo>
                    <a:cubicBezTo>
                      <a:pt x="399914" y="57944"/>
                      <a:pt x="406400" y="64437"/>
                      <a:pt x="406400" y="72480"/>
                    </a:cubicBezTo>
                    <a:lnTo>
                      <a:pt x="406400" y="275967"/>
                    </a:lnTo>
                    <a:cubicBezTo>
                      <a:pt x="406400" y="284010"/>
                      <a:pt x="399914" y="290502"/>
                      <a:pt x="391898" y="290502"/>
                    </a:cubicBezTo>
                    <a:lnTo>
                      <a:pt x="73207" y="290502"/>
                    </a:lnTo>
                    <a:cubicBezTo>
                      <a:pt x="65208" y="290502"/>
                      <a:pt x="58737" y="284010"/>
                      <a:pt x="58737" y="275967"/>
                    </a:cubicBezTo>
                    <a:lnTo>
                      <a:pt x="58737" y="72480"/>
                    </a:lnTo>
                    <a:cubicBezTo>
                      <a:pt x="58737" y="64437"/>
                      <a:pt x="65208" y="57998"/>
                      <a:pt x="73207" y="57998"/>
                    </a:cubicBezTo>
                    <a:close/>
                    <a:moveTo>
                      <a:pt x="43585" y="29051"/>
                    </a:moveTo>
                    <a:cubicBezTo>
                      <a:pt x="35553" y="29051"/>
                      <a:pt x="29050" y="35548"/>
                      <a:pt x="29050" y="43577"/>
                    </a:cubicBezTo>
                    <a:lnTo>
                      <a:pt x="29050" y="334130"/>
                    </a:lnTo>
                    <a:cubicBezTo>
                      <a:pt x="29050" y="342139"/>
                      <a:pt x="35553" y="348656"/>
                      <a:pt x="43585" y="348656"/>
                    </a:cubicBezTo>
                    <a:lnTo>
                      <a:pt x="174405" y="348656"/>
                    </a:lnTo>
                    <a:lnTo>
                      <a:pt x="290690" y="348656"/>
                    </a:lnTo>
                    <a:lnTo>
                      <a:pt x="421532" y="348656"/>
                    </a:lnTo>
                    <a:cubicBezTo>
                      <a:pt x="429521" y="348656"/>
                      <a:pt x="436046" y="342139"/>
                      <a:pt x="436046" y="334130"/>
                    </a:cubicBezTo>
                    <a:cubicBezTo>
                      <a:pt x="436046" y="334130"/>
                      <a:pt x="436046" y="43577"/>
                      <a:pt x="436046" y="43577"/>
                    </a:cubicBezTo>
                    <a:cubicBezTo>
                      <a:pt x="436046" y="35548"/>
                      <a:pt x="429521" y="29051"/>
                      <a:pt x="421532" y="29051"/>
                    </a:cubicBezTo>
                    <a:close/>
                    <a:moveTo>
                      <a:pt x="43585" y="0"/>
                    </a:moveTo>
                    <a:lnTo>
                      <a:pt x="421532" y="0"/>
                    </a:lnTo>
                    <a:cubicBezTo>
                      <a:pt x="445585" y="0"/>
                      <a:pt x="465138" y="19489"/>
                      <a:pt x="465138" y="43577"/>
                    </a:cubicBezTo>
                    <a:lnTo>
                      <a:pt x="465138" y="334130"/>
                    </a:lnTo>
                    <a:cubicBezTo>
                      <a:pt x="465138" y="358158"/>
                      <a:pt x="445671" y="377626"/>
                      <a:pt x="421661" y="377687"/>
                    </a:cubicBezTo>
                    <a:lnTo>
                      <a:pt x="276154" y="377687"/>
                    </a:lnTo>
                    <a:lnTo>
                      <a:pt x="276154" y="395360"/>
                    </a:lnTo>
                    <a:lnTo>
                      <a:pt x="366899" y="407142"/>
                    </a:lnTo>
                    <a:cubicBezTo>
                      <a:pt x="373381" y="408776"/>
                      <a:pt x="377903" y="414566"/>
                      <a:pt x="377903" y="421223"/>
                    </a:cubicBezTo>
                    <a:cubicBezTo>
                      <a:pt x="377903" y="429253"/>
                      <a:pt x="371422" y="435749"/>
                      <a:pt x="363368" y="435749"/>
                    </a:cubicBezTo>
                    <a:lnTo>
                      <a:pt x="101728" y="435749"/>
                    </a:lnTo>
                    <a:cubicBezTo>
                      <a:pt x="93695" y="435749"/>
                      <a:pt x="87192" y="429253"/>
                      <a:pt x="87192" y="421223"/>
                    </a:cubicBezTo>
                    <a:cubicBezTo>
                      <a:pt x="87192" y="414566"/>
                      <a:pt x="91736" y="408776"/>
                      <a:pt x="98218" y="407142"/>
                    </a:cubicBezTo>
                    <a:lnTo>
                      <a:pt x="188941" y="395360"/>
                    </a:lnTo>
                    <a:lnTo>
                      <a:pt x="188941" y="377687"/>
                    </a:lnTo>
                    <a:lnTo>
                      <a:pt x="43456" y="377687"/>
                    </a:lnTo>
                    <a:cubicBezTo>
                      <a:pt x="19446" y="377626"/>
                      <a:pt x="0" y="358158"/>
                      <a:pt x="0" y="334130"/>
                    </a:cubicBezTo>
                    <a:lnTo>
                      <a:pt x="0" y="43577"/>
                    </a:lnTo>
                    <a:cubicBezTo>
                      <a:pt x="0" y="19489"/>
                      <a:pt x="19489" y="0"/>
                      <a:pt x="435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19050" tIns="19050" rIns="19050" bIns="19050" anchor="ctr">
                <a:noAutofit/>
              </a:bodyPr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590E145-7462-4CC9-92BF-B6DAC3EE9A6C}"/>
                </a:ext>
              </a:extLst>
            </p:cNvPr>
            <p:cNvGrpSpPr/>
            <p:nvPr/>
          </p:nvGrpSpPr>
          <p:grpSpPr>
            <a:xfrm>
              <a:off x="8921456" y="2496601"/>
              <a:ext cx="637306" cy="637308"/>
              <a:chOff x="8921456" y="2496601"/>
              <a:chExt cx="637306" cy="637308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A0E3831E-DD66-4609-8FBE-922A9EC88B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21456" y="2496601"/>
                <a:ext cx="637306" cy="637308"/>
              </a:xfrm>
              <a:prstGeom prst="ellipse">
                <a:avLst/>
              </a:prstGeom>
              <a:solidFill>
                <a:schemeClr val="accent2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12" name="PA_AutoShape 4">
                <a:extLst>
                  <a:ext uri="{FF2B5EF4-FFF2-40B4-BE49-F238E27FC236}">
                    <a16:creationId xmlns:a16="http://schemas.microsoft.com/office/drawing/2014/main" id="{C9758CA9-7DAD-4405-A9A7-59F437D855F4}"/>
                  </a:ext>
                </a:extLst>
              </p:cNvPr>
              <p:cNvSpPr>
                <a:spLocks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9112830" y="2687706"/>
                <a:ext cx="254556" cy="255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7428" y="17466"/>
                    </a:moveTo>
                    <a:cubicBezTo>
                      <a:pt x="16669" y="16923"/>
                      <a:pt x="15846" y="16465"/>
                      <a:pt x="14963" y="16121"/>
                    </a:cubicBezTo>
                    <a:cubicBezTo>
                      <a:pt x="15595" y="14609"/>
                      <a:pt x="15967" y="12928"/>
                      <a:pt x="16010" y="11148"/>
                    </a:cubicBezTo>
                    <a:lnTo>
                      <a:pt x="20188" y="11148"/>
                    </a:lnTo>
                    <a:cubicBezTo>
                      <a:pt x="20097" y="13612"/>
                      <a:pt x="19065" y="15838"/>
                      <a:pt x="17428" y="17466"/>
                    </a:cubicBezTo>
                    <a:moveTo>
                      <a:pt x="1411" y="11148"/>
                    </a:moveTo>
                    <a:lnTo>
                      <a:pt x="5589" y="11148"/>
                    </a:lnTo>
                    <a:cubicBezTo>
                      <a:pt x="5632" y="12928"/>
                      <a:pt x="6004" y="14609"/>
                      <a:pt x="6636" y="16121"/>
                    </a:cubicBezTo>
                    <a:cubicBezTo>
                      <a:pt x="5753" y="16465"/>
                      <a:pt x="4931" y="16923"/>
                      <a:pt x="4171" y="17466"/>
                    </a:cubicBezTo>
                    <a:cubicBezTo>
                      <a:pt x="2534" y="15838"/>
                      <a:pt x="1502" y="13612"/>
                      <a:pt x="1411" y="11148"/>
                    </a:cubicBezTo>
                    <a:moveTo>
                      <a:pt x="3785" y="4553"/>
                    </a:moveTo>
                    <a:cubicBezTo>
                      <a:pt x="4579" y="5170"/>
                      <a:pt x="5448" y="5691"/>
                      <a:pt x="6388" y="6084"/>
                    </a:cubicBezTo>
                    <a:cubicBezTo>
                      <a:pt x="5901" y="7433"/>
                      <a:pt x="5627" y="8908"/>
                      <a:pt x="5589" y="10451"/>
                    </a:cubicBezTo>
                    <a:lnTo>
                      <a:pt x="1411" y="10451"/>
                    </a:lnTo>
                    <a:cubicBezTo>
                      <a:pt x="1494" y="8190"/>
                      <a:pt x="2376" y="6135"/>
                      <a:pt x="3785" y="4553"/>
                    </a:cubicBezTo>
                    <a:moveTo>
                      <a:pt x="11148" y="10451"/>
                    </a:moveTo>
                    <a:lnTo>
                      <a:pt x="11148" y="6950"/>
                    </a:lnTo>
                    <a:cubicBezTo>
                      <a:pt x="12339" y="6913"/>
                      <a:pt x="13484" y="6696"/>
                      <a:pt x="14558" y="6324"/>
                    </a:cubicBezTo>
                    <a:cubicBezTo>
                      <a:pt x="15018" y="7598"/>
                      <a:pt x="15276" y="8992"/>
                      <a:pt x="15314" y="10451"/>
                    </a:cubicBezTo>
                    <a:cubicBezTo>
                      <a:pt x="15314" y="10451"/>
                      <a:pt x="11148" y="10451"/>
                      <a:pt x="11148" y="10451"/>
                    </a:cubicBezTo>
                    <a:close/>
                    <a:moveTo>
                      <a:pt x="14311" y="15882"/>
                    </a:moveTo>
                    <a:cubicBezTo>
                      <a:pt x="13309" y="15559"/>
                      <a:pt x="12247" y="15380"/>
                      <a:pt x="11148" y="15346"/>
                    </a:cubicBezTo>
                    <a:lnTo>
                      <a:pt x="11148" y="11148"/>
                    </a:lnTo>
                    <a:lnTo>
                      <a:pt x="15314" y="11148"/>
                    </a:lnTo>
                    <a:cubicBezTo>
                      <a:pt x="15270" y="12844"/>
                      <a:pt x="14914" y="14445"/>
                      <a:pt x="14311" y="15882"/>
                    </a:cubicBezTo>
                    <a:moveTo>
                      <a:pt x="14683" y="16757"/>
                    </a:moveTo>
                    <a:cubicBezTo>
                      <a:pt x="15476" y="17063"/>
                      <a:pt x="16218" y="17466"/>
                      <a:pt x="16904" y="17941"/>
                    </a:cubicBezTo>
                    <a:cubicBezTo>
                      <a:pt x="15632" y="19031"/>
                      <a:pt x="14067" y="19781"/>
                      <a:pt x="12344" y="20068"/>
                    </a:cubicBezTo>
                    <a:cubicBezTo>
                      <a:pt x="13280" y="19136"/>
                      <a:pt x="14076" y="18017"/>
                      <a:pt x="14683" y="16757"/>
                    </a:cubicBezTo>
                    <a:moveTo>
                      <a:pt x="11148" y="20188"/>
                    </a:moveTo>
                    <a:lnTo>
                      <a:pt x="11148" y="16043"/>
                    </a:lnTo>
                    <a:cubicBezTo>
                      <a:pt x="12146" y="16075"/>
                      <a:pt x="13113" y="16231"/>
                      <a:pt x="14025" y="16516"/>
                    </a:cubicBezTo>
                    <a:cubicBezTo>
                      <a:pt x="13314" y="17970"/>
                      <a:pt x="12343" y="19223"/>
                      <a:pt x="11185" y="20186"/>
                    </a:cubicBezTo>
                    <a:cubicBezTo>
                      <a:pt x="11185" y="20186"/>
                      <a:pt x="11148" y="20188"/>
                      <a:pt x="11148" y="20188"/>
                    </a:cubicBezTo>
                    <a:close/>
                    <a:moveTo>
                      <a:pt x="9255" y="20068"/>
                    </a:moveTo>
                    <a:cubicBezTo>
                      <a:pt x="7532" y="19781"/>
                      <a:pt x="5967" y="19031"/>
                      <a:pt x="4695" y="17941"/>
                    </a:cubicBezTo>
                    <a:cubicBezTo>
                      <a:pt x="5381" y="17466"/>
                      <a:pt x="6123" y="17063"/>
                      <a:pt x="6916" y="16757"/>
                    </a:cubicBezTo>
                    <a:cubicBezTo>
                      <a:pt x="7523" y="18017"/>
                      <a:pt x="8319" y="19136"/>
                      <a:pt x="9255" y="20068"/>
                    </a:cubicBezTo>
                    <a:moveTo>
                      <a:pt x="10451" y="11148"/>
                    </a:moveTo>
                    <a:lnTo>
                      <a:pt x="10451" y="15346"/>
                    </a:lnTo>
                    <a:cubicBezTo>
                      <a:pt x="9352" y="15380"/>
                      <a:pt x="8290" y="15559"/>
                      <a:pt x="7288" y="15882"/>
                    </a:cubicBezTo>
                    <a:cubicBezTo>
                      <a:pt x="6685" y="14445"/>
                      <a:pt x="6329" y="12844"/>
                      <a:pt x="6285" y="11148"/>
                    </a:cubicBezTo>
                    <a:cubicBezTo>
                      <a:pt x="6285" y="11148"/>
                      <a:pt x="10451" y="11148"/>
                      <a:pt x="10451" y="11148"/>
                    </a:cubicBezTo>
                    <a:close/>
                    <a:moveTo>
                      <a:pt x="7041" y="6324"/>
                    </a:moveTo>
                    <a:cubicBezTo>
                      <a:pt x="8115" y="6696"/>
                      <a:pt x="9260" y="6913"/>
                      <a:pt x="10451" y="6950"/>
                    </a:cubicBezTo>
                    <a:lnTo>
                      <a:pt x="10451" y="10451"/>
                    </a:lnTo>
                    <a:lnTo>
                      <a:pt x="6285" y="10451"/>
                    </a:lnTo>
                    <a:cubicBezTo>
                      <a:pt x="6324" y="8992"/>
                      <a:pt x="6581" y="7598"/>
                      <a:pt x="7041" y="6324"/>
                    </a:cubicBezTo>
                    <a:moveTo>
                      <a:pt x="6651" y="5442"/>
                    </a:moveTo>
                    <a:cubicBezTo>
                      <a:pt x="5790" y="5084"/>
                      <a:pt x="4993" y="4609"/>
                      <a:pt x="4263" y="4050"/>
                    </a:cubicBezTo>
                    <a:cubicBezTo>
                      <a:pt x="5606" y="2749"/>
                      <a:pt x="7332" y="1851"/>
                      <a:pt x="9255" y="1531"/>
                    </a:cubicBezTo>
                    <a:cubicBezTo>
                      <a:pt x="8175" y="2610"/>
                      <a:pt x="7286" y="3939"/>
                      <a:pt x="6651" y="5442"/>
                    </a:cubicBezTo>
                    <a:moveTo>
                      <a:pt x="10451" y="1411"/>
                    </a:moveTo>
                    <a:lnTo>
                      <a:pt x="10451" y="6253"/>
                    </a:lnTo>
                    <a:cubicBezTo>
                      <a:pt x="9352" y="6217"/>
                      <a:pt x="8296" y="6021"/>
                      <a:pt x="7303" y="5681"/>
                    </a:cubicBezTo>
                    <a:cubicBezTo>
                      <a:pt x="8029" y="3972"/>
                      <a:pt x="9101" y="2507"/>
                      <a:pt x="10415" y="1413"/>
                    </a:cubicBezTo>
                    <a:cubicBezTo>
                      <a:pt x="10427" y="1412"/>
                      <a:pt x="10439" y="1411"/>
                      <a:pt x="10451" y="1411"/>
                    </a:cubicBezTo>
                    <a:moveTo>
                      <a:pt x="12344" y="1531"/>
                    </a:moveTo>
                    <a:cubicBezTo>
                      <a:pt x="14267" y="1851"/>
                      <a:pt x="15993" y="2749"/>
                      <a:pt x="17336" y="4050"/>
                    </a:cubicBezTo>
                    <a:cubicBezTo>
                      <a:pt x="16606" y="4609"/>
                      <a:pt x="15809" y="5084"/>
                      <a:pt x="14948" y="5442"/>
                    </a:cubicBezTo>
                    <a:cubicBezTo>
                      <a:pt x="14313" y="3939"/>
                      <a:pt x="13424" y="2610"/>
                      <a:pt x="12344" y="1531"/>
                    </a:cubicBezTo>
                    <a:moveTo>
                      <a:pt x="11184" y="1413"/>
                    </a:moveTo>
                    <a:cubicBezTo>
                      <a:pt x="12498" y="2507"/>
                      <a:pt x="13570" y="3972"/>
                      <a:pt x="14296" y="5681"/>
                    </a:cubicBezTo>
                    <a:cubicBezTo>
                      <a:pt x="13303" y="6021"/>
                      <a:pt x="12247" y="6217"/>
                      <a:pt x="11148" y="6253"/>
                    </a:cubicBezTo>
                    <a:lnTo>
                      <a:pt x="11148" y="1411"/>
                    </a:lnTo>
                    <a:cubicBezTo>
                      <a:pt x="11160" y="1411"/>
                      <a:pt x="11172" y="1412"/>
                      <a:pt x="11184" y="1413"/>
                    </a:cubicBezTo>
                    <a:moveTo>
                      <a:pt x="10414" y="20186"/>
                    </a:moveTo>
                    <a:cubicBezTo>
                      <a:pt x="9256" y="19223"/>
                      <a:pt x="8285" y="17970"/>
                      <a:pt x="7574" y="16516"/>
                    </a:cubicBezTo>
                    <a:cubicBezTo>
                      <a:pt x="8486" y="16231"/>
                      <a:pt x="9453" y="16075"/>
                      <a:pt x="10451" y="16043"/>
                    </a:cubicBezTo>
                    <a:lnTo>
                      <a:pt x="10451" y="20188"/>
                    </a:lnTo>
                    <a:cubicBezTo>
                      <a:pt x="10451" y="20188"/>
                      <a:pt x="10414" y="20186"/>
                      <a:pt x="10414" y="20186"/>
                    </a:cubicBezTo>
                    <a:close/>
                    <a:moveTo>
                      <a:pt x="20188" y="10451"/>
                    </a:moveTo>
                    <a:lnTo>
                      <a:pt x="16010" y="10451"/>
                    </a:lnTo>
                    <a:cubicBezTo>
                      <a:pt x="15972" y="8908"/>
                      <a:pt x="15698" y="7433"/>
                      <a:pt x="15211" y="6084"/>
                    </a:cubicBezTo>
                    <a:cubicBezTo>
                      <a:pt x="16151" y="5691"/>
                      <a:pt x="17020" y="5170"/>
                      <a:pt x="17814" y="4553"/>
                    </a:cubicBezTo>
                    <a:cubicBezTo>
                      <a:pt x="19223" y="6135"/>
                      <a:pt x="20105" y="8190"/>
                      <a:pt x="20188" y="10451"/>
                    </a:cubicBezTo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8D17868-563A-43E8-BB5F-D53F19FB7B91}"/>
              </a:ext>
            </a:extLst>
          </p:cNvPr>
          <p:cNvGrpSpPr/>
          <p:nvPr/>
        </p:nvGrpSpPr>
        <p:grpSpPr>
          <a:xfrm>
            <a:off x="7333856" y="2931546"/>
            <a:ext cx="2248912" cy="607140"/>
            <a:chOff x="3389687" y="2343753"/>
            <a:chExt cx="2248912" cy="607140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424B72A-AEA8-499C-A976-28524BADB3D9}"/>
                </a:ext>
              </a:extLst>
            </p:cNvPr>
            <p:cNvSpPr txBox="1"/>
            <p:nvPr/>
          </p:nvSpPr>
          <p:spPr>
            <a:xfrm>
              <a:off x="3389687" y="2343753"/>
              <a:ext cx="1962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3B3BFEB-45FD-49B2-8F5B-F5296C98475B}"/>
                </a:ext>
              </a:extLst>
            </p:cNvPr>
            <p:cNvSpPr txBox="1"/>
            <p:nvPr/>
          </p:nvSpPr>
          <p:spPr>
            <a:xfrm>
              <a:off x="3389687" y="2696464"/>
              <a:ext cx="2248912" cy="254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22AC93E-335A-400D-A2B8-536233E91A7B}"/>
              </a:ext>
            </a:extLst>
          </p:cNvPr>
          <p:cNvGrpSpPr/>
          <p:nvPr/>
        </p:nvGrpSpPr>
        <p:grpSpPr>
          <a:xfrm>
            <a:off x="6352684" y="2575666"/>
            <a:ext cx="2248912" cy="607140"/>
            <a:chOff x="3389687" y="2343753"/>
            <a:chExt cx="2248912" cy="607140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B56FD57-889F-4D77-B558-0518CF77672D}"/>
                </a:ext>
              </a:extLst>
            </p:cNvPr>
            <p:cNvSpPr txBox="1"/>
            <p:nvPr/>
          </p:nvSpPr>
          <p:spPr>
            <a:xfrm>
              <a:off x="3389687" y="2343753"/>
              <a:ext cx="1962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8B9DBF0-5CD7-492B-8395-76A78F90B19F}"/>
                </a:ext>
              </a:extLst>
            </p:cNvPr>
            <p:cNvSpPr txBox="1"/>
            <p:nvPr/>
          </p:nvSpPr>
          <p:spPr>
            <a:xfrm>
              <a:off x="3389687" y="2696464"/>
              <a:ext cx="2248912" cy="254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87C62F1-AFF9-42B9-B91D-09F9F2020F9C}"/>
              </a:ext>
            </a:extLst>
          </p:cNvPr>
          <p:cNvGrpSpPr/>
          <p:nvPr/>
        </p:nvGrpSpPr>
        <p:grpSpPr>
          <a:xfrm>
            <a:off x="7462340" y="5036946"/>
            <a:ext cx="2248912" cy="607140"/>
            <a:chOff x="3389687" y="2343753"/>
            <a:chExt cx="2248912" cy="607140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A0C9135-5207-4755-A094-46F071BA2087}"/>
                </a:ext>
              </a:extLst>
            </p:cNvPr>
            <p:cNvSpPr txBox="1"/>
            <p:nvPr/>
          </p:nvSpPr>
          <p:spPr>
            <a:xfrm>
              <a:off x="3389687" y="2343753"/>
              <a:ext cx="1962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A09D490-8C84-4772-BE0F-9A74B81D2315}"/>
                </a:ext>
              </a:extLst>
            </p:cNvPr>
            <p:cNvSpPr txBox="1"/>
            <p:nvPr/>
          </p:nvSpPr>
          <p:spPr>
            <a:xfrm>
              <a:off x="3389687" y="2696464"/>
              <a:ext cx="2248912" cy="254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FDA4EE6-9D9C-4B18-90C4-2B349C372B40}"/>
              </a:ext>
            </a:extLst>
          </p:cNvPr>
          <p:cNvGrpSpPr/>
          <p:nvPr/>
        </p:nvGrpSpPr>
        <p:grpSpPr>
          <a:xfrm>
            <a:off x="3973823" y="5264811"/>
            <a:ext cx="2248912" cy="607140"/>
            <a:chOff x="3389687" y="2343753"/>
            <a:chExt cx="2248912" cy="607140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2F5C8BA-254D-4B4E-B8D7-8F85AE842447}"/>
                </a:ext>
              </a:extLst>
            </p:cNvPr>
            <p:cNvSpPr txBox="1"/>
            <p:nvPr/>
          </p:nvSpPr>
          <p:spPr>
            <a:xfrm>
              <a:off x="3389687" y="2343753"/>
              <a:ext cx="1962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7B0231E-1945-4D34-A373-9AA417A86615}"/>
                </a:ext>
              </a:extLst>
            </p:cNvPr>
            <p:cNvSpPr txBox="1"/>
            <p:nvPr/>
          </p:nvSpPr>
          <p:spPr>
            <a:xfrm>
              <a:off x="3389687" y="2696464"/>
              <a:ext cx="2248912" cy="254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BEB1201-4C07-47C7-96FB-5EBF373BD312}"/>
              </a:ext>
            </a:extLst>
          </p:cNvPr>
          <p:cNvGrpSpPr/>
          <p:nvPr/>
        </p:nvGrpSpPr>
        <p:grpSpPr>
          <a:xfrm>
            <a:off x="3057180" y="2067407"/>
            <a:ext cx="2248912" cy="607140"/>
            <a:chOff x="3389687" y="2343753"/>
            <a:chExt cx="2248912" cy="607140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780C045-16E1-4224-98D3-B80813706BAA}"/>
                </a:ext>
              </a:extLst>
            </p:cNvPr>
            <p:cNvSpPr txBox="1"/>
            <p:nvPr/>
          </p:nvSpPr>
          <p:spPr>
            <a:xfrm>
              <a:off x="3389687" y="2343753"/>
              <a:ext cx="1962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ED67C93-BB6F-411F-8B35-7D6379362CC4}"/>
                </a:ext>
              </a:extLst>
            </p:cNvPr>
            <p:cNvSpPr txBox="1"/>
            <p:nvPr/>
          </p:nvSpPr>
          <p:spPr>
            <a:xfrm>
              <a:off x="3389687" y="2696464"/>
              <a:ext cx="2248912" cy="254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0480A70-0221-46D0-81D2-262764DEF440}"/>
              </a:ext>
            </a:extLst>
          </p:cNvPr>
          <p:cNvGrpSpPr/>
          <p:nvPr/>
        </p:nvGrpSpPr>
        <p:grpSpPr>
          <a:xfrm>
            <a:off x="477086" y="431871"/>
            <a:ext cx="5439004" cy="1233799"/>
            <a:chOff x="477086" y="431871"/>
            <a:chExt cx="5439004" cy="1233799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E252369D-FA2C-4482-8AC1-EC595A995467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1" name="图片 40">
                <a:extLst>
                  <a:ext uri="{FF2B5EF4-FFF2-40B4-BE49-F238E27FC236}">
                    <a16:creationId xmlns:a16="http://schemas.microsoft.com/office/drawing/2014/main" id="{F519FD32-5732-47A9-9523-9E11D1F55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2" name="图片 41">
                <a:extLst>
                  <a:ext uri="{FF2B5EF4-FFF2-40B4-BE49-F238E27FC236}">
                    <a16:creationId xmlns:a16="http://schemas.microsoft.com/office/drawing/2014/main" id="{AE267898-918C-49F9-A511-C4B612463E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C73686F0-01F2-442F-B5CA-8D84448BBBCD}"/>
                </a:ext>
              </a:extLst>
            </p:cNvPr>
            <p:cNvGrpSpPr/>
            <p:nvPr/>
          </p:nvGrpSpPr>
          <p:grpSpPr>
            <a:xfrm>
              <a:off x="1061967" y="431871"/>
              <a:ext cx="4854123" cy="1233799"/>
              <a:chOff x="101365" y="2826051"/>
              <a:chExt cx="4854123" cy="1233799"/>
            </a:xfrm>
          </p:grpSpPr>
          <p:sp>
            <p:nvSpPr>
              <p:cNvPr id="39" name="文本框 21">
                <a:extLst>
                  <a:ext uri="{FF2B5EF4-FFF2-40B4-BE49-F238E27FC236}">
                    <a16:creationId xmlns:a16="http://schemas.microsoft.com/office/drawing/2014/main" id="{F29C26C1-B7AF-4A7E-ADDD-5670FB4434C8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user can demonstrate on a projector or computer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40" name="文本框 19">
                <a:extLst>
                  <a:ext uri="{FF2B5EF4-FFF2-40B4-BE49-F238E27FC236}">
                    <a16:creationId xmlns:a16="http://schemas.microsoft.com/office/drawing/2014/main" id="{99A2F995-07B0-40CA-AC0C-AFF4FD8A86A3}"/>
                  </a:ext>
                </a:extLst>
              </p:cNvPr>
              <p:cNvSpPr txBox="1"/>
              <p:nvPr/>
            </p:nvSpPr>
            <p:spPr>
              <a:xfrm>
                <a:off x="101365" y="2826051"/>
                <a:ext cx="4854123" cy="1233799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40000"/>
                  </a:lnSpc>
                  <a:spcBef>
                    <a:spcPct val="50000"/>
                  </a:spcBef>
                  <a:defRPr/>
                </a:pPr>
                <a:r>
                  <a:rPr lang="zh-CN" altLang="en-US" sz="2400" b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访问 </a:t>
                </a:r>
                <a:r>
                  <a:rPr lang="en-US" altLang="zh-CN" sz="2400" b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App Inventor2 </a:t>
                </a:r>
                <a:r>
                  <a:rPr lang="zh-CN" altLang="en-US" sz="2400" b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开发网站</a:t>
                </a:r>
              </a:p>
              <a:p>
                <a:pPr algn="ctr">
                  <a:lnSpc>
                    <a:spcPct val="140000"/>
                  </a:lnSpc>
                  <a:spcBef>
                    <a:spcPct val="50000"/>
                  </a:spcBef>
                  <a:defRPr/>
                </a:pPr>
                <a:endParaRPr lang="zh-CN" altLang="en-US" sz="2400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22CFAFE-A422-4878-AE0D-0E9E3168D1A6}"/>
              </a:ext>
            </a:extLst>
          </p:cNvPr>
          <p:cNvSpPr txBox="1"/>
          <p:nvPr/>
        </p:nvSpPr>
        <p:spPr>
          <a:xfrm>
            <a:off x="1344142" y="1205767"/>
            <a:ext cx="33798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C000"/>
                </a:solidFill>
                <a:latin typeface="黑体" pitchFamily="49" charset="-122"/>
                <a:ea typeface="黑体" pitchFamily="49" charset="-122"/>
              </a:rPr>
              <a:t>服务器：</a:t>
            </a:r>
            <a:endParaRPr lang="en-US" altLang="zh-CN" sz="2800" b="1" dirty="0">
              <a:solidFill>
                <a:srgbClr val="FFC000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/>
          </a:p>
          <a:p>
            <a:r>
              <a:rPr lang="en-US" altLang="zh-CN" sz="2800" dirty="0">
                <a:hlinkClick r:id="rId14" action="ppaction://hlinkfile"/>
              </a:rPr>
              <a:t>172.18.176.201:8888</a:t>
            </a:r>
            <a:endParaRPr lang="zh-CN" altLang="en-US" sz="2800" dirty="0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E029F4C2-2F82-4953-AC09-C21EE75ACBB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70" y="66369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6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演示文稿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1E4E79"/>
      </a:accent1>
      <a:accent2>
        <a:srgbClr val="1E4E79"/>
      </a:accent2>
      <a:accent3>
        <a:srgbClr val="ED7892"/>
      </a:accent3>
      <a:accent4>
        <a:srgbClr val="A7D7DA"/>
      </a:accent4>
      <a:accent5>
        <a:srgbClr val="F9D1D4"/>
      </a:accent5>
      <a:accent6>
        <a:srgbClr val="A7D7DA"/>
      </a:accent6>
      <a:hlink>
        <a:srgbClr val="0563C1"/>
      </a:hlink>
      <a:folHlink>
        <a:srgbClr val="954D72"/>
      </a:folHlink>
    </a:clrScheme>
    <a:fontScheme name="ufkyh5m1">
      <a:majorFont>
        <a:latin typeface="Microsoft YaHei" panose="020F0302020204030204"/>
        <a:ea typeface="Microsoft YaHei"/>
        <a:cs typeface=""/>
      </a:majorFont>
      <a:minorFont>
        <a:latin typeface="Microsoft YaHei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429</Words>
  <Application>Microsoft Office PowerPoint</Application>
  <PresentationFormat>宽屏</PresentationFormat>
  <Paragraphs>73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黑体</vt:lpstr>
      <vt:lpstr>华文楷体</vt:lpstr>
      <vt:lpstr>隶书</vt:lpstr>
      <vt:lpstr>Microsoft YaHei</vt:lpstr>
      <vt:lpstr>Microsoft YaHei</vt:lpstr>
      <vt:lpstr>字魂105号-简雅黑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演示文稿1</dc:title>
  <dc:creator>Administrator</dc:creator>
  <cp:lastModifiedBy>鱼w 小</cp:lastModifiedBy>
  <cp:revision>49</cp:revision>
  <dcterms:created xsi:type="dcterms:W3CDTF">2019-02-15T09:03:40Z</dcterms:created>
  <dcterms:modified xsi:type="dcterms:W3CDTF">2019-12-16T09:09:42Z</dcterms:modified>
</cp:coreProperties>
</file>