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85" r:id="rId4"/>
    <p:sldId id="26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F81D8-A1F4-4748-AB8B-7468811093D9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C837-929D-445A-AF99-6A96A297E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2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917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2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9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32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07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90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0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90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3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F8BD2-1905-471C-9E06-7F1DD586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A3BAA-ECB3-4CF1-AECD-890F53593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A86F9-7D23-425C-ADCD-9D5CA5DC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C5B13-1BC9-4A92-829F-1703772D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B4C22-627C-45EC-8FB7-471E6631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4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35257-E44C-4E5B-B183-F9497DDA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D3106-D41F-4505-A5C6-4B258E32F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BD3C8-A7DC-471C-A3E7-0391BB9E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EAA8F-F8EC-4E45-A1AB-2214B2FC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08FCD-C63B-4F8E-BDBC-D4FC5BF6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58C795-E0E1-4675-AF77-E057D698E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AE443-F024-47C5-8B5B-C4243873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0431F-88AD-4084-BD20-C364F819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26E22-0680-4797-8750-10F68740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A5F5A-FC84-49D8-BBDF-373E9C3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8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71964-63DE-496C-9A7A-D7F7DBDB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E2F66-26D0-493B-8457-0B1CFB20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C9947-1F3A-42F9-9A53-A49E9C99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8192B-EAC0-4F9D-AE43-94E73B82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281E6-4BCE-41BF-B05B-E407C5FA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1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4A963-AD74-4DD7-A59B-C0AB3114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2F1EA-2335-4435-9A82-2C9A4CB6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7AFA0-2155-4268-8D09-2E1227C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99731-23BD-49ED-BE0C-4236EFD4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A3727-7CF7-449A-8883-FB84860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9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759B-0C6F-4CFB-81B7-9F4D2C0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EE735-6FC0-4600-A1CB-ABA12F364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6D428-7B63-4628-BF4A-5B9CEE32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D996C-98F2-4DB4-8321-803D8A2C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819EE-A646-4E22-A879-79E9ADEE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38ABF-4D0C-4D62-9098-F481D5B8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4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3F760-FF97-4910-9AC4-6D6A8576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71A78-734B-41B9-ABE3-41C14990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6F743-9B9D-4480-815C-C2944C6F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BA79E2-973B-40A6-9381-42270B2D5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F581B-FDAF-4DB8-AF37-8B585996B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C39220-48AE-41B9-889E-D3EA897B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38A6B-6DCF-4248-B81A-2B9C0F4D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45AB95-8281-4967-BCF8-3C147D04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7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D5889-0E4B-4571-ADC1-AAEBE8C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7577DB-A3DC-4C09-8101-FCCCF148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2C9FE-E161-4814-899A-516BA441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D6BC5-4517-4B48-B0F2-8C619257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2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24468-34AF-46BC-BF22-30A1CE0B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93972-9354-4536-B9E1-14073645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11099-0268-4842-82F9-C2C9BADF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EFB4-E36A-4ECD-A3D6-3882E9B7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2875F-6803-4763-BD7D-9C27C0FC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9C3AB-C420-4E88-87AF-90548A93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0D18F6-21D0-4DA0-88D3-5D0D47B8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ED87D-F342-4A3B-9284-2C0C0115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15DEC-4345-4138-A1E3-44021087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D7E8D-FA26-42A2-9B59-7D5F7A3C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347AE1-64FB-4517-9A60-9BE00FC14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05B17-6B35-43AB-8D03-98247495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35D3F-B7E6-488B-8051-AE6314F0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19065-C6CD-4560-9D6A-CC0312F3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D1D48-B345-4765-8573-64455AC8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1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5DEBF7-63C8-45DF-B0E3-718E33C6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7469A-6A6A-4154-A2C4-7E4F7EA2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16E5D-A458-4FD5-ACBD-CCAA421EF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1A0E-BDDD-4771-B00D-1F698AAAB1B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525A6-BE32-430D-A119-6D588897A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5B59F-EFC7-4FB5-AC3F-6749151B1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9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Hello</a:t>
            </a:r>
            <a:r>
              <a:rPr kumimoji="0" lang="zh-CN" altLang="en-US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，</a:t>
            </a: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Kitty~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第二课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9D1D4">
                    <a:lumMod val="50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9D1D4">
                    <a:lumMod val="50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接下来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的逻辑设计就很简单了。在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中，只需要点击图片返回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功能即可。这时只需要添加按钮</a:t>
            </a:r>
            <a:r>
              <a:rPr lang="zh-CN" altLang="en-US" sz="2000" dirty="0">
                <a:latin typeface="Microsoft YaHei" panose="020F0502020204030204"/>
                <a:ea typeface="Microsoft YaHei"/>
              </a:rPr>
              <a:t>的点击模块，并加上“打开另一屏幕”的事件即可。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B15320-EA84-47C5-9B57-057B3B5F6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463" y="2431951"/>
            <a:ext cx="9154113" cy="17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课后作业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88488"/>
            <a:ext cx="103356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小猫咪现在就可以发出可爱的叫声啦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</a:rPr>
              <a:t>~</a:t>
            </a:r>
            <a:endParaRPr lang="en-US" altLang="zh-CN" sz="2000" dirty="0">
              <a:latin typeface="Microsoft YaHei" panose="020F0502020204030204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为了让小猫咪在小朋友的手中变得更加可爱，这里给出了两个任务：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Microsoft YaHei" panose="020F0502020204030204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Microsoft YaHei" panose="020F0502020204030204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Microsoft YaHei" panose="020F0502020204030204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Microsoft YaHei" panose="020F0502020204030204"/>
              <a:ea typeface="Microsoft YaHe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000" dirty="0">
                <a:latin typeface="Microsoft YaHei" panose="020F0502020204030204"/>
                <a:ea typeface="Microsoft YaHei"/>
              </a:rPr>
              <a:t>请小朋友们尝试着选取自己喜欢的猫咪图片跟着教程做一个自己的</a:t>
            </a:r>
            <a:r>
              <a:rPr lang="en-US" altLang="zh-CN" sz="2000" dirty="0">
                <a:latin typeface="Microsoft YaHei" panose="020F0502020204030204"/>
                <a:ea typeface="Microsoft YaHei"/>
              </a:rPr>
              <a:t>hello Kitty</a:t>
            </a:r>
            <a:r>
              <a:rPr lang="zh-CN" altLang="en-US" sz="2000" dirty="0">
                <a:latin typeface="Microsoft YaHei" panose="020F0502020204030204"/>
                <a:ea typeface="Microsoft YaHei"/>
              </a:rPr>
              <a:t>吧</a:t>
            </a:r>
            <a:r>
              <a:rPr lang="en-US" altLang="zh-CN" sz="2000" dirty="0">
                <a:latin typeface="Microsoft YaHei" panose="020F0502020204030204"/>
                <a:ea typeface="Microsoft YaHei"/>
              </a:rPr>
              <a:t>~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000" dirty="0">
                <a:latin typeface="Microsoft YaHei" panose="020F0502020204030204"/>
                <a:ea typeface="Microsoft YaHei"/>
              </a:rPr>
              <a:t>接下来的任务是，请小朋友们尝试着把</a:t>
            </a:r>
            <a:r>
              <a:rPr lang="en-US" altLang="zh-CN" sz="2000" dirty="0">
                <a:latin typeface="Microsoft YaHei" panose="020F0502020204030204"/>
                <a:ea typeface="Microsoft YaHei"/>
              </a:rPr>
              <a:t>screen1</a:t>
            </a:r>
            <a:r>
              <a:rPr lang="zh-CN" altLang="en-US" sz="2000" dirty="0">
                <a:latin typeface="Microsoft YaHei" panose="020F0502020204030204"/>
                <a:ea typeface="Microsoft YaHei"/>
              </a:rPr>
              <a:t>的按钮点击触发事件的范围缩小到猫咪本身吧！</a:t>
            </a:r>
            <a:endParaRPr lang="en-US" altLang="zh-CN" sz="2000" dirty="0">
              <a:latin typeface="Microsoft YaHei" panose="020F0502020204030204"/>
              <a:ea typeface="Microsoft YaHe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latin typeface="Microsoft YaHei" panose="020F0502020204030204"/>
                <a:ea typeface="Microsoft YaHei"/>
              </a:rPr>
              <a:t>      </a:t>
            </a:r>
            <a:r>
              <a:rPr lang="zh-CN" altLang="en-US" sz="2000" dirty="0">
                <a:latin typeface="Microsoft YaHei" panose="020F0502020204030204"/>
                <a:ea typeface="Microsoft YaHei"/>
              </a:rPr>
              <a:t>如果当前完成这项任务还有难度，可以先学习接下来的课程再尝试完成这项任务噢！</a:t>
            </a:r>
            <a:endParaRPr lang="en-US" altLang="zh-CN" sz="2000" dirty="0">
              <a:latin typeface="Microsoft YaHei" panose="020F0502020204030204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091264"/>
            <a:ext cx="591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20060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04</a:t>
            </a:r>
          </a:p>
          <a:p>
            <a:r>
              <a:rPr lang="zh-CN" altLang="zh-CN" sz="2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创建第一个</a:t>
            </a:r>
            <a:r>
              <a:rPr lang="en-US" altLang="zh-CN" sz="2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App Inventor</a:t>
            </a:r>
            <a:r>
              <a:rPr lang="zh-CN" altLang="zh-CN" sz="2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项目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E8315CB-1765-4980-B563-C9CC966EC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331" y="95388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95957"/>
            <a:ext cx="6856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登录后进入开发页面，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点击新建项目，输入它的名称：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91A1F6B-484E-4684-AF23-5FDF91D58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2042288"/>
            <a:ext cx="9708682" cy="43909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DCE343-B4D2-469D-AAF9-364BAC520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087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95957"/>
            <a:ext cx="105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首先拖入一个按钮组件，将其图片设置为猫咪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的图片，并选择高度宽度填满，文本内容删去。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6AFB17-0406-4778-9750-04C9F31E6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495" y="1959896"/>
            <a:ext cx="9702265" cy="45928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56282C-5D0F-4D62-890F-CFFA29599C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8" y="3094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34207"/>
            <a:ext cx="1025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然后拖入一个新标签，文本内容为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Click the Kitty~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，背景颜色为粉色，字体颜色为深灰色。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B460B6-4DA1-4CF9-844D-5CA632A37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539" y="1825486"/>
            <a:ext cx="9891562" cy="47307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39B593-FDB6-4711-B995-57E6B93BF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为了小猫的叫声，加入一个音效组件，并将其源文件定为相应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mp3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，为了使用震动手机可以猫叫的效果，还要加入加速度传感器组件。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1E3529-89B1-4A24-89CC-E219A8D9A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936" y="2055926"/>
            <a:ext cx="9146814" cy="4377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81F30B-1746-432F-A6A2-ADE33FE17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5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增加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，添加一个按钮，操作同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的按钮添加操作，将图片设置为猫咪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2.jpg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5D3FFC-03B0-42F7-B728-43DFA1843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463" y="1970287"/>
            <a:ext cx="9872312" cy="48021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B5DC3D-AA24-4A51-A551-EDB246369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8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接下来开始逻辑设计。首先在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中要做到，每次晃动手机或者点击屏幕就能跳动到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中去，并且手机还要发出震动和猫咪的叫声。所以要分成两部分。一部分来传达晃动手机的作用，一部分传达点击图片的作用。分别使用按钮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的模块和加速传感器的模块。两者逻辑类似。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CBCECD-AD85-40F7-9461-72AC19429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8" y="66369"/>
            <a:ext cx="1762125" cy="5238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951067-623A-48DF-8099-AB79CF2AA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1" y="2874244"/>
            <a:ext cx="7318596" cy="35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首先为了发出猫咪的叫声，所以要添加音效播放的模块，为了跳转到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，需要添加一个“打开另一个屏幕“的逻辑组件。按钮和加速传感器部分不同的一点是，按钮不会自带震动，所以要加上音效的震动模块，自己设置震动时间。而加速度传感器本身自带震动，所以不用添加该组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E5427F-C82A-4AE3-BB50-5D43BE1E9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9" y="66369"/>
            <a:ext cx="1762125" cy="523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24BC8B-4BE1-495F-A16F-331E149D9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1" y="2874244"/>
            <a:ext cx="5613535" cy="31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621</Words>
  <Application>Microsoft Office PowerPoint</Application>
  <PresentationFormat>宽屏</PresentationFormat>
  <Paragraphs>63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字魂105号-简雅黑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鱼w 小</dc:creator>
  <cp:lastModifiedBy>鱼w 小</cp:lastModifiedBy>
  <cp:revision>9</cp:revision>
  <dcterms:created xsi:type="dcterms:W3CDTF">2019-12-10T03:09:05Z</dcterms:created>
  <dcterms:modified xsi:type="dcterms:W3CDTF">2019-12-16T12:54:12Z</dcterms:modified>
</cp:coreProperties>
</file>