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84" r:id="rId5"/>
    <p:sldId id="286" r:id="rId6"/>
    <p:sldId id="289" r:id="rId7"/>
    <p:sldId id="285" r:id="rId8"/>
    <p:sldId id="294" r:id="rId9"/>
    <p:sldId id="287" r:id="rId10"/>
    <p:sldId id="288" r:id="rId11"/>
    <p:sldId id="295" r:id="rId12"/>
    <p:sldId id="290" r:id="rId13"/>
    <p:sldId id="291" r:id="rId14"/>
    <p:sldId id="292" r:id="rId15"/>
    <p:sldId id="293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6DDB4-6F95-472E-8F82-6E63CCB61AE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E0A1D-B653-486F-A5E0-13944249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867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10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8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91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3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40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63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03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58186-CC7A-40DD-BAB2-0A2B621C7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C09B39-F601-419F-AD37-8DDB7DA1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29715-5977-4089-9BB1-C3935C82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0E3F1-93C6-4E61-A25B-DBDC4D3E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47971-49FE-4D5A-9319-6ACD5C05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8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E4C08-4F06-4A72-9D00-5F0AC25C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38C7E-7210-4438-8EBD-CEC74A0E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36E1F-038D-4816-9915-5FBB6766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F4AE4-FAB4-46AE-B2DF-F7861851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32180-5155-4DE0-940D-31D104E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39FC17-110A-4E23-A394-4FB7AF052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254B6E-2A5E-4778-8465-901906477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4A22D-5353-47CF-9A12-FE61D08E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C4A88-F82B-417A-90EF-C7F0190D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73641-F323-4E37-BAC9-0275366D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8D0FF-5A77-4FCC-851D-0079AB1A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6BAFA-D688-4992-A0EE-2C90C782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DD774-DB23-4C04-A9BE-7EC6DCB2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9A947-2CF9-4D0D-804C-C3F12EC0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23701-87C6-434F-A22A-732D564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1F446-10A3-4443-9F93-38AC0302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B6963-9096-47D3-AFB2-3031D64A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2BF76-0F0E-4948-AB2E-05CE2C5B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71305-B4F9-44B7-9ECB-ECF999DC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48DBD-72F2-4F5C-8EE8-A941724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5CB59-925C-4481-A45C-984A6E60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7521-18FD-4056-B468-82EB7CDA4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5EC3F-DBED-4A3A-AD81-37ED717B3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E441E-6AF4-423F-8245-FF8E3E2C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FF082-4B6A-44FA-A232-77738756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EB84B-017C-4D39-93DE-7988D6CE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78079-17D5-45D6-B12A-3E553051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7C071-15DE-4CBB-A9F3-2110C018A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17CFB-9C88-4821-A48F-B20E3832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B30CEA-2E3C-47EB-B395-83066CA4F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B5A21-1D0A-4B5E-BFD3-5AA70901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DAD852-4831-4A02-801D-BE31BC1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8C27B8-C246-4A96-88BB-BF351626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CB24EC-605B-4C4D-A737-FF4152E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4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A33EF-B40E-4105-9789-51F8230B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284C72-ED92-46F7-BB2E-0A41F22F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4BBB9-3635-4ED6-9295-3F4B96E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51908A-D3E6-43EC-8B37-7C36E237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8177-F5F7-47E8-85E0-8CA871C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C08FB0-5B16-4914-8678-4C9233BE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E44ADE-E12C-4B56-9FE6-714B0621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624B6-2488-4FFA-8936-5F5336CB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89552-07CD-4AA6-8C0C-4E847D6B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26E925-3243-4027-8649-FF6D16CE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67122-1027-41D7-8BAB-3B9CD0F4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9E8E3-2ADA-4C13-B038-45D4174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9C5C0-3483-473F-83DF-3838414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8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4BA4-E8E4-450F-9C88-C5AB3ED7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4E83CB-C682-4C27-BDB1-71D7DCBCD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48C6B4-F188-45F8-9235-BD0723F6C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5D50A-2362-4ED1-8F7B-947B793B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85902-98D0-4AD4-B40B-70FAF1E9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C7F47-D13A-4B20-A273-E89A7BE9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9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7EFA1D-C5F3-450E-B4C7-533432D2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645A0-4A31-4A5C-9BC9-6854AEFA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9FC41-2C21-46B3-A0C1-215E0BFAF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98EB-AEF2-4A9D-8745-BD6D909C6A4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E3AD1-E799-4A78-AF79-96620CBBA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52B18-3949-460E-A1E4-6B62A51A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3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myTravelApp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第一课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7D21EC-7C9E-455F-9C05-43CB44FC7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887" y="886439"/>
            <a:ext cx="94202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0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E49477-A0B8-4AC4-A0C6-5AAA40CF3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463" y="1801879"/>
            <a:ext cx="9344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</a:t>
            </a:r>
            <a:r>
              <a:rPr lang="en-US" altLang="zh-CN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3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实现指南针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实现指南针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EE334C1-24FA-4F93-8379-6F373394D2C4}"/>
              </a:ext>
            </a:extLst>
          </p:cNvPr>
          <p:cNvSpPr/>
          <p:nvPr/>
        </p:nvSpPr>
        <p:spPr>
          <a:xfrm>
            <a:off x="1344142" y="1293134"/>
            <a:ext cx="6410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A50021"/>
                </a:solidFill>
              </a:rPr>
              <a:t>实现指南针的主要依赖</a:t>
            </a:r>
            <a:r>
              <a:rPr kumimoji="1" lang="en-US" altLang="zh-CN" sz="2000" dirty="0">
                <a:solidFill>
                  <a:srgbClr val="A50021"/>
                </a:solidFill>
              </a:rPr>
              <a:t>2</a:t>
            </a:r>
            <a:r>
              <a:rPr kumimoji="1" lang="zh-CN" altLang="en-US" sz="2000" dirty="0">
                <a:solidFill>
                  <a:srgbClr val="A50021"/>
                </a:solidFill>
              </a:rPr>
              <a:t>个组件：方向传感器</a:t>
            </a:r>
            <a:r>
              <a:rPr kumimoji="1" lang="en-US" altLang="zh-CN" sz="2000" dirty="0">
                <a:solidFill>
                  <a:srgbClr val="A50021"/>
                </a:solidFill>
              </a:rPr>
              <a:t>&amp;</a:t>
            </a:r>
            <a:r>
              <a:rPr kumimoji="1" lang="zh-CN" altLang="en-US" sz="2000" dirty="0">
                <a:solidFill>
                  <a:srgbClr val="A50021"/>
                </a:solidFill>
              </a:rPr>
              <a:t>图像精灵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0B0AFCFC-A2C9-42CB-815C-FC55D50C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94392" y="2312339"/>
            <a:ext cx="3031960" cy="19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4F6367-6C77-485F-9C05-941E01902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15" y="1975648"/>
            <a:ext cx="2338933" cy="2338933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0B57C40D-47A8-4261-87EE-9FD634C35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43" y="4993270"/>
            <a:ext cx="82804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方向传感器可以提供手机的方位数据，包括旋转角、倾斜角、方位角等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指南针的实现主要依赖于方位角的值 </a:t>
            </a:r>
          </a:p>
        </p:txBody>
      </p:sp>
    </p:spTree>
    <p:extLst>
      <p:ext uri="{BB962C8B-B14F-4D97-AF65-F5344CB8AC3E}">
        <p14:creationId xmlns:p14="http://schemas.microsoft.com/office/powerpoint/2010/main" val="596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实现指南针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0445DF91-ABC7-4F1F-A056-AED16029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274" y="2201119"/>
            <a:ext cx="535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">
            <a:extLst>
              <a:ext uri="{FF2B5EF4-FFF2-40B4-BE49-F238E27FC236}">
                <a16:creationId xmlns:a16="http://schemas.microsoft.com/office/drawing/2014/main" id="{FC2C21F1-1200-4A9C-B3B6-DDAFAF23F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118" y="1291051"/>
            <a:ext cx="54006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A50021"/>
                </a:solidFill>
              </a:rPr>
              <a:t>关联图像精灵的方向和方位角：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F97ED4-B6ED-4FE7-9053-91995455799B}"/>
              </a:ext>
            </a:extLst>
          </p:cNvPr>
          <p:cNvSpPr/>
          <p:nvPr/>
        </p:nvSpPr>
        <p:spPr>
          <a:xfrm>
            <a:off x="1215118" y="405671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FF0000"/>
                </a:solidFill>
              </a:rPr>
              <a:t>用方向传感器来实现这一功能。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38864C-C45E-4684-8C7A-401EFDA18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1050"/>
            <a:ext cx="6339840" cy="43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7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实现指南针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5613362" y="3578437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用位置传感器获取经纬度和海拔地址信息。</a:t>
            </a:r>
            <a:endParaRPr kumimoji="1" lang="en-US" altLang="zh-CN" sz="2000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如果手机的定位服务刚启动，一般定位当前位置需要花费几分钟时间。这时如果</a:t>
            </a:r>
            <a:r>
              <a:rPr kumimoji="1" lang="en-US" altLang="zh-CN" sz="2000" dirty="0">
                <a:solidFill>
                  <a:srgbClr val="A50021"/>
                </a:solidFill>
              </a:rPr>
              <a:t>App</a:t>
            </a:r>
            <a:r>
              <a:rPr kumimoji="1" lang="zh-CN" altLang="en-US" sz="2000" dirty="0">
                <a:solidFill>
                  <a:srgbClr val="A50021"/>
                </a:solidFill>
              </a:rPr>
              <a:t>此时请求经度、纬度、当前地址或者其他任何位置数据，</a:t>
            </a:r>
            <a:r>
              <a:rPr kumimoji="1" lang="en-US" altLang="zh-CN" sz="2000" dirty="0">
                <a:solidFill>
                  <a:srgbClr val="A50021"/>
                </a:solidFill>
              </a:rPr>
              <a:t>App Inventor</a:t>
            </a:r>
            <a:r>
              <a:rPr kumimoji="1" lang="zh-CN" altLang="en-US" sz="2000" dirty="0">
                <a:solidFill>
                  <a:srgbClr val="A50021"/>
                </a:solidFill>
              </a:rPr>
              <a:t>只会报告</a:t>
            </a:r>
            <a:r>
              <a:rPr kumimoji="1" lang="en-US" altLang="zh-CN" sz="2000" dirty="0">
                <a:solidFill>
                  <a:srgbClr val="A50021"/>
                </a:solidFill>
              </a:rPr>
              <a:t>Unavailable</a:t>
            </a:r>
            <a:r>
              <a:rPr kumimoji="1" lang="zh-CN" altLang="en-US" sz="2000" dirty="0">
                <a:solidFill>
                  <a:srgbClr val="A50021"/>
                </a:solidFill>
              </a:rPr>
              <a:t>（不可用）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使用“经纬度数据状态”属性来检查位置传感器是否已经定位成功</a:t>
            </a:r>
            <a:endParaRPr kumimoji="1" lang="zh-CN" alt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endParaRPr kumimoji="1"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5D54DC-FC77-4806-BA16-3BC358259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883" y="1293134"/>
            <a:ext cx="5255117" cy="22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091264"/>
            <a:ext cx="591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D25A7C-D7B4-4357-886D-463BCE5B2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4" y="-2275497"/>
            <a:ext cx="2235007" cy="45509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10" y="540861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638322" y="3751423"/>
            <a:ext cx="3771694" cy="866245"/>
            <a:chOff x="6638323" y="3775558"/>
            <a:chExt cx="3771694" cy="8662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44055" y="3285121"/>
            <a:ext cx="4084747" cy="1383170"/>
            <a:chOff x="1872046" y="3258633"/>
            <a:chExt cx="4084747" cy="138317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72046" y="3258633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3.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实现指南针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5591" y="1900774"/>
            <a:ext cx="4074261" cy="1416116"/>
            <a:chOff x="6415591" y="1900774"/>
            <a:chExt cx="4074261" cy="141611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5591" y="1900774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2.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组件设计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45452" y="1834323"/>
            <a:ext cx="4074261" cy="1104281"/>
            <a:chOff x="1885307" y="2393025"/>
            <a:chExt cx="4074261" cy="11042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2386884" y="2722998"/>
              <a:ext cx="2321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1.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案例展示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3" name="TextBox 1">
            <a:extLst>
              <a:ext uri="{FF2B5EF4-FFF2-40B4-BE49-F238E27FC236}">
                <a16:creationId xmlns:a16="http://schemas.microsoft.com/office/drawing/2014/main" id="{D374E3E9-1373-4ED6-BFAF-8F76F5D2CD48}"/>
              </a:ext>
            </a:extLst>
          </p:cNvPr>
          <p:cNvSpPr txBox="1"/>
          <p:nvPr/>
        </p:nvSpPr>
        <p:spPr>
          <a:xfrm>
            <a:off x="5465435" y="1364942"/>
            <a:ext cx="1533433" cy="38779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spc="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contents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067BF95-A045-4AFE-A948-101AC07B242D}"/>
              </a:ext>
            </a:extLst>
          </p:cNvPr>
          <p:cNvGrpSpPr/>
          <p:nvPr/>
        </p:nvGrpSpPr>
        <p:grpSpPr>
          <a:xfrm>
            <a:off x="6395091" y="3316890"/>
            <a:ext cx="4075509" cy="1069975"/>
            <a:chOff x="1881284" y="3679825"/>
            <a:chExt cx="4075509" cy="106997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21A3C5-C051-4224-AECC-47C48C64F60C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4.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实现地图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2BCC4FA-D5E7-415F-81EB-CBFEA834B4BE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5FFB8C-77EA-4E0C-8778-0CBA32336449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5" name="wifi-signal-full_17952">
              <a:extLst>
                <a:ext uri="{FF2B5EF4-FFF2-40B4-BE49-F238E27FC236}">
                  <a16:creationId xmlns:a16="http://schemas.microsoft.com/office/drawing/2014/main" id="{D79E35C7-D5EE-4D43-8208-C588983430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286D1C8-3D96-403C-8BEC-C53F275345D1}"/>
              </a:ext>
            </a:extLst>
          </p:cNvPr>
          <p:cNvGrpSpPr/>
          <p:nvPr/>
        </p:nvGrpSpPr>
        <p:grpSpPr>
          <a:xfrm>
            <a:off x="1842807" y="4729061"/>
            <a:ext cx="4075509" cy="1069975"/>
            <a:chOff x="1881284" y="3679825"/>
            <a:chExt cx="4075509" cy="106997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0CF7FAE-37C8-46DB-884C-D8E74B909238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5.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实现指南针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9FBC7E6-9C80-4CE2-AE6E-FB3437D3F9B8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0FD31BD-4454-4E01-B238-7C3C360C31A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8" name="wifi-signal-full_17952">
              <a:extLst>
                <a:ext uri="{FF2B5EF4-FFF2-40B4-BE49-F238E27FC236}">
                  <a16:creationId xmlns:a16="http://schemas.microsoft.com/office/drawing/2014/main" id="{A463E983-502A-4880-99F8-C519F37809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01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案例展示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案例展示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</a:t>
            </a:r>
            <a:r>
              <a:rPr lang="en-US" altLang="zh-CN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2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组件设计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A39C24B-E96C-40C8-BF97-34751BE78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2" y="1180716"/>
            <a:ext cx="10036880" cy="54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2A85A0-5008-4484-8D63-480E96F32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1" y="810720"/>
            <a:ext cx="84201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37FDD0-5E6A-4E11-B61E-94FA96362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984" y="1337258"/>
            <a:ext cx="866454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FE6D6E-F6C7-4F81-9DD1-E11975E3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61563"/>
              </p:ext>
            </p:extLst>
          </p:nvPr>
        </p:nvGraphicFramePr>
        <p:xfrm>
          <a:off x="1303463" y="1036320"/>
          <a:ext cx="8319622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071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686071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1686071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686071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1575338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       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  所在组件栏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       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       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    </a:t>
                      </a:r>
                      <a:r>
                        <a:rPr lang="zh-CN" altLang="en-US" sz="2000" dirty="0"/>
                        <a:t>属性设置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水平布局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x5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界面布局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将组件按行排列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水平布局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2-6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背景颜色：透明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用于提示经度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文本：经度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用于提示经度值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文本颜色：暗红色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waiting…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用于提示纬度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文本：纬度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1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用于提示海拔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文本：海拔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用于提示海拔值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海拔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文本颜色：暗红色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waiting…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9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412</Words>
  <Application>Microsoft Office PowerPoint</Application>
  <PresentationFormat>宽屏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黑体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鱼w 小</dc:creator>
  <cp:lastModifiedBy>鱼w 小</cp:lastModifiedBy>
  <cp:revision>25</cp:revision>
  <dcterms:created xsi:type="dcterms:W3CDTF">2019-12-16T01:26:23Z</dcterms:created>
  <dcterms:modified xsi:type="dcterms:W3CDTF">2019-12-16T12:52:01Z</dcterms:modified>
</cp:coreProperties>
</file>