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amcore\My%20Dropbox\phd\security_games_limited_surveillance_bo\code\SecurityGamesLimitSurveil\test\compare_coverages_targets_20120110\outputCompareCoverageSpac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amcore\My%20Dropbox\phd\security_games_limited_surveillance_bo\code\SecurityGamesLimitSurveil\test\compare_coverages_targets_20120110\outputCompareCoverageSpace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amcore\My%20Dropbox\phd\security_games_limited_surveillance_bo\code\SecurityGamesLimitSurveil\test\compare_coverages_targets_20120110\outputCompareCoverageClo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Spaced out Payoffs [100,80,60,40]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outputCompareCoverageSpaced!$B$2</c:f>
              <c:strCache>
                <c:ptCount val="1"/>
                <c:pt idx="0">
                  <c:v>Target 1</c:v>
                </c:pt>
              </c:strCache>
            </c:strRef>
          </c:tx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outputCompareCoverageSpaced!$B$3:$B$21</c:f>
              <c:numCache>
                <c:formatCode>General</c:formatCode>
                <c:ptCount val="19"/>
                <c:pt idx="0">
                  <c:v>0.65367076429500004</c:v>
                </c:pt>
                <c:pt idx="1">
                  <c:v>0.70006268264899996</c:v>
                </c:pt>
                <c:pt idx="2">
                  <c:v>0.60100956429800001</c:v>
                </c:pt>
                <c:pt idx="3">
                  <c:v>0.63675429791600002</c:v>
                </c:pt>
                <c:pt idx="4">
                  <c:v>0.580522998766</c:v>
                </c:pt>
                <c:pt idx="5">
                  <c:v>0.60854333042499997</c:v>
                </c:pt>
                <c:pt idx="6">
                  <c:v>0.58031214750600002</c:v>
                </c:pt>
                <c:pt idx="7">
                  <c:v>0.55253315978299999</c:v>
                </c:pt>
                <c:pt idx="8">
                  <c:v>0.57090331969200003</c:v>
                </c:pt>
                <c:pt idx="9">
                  <c:v>0.55911439052599998</c:v>
                </c:pt>
                <c:pt idx="10">
                  <c:v>0.55694640844099996</c:v>
                </c:pt>
                <c:pt idx="11">
                  <c:v>0.55419854346599995</c:v>
                </c:pt>
                <c:pt idx="12">
                  <c:v>0.54081386673800003</c:v>
                </c:pt>
                <c:pt idx="13">
                  <c:v>0.534197483694</c:v>
                </c:pt>
                <c:pt idx="14">
                  <c:v>0.53772968396499998</c:v>
                </c:pt>
                <c:pt idx="15">
                  <c:v>0.53250508519100004</c:v>
                </c:pt>
                <c:pt idx="16">
                  <c:v>0.53902126625900004</c:v>
                </c:pt>
                <c:pt idx="17">
                  <c:v>0.53522295834900002</c:v>
                </c:pt>
                <c:pt idx="18">
                  <c:v>0.52934640241300002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outputCompareCoverageSpaced!$C$2</c:f>
              <c:strCache>
                <c:ptCount val="1"/>
                <c:pt idx="0">
                  <c:v>Target 2</c:v>
                </c:pt>
              </c:strCache>
            </c:strRef>
          </c:tx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outputCompareCoverageSpaced!$C$3:$C$21</c:f>
              <c:numCache>
                <c:formatCode>General</c:formatCode>
                <c:ptCount val="19"/>
                <c:pt idx="0">
                  <c:v>0.34632923512000002</c:v>
                </c:pt>
                <c:pt idx="1">
                  <c:v>0.29993731704600002</c:v>
                </c:pt>
                <c:pt idx="2">
                  <c:v>0.39899043416699997</c:v>
                </c:pt>
                <c:pt idx="3">
                  <c:v>0.36324570174999998</c:v>
                </c:pt>
                <c:pt idx="4">
                  <c:v>0.41947700073799998</c:v>
                </c:pt>
                <c:pt idx="5">
                  <c:v>0.39145665746300001</c:v>
                </c:pt>
                <c:pt idx="6">
                  <c:v>0.39124042865300002</c:v>
                </c:pt>
                <c:pt idx="7">
                  <c:v>0.41849025389200001</c:v>
                </c:pt>
                <c:pt idx="8">
                  <c:v>0.39988402202599999</c:v>
                </c:pt>
                <c:pt idx="9">
                  <c:v>0.37211822742599998</c:v>
                </c:pt>
                <c:pt idx="10">
                  <c:v>0.38286179520000002</c:v>
                </c:pt>
                <c:pt idx="11">
                  <c:v>0.38469666481100001</c:v>
                </c:pt>
                <c:pt idx="12">
                  <c:v>0.384357012778</c:v>
                </c:pt>
                <c:pt idx="13">
                  <c:v>0.38501303064800002</c:v>
                </c:pt>
                <c:pt idx="14">
                  <c:v>0.37533087699599998</c:v>
                </c:pt>
                <c:pt idx="15">
                  <c:v>0.37999453676900002</c:v>
                </c:pt>
                <c:pt idx="16">
                  <c:v>0.37808583280800001</c:v>
                </c:pt>
                <c:pt idx="17">
                  <c:v>0.37090313354400001</c:v>
                </c:pt>
                <c:pt idx="18">
                  <c:v>0.372723874284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outputCompareCoverageSpaced!$D$2</c:f>
              <c:strCache>
                <c:ptCount val="1"/>
                <c:pt idx="0">
                  <c:v>Target 3</c:v>
                </c:pt>
              </c:strCache>
            </c:strRef>
          </c:tx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outputCompareCoverageSpaced!$D$3:$D$21</c:f>
              <c:numCache>
                <c:formatCode>0.00E+00</c:formatCode>
                <c:ptCount val="19"/>
                <c:pt idx="0">
                  <c:v>2.9300000000000002E-10</c:v>
                </c:pt>
                <c:pt idx="1">
                  <c:v>1.5299999999999999E-10</c:v>
                </c:pt>
                <c:pt idx="2">
                  <c:v>3.15E-10</c:v>
                </c:pt>
                <c:pt idx="3">
                  <c:v>1.6900000000000001E-10</c:v>
                </c:pt>
                <c:pt idx="4">
                  <c:v>2.4800000000000002E-10</c:v>
                </c:pt>
                <c:pt idx="5">
                  <c:v>1.1291999999999999E-8</c:v>
                </c:pt>
                <c:pt idx="6" formatCode="General">
                  <c:v>2.8447423086000002E-2</c:v>
                </c:pt>
                <c:pt idx="7" formatCode="General">
                  <c:v>2.8976585283000001E-2</c:v>
                </c:pt>
                <c:pt idx="8" formatCode="General">
                  <c:v>2.9212656399E-2</c:v>
                </c:pt>
                <c:pt idx="9" formatCode="General">
                  <c:v>6.8767380707999995E-2</c:v>
                </c:pt>
                <c:pt idx="10" formatCode="General">
                  <c:v>6.0191793471000003E-2</c:v>
                </c:pt>
                <c:pt idx="11" formatCode="General">
                  <c:v>6.1104788043999998E-2</c:v>
                </c:pt>
                <c:pt idx="12" formatCode="General">
                  <c:v>7.4829115099000004E-2</c:v>
                </c:pt>
                <c:pt idx="13" formatCode="General">
                  <c:v>8.0789473074000001E-2</c:v>
                </c:pt>
                <c:pt idx="14" formatCode="General">
                  <c:v>8.6939421471999997E-2</c:v>
                </c:pt>
                <c:pt idx="15" formatCode="General">
                  <c:v>8.7500345349000003E-2</c:v>
                </c:pt>
                <c:pt idx="16" formatCode="General">
                  <c:v>8.2708810576999997E-2</c:v>
                </c:pt>
                <c:pt idx="17" formatCode="General">
                  <c:v>9.3873847046000006E-2</c:v>
                </c:pt>
                <c:pt idx="18" formatCode="General">
                  <c:v>9.7929621443999998E-2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outputCompareCoverageSpaced!$E$2</c:f>
              <c:strCache>
                <c:ptCount val="1"/>
                <c:pt idx="0">
                  <c:v>Target 4</c:v>
                </c:pt>
              </c:strCache>
            </c:strRef>
          </c:tx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outputCompareCoverageSpaced!$E$3:$E$21</c:f>
              <c:numCache>
                <c:formatCode>0.00E+00</c:formatCode>
                <c:ptCount val="19"/>
                <c:pt idx="0">
                  <c:v>2.9300000000000002E-10</c:v>
                </c:pt>
                <c:pt idx="1">
                  <c:v>1.5299999999999999E-10</c:v>
                </c:pt>
                <c:pt idx="2">
                  <c:v>1.221E-9</c:v>
                </c:pt>
                <c:pt idx="3">
                  <c:v>1.65E-10</c:v>
                </c:pt>
                <c:pt idx="4">
                  <c:v>2.4800000000000002E-10</c:v>
                </c:pt>
                <c:pt idx="5">
                  <c:v>8.1999999999999996E-10</c:v>
                </c:pt>
                <c:pt idx="6">
                  <c:v>7.5499999999999998E-10</c:v>
                </c:pt>
                <c:pt idx="7">
                  <c:v>1.041E-9</c:v>
                </c:pt>
                <c:pt idx="8">
                  <c:v>1.8829999999999998E-9</c:v>
                </c:pt>
                <c:pt idx="9">
                  <c:v>1.3399999999999999E-9</c:v>
                </c:pt>
                <c:pt idx="10">
                  <c:v>2.8870000000000001E-9</c:v>
                </c:pt>
                <c:pt idx="11">
                  <c:v>3.6789999999999998E-9</c:v>
                </c:pt>
                <c:pt idx="12">
                  <c:v>5.3849999999999999E-9</c:v>
                </c:pt>
                <c:pt idx="13">
                  <c:v>1.2584E-8</c:v>
                </c:pt>
                <c:pt idx="14">
                  <c:v>1.7567000000000001E-8</c:v>
                </c:pt>
                <c:pt idx="15">
                  <c:v>3.2690999999999998E-8</c:v>
                </c:pt>
                <c:pt idx="16">
                  <c:v>1.8409035599999999E-4</c:v>
                </c:pt>
                <c:pt idx="17">
                  <c:v>6.1061000000000007E-8</c:v>
                </c:pt>
                <c:pt idx="18">
                  <c:v>1.01859E-7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outputCompareCoverageSpaced!$F$2</c:f>
              <c:strCache>
                <c:ptCount val="1"/>
                <c:pt idx="0">
                  <c:v>Target 1(SSE)</c:v>
                </c:pt>
              </c:strCache>
            </c:strRef>
          </c:tx>
          <c:spPr>
            <a:ln>
              <a:solidFill>
                <a:schemeClr val="accent2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outputCompareCoverageSpaced!$F$3:$F$21</c:f>
              <c:numCache>
                <c:formatCode>General</c:formatCode>
                <c:ptCount val="19"/>
                <c:pt idx="0">
                  <c:v>0.48936170212766</c:v>
                </c:pt>
                <c:pt idx="1">
                  <c:v>0.48936170212766</c:v>
                </c:pt>
                <c:pt idx="2">
                  <c:v>0.48936170212766</c:v>
                </c:pt>
                <c:pt idx="3">
                  <c:v>0.48936170212766</c:v>
                </c:pt>
                <c:pt idx="4">
                  <c:v>0.48936170212766</c:v>
                </c:pt>
                <c:pt idx="5">
                  <c:v>0.48936170212766</c:v>
                </c:pt>
                <c:pt idx="6">
                  <c:v>0.48936170212766</c:v>
                </c:pt>
                <c:pt idx="7">
                  <c:v>0.48936170212766</c:v>
                </c:pt>
                <c:pt idx="8">
                  <c:v>0.48936170212766</c:v>
                </c:pt>
                <c:pt idx="9">
                  <c:v>0.48936170212766</c:v>
                </c:pt>
                <c:pt idx="10">
                  <c:v>0.48936170212766</c:v>
                </c:pt>
                <c:pt idx="11">
                  <c:v>0.48936170212766</c:v>
                </c:pt>
                <c:pt idx="12">
                  <c:v>0.48936170212766</c:v>
                </c:pt>
                <c:pt idx="13">
                  <c:v>0.48936170212766</c:v>
                </c:pt>
                <c:pt idx="14">
                  <c:v>0.48936170212766</c:v>
                </c:pt>
                <c:pt idx="15">
                  <c:v>0.48936170212766</c:v>
                </c:pt>
                <c:pt idx="16">
                  <c:v>0.48936170212766</c:v>
                </c:pt>
                <c:pt idx="17">
                  <c:v>0.48936170212766</c:v>
                </c:pt>
                <c:pt idx="18">
                  <c:v>0.48936170212766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outputCompareCoverageSpaced!$G$2</c:f>
              <c:strCache>
                <c:ptCount val="1"/>
                <c:pt idx="0">
                  <c:v>Target 2(SSE)</c:v>
                </c:pt>
              </c:strCache>
            </c:strRef>
          </c:tx>
          <c:spPr>
            <a:ln>
              <a:solidFill>
                <a:schemeClr val="accent3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outputCompareCoverageSpaced!$G$3:$G$21</c:f>
              <c:numCache>
                <c:formatCode>General</c:formatCode>
                <c:ptCount val="19"/>
                <c:pt idx="0">
                  <c:v>0.36170212765957399</c:v>
                </c:pt>
                <c:pt idx="1">
                  <c:v>0.36170212765957399</c:v>
                </c:pt>
                <c:pt idx="2">
                  <c:v>0.36170212765957399</c:v>
                </c:pt>
                <c:pt idx="3">
                  <c:v>0.36170212765957399</c:v>
                </c:pt>
                <c:pt idx="4">
                  <c:v>0.36170212765957399</c:v>
                </c:pt>
                <c:pt idx="5">
                  <c:v>0.36170212765957399</c:v>
                </c:pt>
                <c:pt idx="6">
                  <c:v>0.36170212765957399</c:v>
                </c:pt>
                <c:pt idx="7">
                  <c:v>0.36170212765957399</c:v>
                </c:pt>
                <c:pt idx="8">
                  <c:v>0.36170212765957399</c:v>
                </c:pt>
                <c:pt idx="9">
                  <c:v>0.36170212765957399</c:v>
                </c:pt>
                <c:pt idx="10">
                  <c:v>0.36170212765957399</c:v>
                </c:pt>
                <c:pt idx="11">
                  <c:v>0.36170212765957399</c:v>
                </c:pt>
                <c:pt idx="12">
                  <c:v>0.36170212765957399</c:v>
                </c:pt>
                <c:pt idx="13">
                  <c:v>0.36170212765957399</c:v>
                </c:pt>
                <c:pt idx="14">
                  <c:v>0.36170212765957399</c:v>
                </c:pt>
                <c:pt idx="15">
                  <c:v>0.36170212765957399</c:v>
                </c:pt>
                <c:pt idx="16">
                  <c:v>0.36170212765957399</c:v>
                </c:pt>
                <c:pt idx="17">
                  <c:v>0.36170212765957399</c:v>
                </c:pt>
                <c:pt idx="18">
                  <c:v>0.36170212765957399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outputCompareCoverageSpaced!$H$2</c:f>
              <c:strCache>
                <c:ptCount val="1"/>
                <c:pt idx="0">
                  <c:v>Target 3(SSE)</c:v>
                </c:pt>
              </c:strCache>
            </c:strRef>
          </c:tx>
          <c:spPr>
            <a:ln>
              <a:solidFill>
                <a:schemeClr val="accent4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outputCompareCoverageSpaced!$H$3:$H$21</c:f>
              <c:numCache>
                <c:formatCode>General</c:formatCode>
                <c:ptCount val="19"/>
                <c:pt idx="0">
                  <c:v>0.14893617021276601</c:v>
                </c:pt>
                <c:pt idx="1">
                  <c:v>0.14893617021276601</c:v>
                </c:pt>
                <c:pt idx="2">
                  <c:v>0.14893617021276601</c:v>
                </c:pt>
                <c:pt idx="3">
                  <c:v>0.14893617021276601</c:v>
                </c:pt>
                <c:pt idx="4">
                  <c:v>0.14893617021276601</c:v>
                </c:pt>
                <c:pt idx="5">
                  <c:v>0.14893617021276601</c:v>
                </c:pt>
                <c:pt idx="6">
                  <c:v>0.14893617021276601</c:v>
                </c:pt>
                <c:pt idx="7">
                  <c:v>0.14893617021276601</c:v>
                </c:pt>
                <c:pt idx="8">
                  <c:v>0.14893617021276601</c:v>
                </c:pt>
                <c:pt idx="9">
                  <c:v>0.14893617021276601</c:v>
                </c:pt>
                <c:pt idx="10">
                  <c:v>0.14893617021276601</c:v>
                </c:pt>
                <c:pt idx="11">
                  <c:v>0.14893617021276601</c:v>
                </c:pt>
                <c:pt idx="12">
                  <c:v>0.14893617021276601</c:v>
                </c:pt>
                <c:pt idx="13">
                  <c:v>0.14893617021276601</c:v>
                </c:pt>
                <c:pt idx="14">
                  <c:v>0.14893617021276601</c:v>
                </c:pt>
                <c:pt idx="15">
                  <c:v>0.14893617021276601</c:v>
                </c:pt>
                <c:pt idx="16">
                  <c:v>0.14893617021276601</c:v>
                </c:pt>
                <c:pt idx="17">
                  <c:v>0.14893617021276601</c:v>
                </c:pt>
                <c:pt idx="18">
                  <c:v>0.14893617021276601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outputCompareCoverageSpaced!$I$2</c:f>
              <c:strCache>
                <c:ptCount val="1"/>
                <c:pt idx="0">
                  <c:v>Target 4(SSE)</c:v>
                </c:pt>
              </c:strCache>
            </c:strRef>
          </c:tx>
          <c:spPr>
            <a:ln>
              <a:solidFill>
                <a:schemeClr val="accent5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outputCompareCoverageSpaced!$I$3:$I$21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766592"/>
        <c:axId val="54781056"/>
      </c:lineChart>
      <c:catAx>
        <c:axId val="54766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Observations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4781056"/>
        <c:crosses val="autoZero"/>
        <c:auto val="1"/>
        <c:lblAlgn val="ctr"/>
        <c:lblOffset val="100"/>
        <c:noMultiLvlLbl val="0"/>
      </c:catAx>
      <c:valAx>
        <c:axId val="54781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Coverage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4766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3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Clustered Payoffs [90,80,60,50]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outputCompareCoverageSpaced!$B$25</c:f>
              <c:strCache>
                <c:ptCount val="1"/>
                <c:pt idx="0">
                  <c:v>Target 1</c:v>
                </c:pt>
              </c:strCache>
            </c:strRef>
          </c:tx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outputCompareCoverageSpaced!$B$26:$B$44</c:f>
              <c:numCache>
                <c:formatCode>General</c:formatCode>
                <c:ptCount val="19"/>
                <c:pt idx="0">
                  <c:v>0.63211568746299995</c:v>
                </c:pt>
                <c:pt idx="1">
                  <c:v>0.52451373771099996</c:v>
                </c:pt>
                <c:pt idx="2">
                  <c:v>0.58077163489500006</c:v>
                </c:pt>
                <c:pt idx="3">
                  <c:v>0.52255026155700002</c:v>
                </c:pt>
                <c:pt idx="4">
                  <c:v>0.56125461995899995</c:v>
                </c:pt>
                <c:pt idx="5">
                  <c:v>0.530635687375</c:v>
                </c:pt>
                <c:pt idx="6">
                  <c:v>0.49282098051000001</c:v>
                </c:pt>
                <c:pt idx="7">
                  <c:v>0.52805072524999996</c:v>
                </c:pt>
                <c:pt idx="8">
                  <c:v>0.51686859435800003</c:v>
                </c:pt>
                <c:pt idx="9">
                  <c:v>0.50164372502800003</c:v>
                </c:pt>
                <c:pt idx="10">
                  <c:v>0.49387314934999998</c:v>
                </c:pt>
                <c:pt idx="11">
                  <c:v>0.502587552193</c:v>
                </c:pt>
                <c:pt idx="12">
                  <c:v>0.48884672330200002</c:v>
                </c:pt>
                <c:pt idx="13">
                  <c:v>0.48869871051199998</c:v>
                </c:pt>
                <c:pt idx="14">
                  <c:v>0.487291425339</c:v>
                </c:pt>
                <c:pt idx="15">
                  <c:v>0.48581281414400002</c:v>
                </c:pt>
                <c:pt idx="16">
                  <c:v>0.48252203545099998</c:v>
                </c:pt>
                <c:pt idx="17">
                  <c:v>0.47787622702400001</c:v>
                </c:pt>
                <c:pt idx="18">
                  <c:v>0.40902498742499999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outputCompareCoverageSpaced!$C$25</c:f>
              <c:strCache>
                <c:ptCount val="1"/>
                <c:pt idx="0">
                  <c:v>Target 2</c:v>
                </c:pt>
              </c:strCache>
            </c:strRef>
          </c:tx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outputCompareCoverageSpaced!$C$26:$C$44</c:f>
              <c:numCache>
                <c:formatCode>General</c:formatCode>
                <c:ptCount val="19"/>
                <c:pt idx="0">
                  <c:v>0.36788431216900003</c:v>
                </c:pt>
                <c:pt idx="1">
                  <c:v>0.47548626182300002</c:v>
                </c:pt>
                <c:pt idx="2">
                  <c:v>0.41922836470500002</c:v>
                </c:pt>
                <c:pt idx="3">
                  <c:v>0.47744973751300002</c:v>
                </c:pt>
                <c:pt idx="4">
                  <c:v>0.43874537962600002</c:v>
                </c:pt>
                <c:pt idx="5">
                  <c:v>0.42713229240099998</c:v>
                </c:pt>
                <c:pt idx="6">
                  <c:v>0.416285607798</c:v>
                </c:pt>
                <c:pt idx="7">
                  <c:v>0.43254029615400003</c:v>
                </c:pt>
                <c:pt idx="8">
                  <c:v>0.40193221053799999</c:v>
                </c:pt>
                <c:pt idx="9">
                  <c:v>0.40242103427600001</c:v>
                </c:pt>
                <c:pt idx="10">
                  <c:v>0.402435985005</c:v>
                </c:pt>
                <c:pt idx="11">
                  <c:v>0.39743994345</c:v>
                </c:pt>
                <c:pt idx="12">
                  <c:v>0.40587247008600003</c:v>
                </c:pt>
                <c:pt idx="13">
                  <c:v>0.39848996587000002</c:v>
                </c:pt>
                <c:pt idx="14">
                  <c:v>0.40012191537800001</c:v>
                </c:pt>
                <c:pt idx="15">
                  <c:v>0.39678139261899997</c:v>
                </c:pt>
                <c:pt idx="16">
                  <c:v>0.39611816700800001</c:v>
                </c:pt>
                <c:pt idx="17">
                  <c:v>0.40263800860600002</c:v>
                </c:pt>
                <c:pt idx="18">
                  <c:v>0.38054913615300001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outputCompareCoverageSpaced!$D$25</c:f>
              <c:strCache>
                <c:ptCount val="1"/>
                <c:pt idx="0">
                  <c:v>Target 3</c:v>
                </c:pt>
              </c:strCache>
            </c:strRef>
          </c:tx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outputCompareCoverageSpaced!$D$26:$D$44</c:f>
              <c:numCache>
                <c:formatCode>0.00E+00</c:formatCode>
                <c:ptCount val="19"/>
                <c:pt idx="0">
                  <c:v>1.8299999999999999E-10</c:v>
                </c:pt>
                <c:pt idx="1">
                  <c:v>2.32E-10</c:v>
                </c:pt>
                <c:pt idx="2">
                  <c:v>1.9900000000000001E-10</c:v>
                </c:pt>
                <c:pt idx="3">
                  <c:v>6.4400000000000005E-10</c:v>
                </c:pt>
                <c:pt idx="4">
                  <c:v>2.0700000000000001E-10</c:v>
                </c:pt>
                <c:pt idx="5" formatCode="General">
                  <c:v>4.2232019453000001E-2</c:v>
                </c:pt>
                <c:pt idx="6" formatCode="General">
                  <c:v>9.0893411271999999E-2</c:v>
                </c:pt>
                <c:pt idx="7" formatCode="General">
                  <c:v>3.9408977450999999E-2</c:v>
                </c:pt>
                <c:pt idx="8" formatCode="General">
                  <c:v>8.1199194303000002E-2</c:v>
                </c:pt>
                <c:pt idx="9" formatCode="General">
                  <c:v>9.5935239308000006E-2</c:v>
                </c:pt>
                <c:pt idx="10" formatCode="General">
                  <c:v>0.10369086234</c:v>
                </c:pt>
                <c:pt idx="11" formatCode="General">
                  <c:v>9.9972499537999998E-2</c:v>
                </c:pt>
                <c:pt idx="12" formatCode="General">
                  <c:v>0.105280799629</c:v>
                </c:pt>
                <c:pt idx="13" formatCode="General">
                  <c:v>0.11281131369400001</c:v>
                </c:pt>
                <c:pt idx="14" formatCode="General">
                  <c:v>0.11258664223500001</c:v>
                </c:pt>
                <c:pt idx="15" formatCode="General">
                  <c:v>0.117405768052</c:v>
                </c:pt>
                <c:pt idx="16" formatCode="General">
                  <c:v>0.121359752406</c:v>
                </c:pt>
                <c:pt idx="17" formatCode="General">
                  <c:v>0.119484872649</c:v>
                </c:pt>
                <c:pt idx="18" formatCode="General">
                  <c:v>0.20164617502900001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outputCompareCoverageSpaced!$E$25</c:f>
              <c:strCache>
                <c:ptCount val="1"/>
                <c:pt idx="0">
                  <c:v>Target 4</c:v>
                </c:pt>
              </c:strCache>
            </c:strRef>
          </c:tx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outputCompareCoverageSpaced!$E$26:$E$44</c:f>
              <c:numCache>
                <c:formatCode>0.00E+00</c:formatCode>
                <c:ptCount val="19"/>
                <c:pt idx="0">
                  <c:v>1.8500000000000001E-10</c:v>
                </c:pt>
                <c:pt idx="1">
                  <c:v>2.3300000000000002E-10</c:v>
                </c:pt>
                <c:pt idx="2">
                  <c:v>2.0000000000000001E-10</c:v>
                </c:pt>
                <c:pt idx="3">
                  <c:v>2.8599999999999999E-10</c:v>
                </c:pt>
                <c:pt idx="4">
                  <c:v>2.0700000000000001E-10</c:v>
                </c:pt>
                <c:pt idx="5">
                  <c:v>7.7100000000000003E-10</c:v>
                </c:pt>
                <c:pt idx="6">
                  <c:v>4.19E-10</c:v>
                </c:pt>
                <c:pt idx="7">
                  <c:v>1.1450000000000001E-9</c:v>
                </c:pt>
                <c:pt idx="8">
                  <c:v>8.0000000000000003E-10</c:v>
                </c:pt>
                <c:pt idx="9">
                  <c:v>1.388E-9</c:v>
                </c:pt>
                <c:pt idx="10">
                  <c:v>3.306E-9</c:v>
                </c:pt>
                <c:pt idx="11">
                  <c:v>4.819E-9</c:v>
                </c:pt>
                <c:pt idx="12">
                  <c:v>6.9830000000000004E-9</c:v>
                </c:pt>
                <c:pt idx="13">
                  <c:v>9.9240000000000001E-9</c:v>
                </c:pt>
                <c:pt idx="14">
                  <c:v>1.7048000000000002E-8</c:v>
                </c:pt>
                <c:pt idx="15">
                  <c:v>2.5186000000000001E-8</c:v>
                </c:pt>
                <c:pt idx="16">
                  <c:v>4.5135E-8</c:v>
                </c:pt>
                <c:pt idx="17">
                  <c:v>8.9172100000000002E-7</c:v>
                </c:pt>
                <c:pt idx="18" formatCode="General">
                  <c:v>8.7797013929999997E-3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outputCompareCoverageSpaced!$F$25</c:f>
              <c:strCache>
                <c:ptCount val="1"/>
                <c:pt idx="0">
                  <c:v>Target 1(SSE)</c:v>
                </c:pt>
              </c:strCache>
            </c:strRef>
          </c:tx>
          <c:spPr>
            <a:ln>
              <a:solidFill>
                <a:schemeClr val="accent2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outputCompareCoverageSpaced!$F$26:$F$44</c:f>
              <c:numCache>
                <c:formatCode>General</c:formatCode>
                <c:ptCount val="19"/>
                <c:pt idx="0">
                  <c:v>0.44700460829493099</c:v>
                </c:pt>
                <c:pt idx="1">
                  <c:v>0.44700460829493099</c:v>
                </c:pt>
                <c:pt idx="2">
                  <c:v>0.44700460829493099</c:v>
                </c:pt>
                <c:pt idx="3">
                  <c:v>0.44700460829493099</c:v>
                </c:pt>
                <c:pt idx="4">
                  <c:v>0.44700460829493099</c:v>
                </c:pt>
                <c:pt idx="5">
                  <c:v>0.44700460829493099</c:v>
                </c:pt>
                <c:pt idx="6">
                  <c:v>0.44700460829493099</c:v>
                </c:pt>
                <c:pt idx="7">
                  <c:v>0.44700460829493099</c:v>
                </c:pt>
                <c:pt idx="8">
                  <c:v>0.44700460829493099</c:v>
                </c:pt>
                <c:pt idx="9">
                  <c:v>0.44700460829493099</c:v>
                </c:pt>
                <c:pt idx="10">
                  <c:v>0.44700460829493099</c:v>
                </c:pt>
                <c:pt idx="11">
                  <c:v>0.44700460829493099</c:v>
                </c:pt>
                <c:pt idx="12">
                  <c:v>0.44700460829493099</c:v>
                </c:pt>
                <c:pt idx="13">
                  <c:v>0.44700460829493099</c:v>
                </c:pt>
                <c:pt idx="14">
                  <c:v>0.44700460829493099</c:v>
                </c:pt>
                <c:pt idx="15">
                  <c:v>0.44700460829493099</c:v>
                </c:pt>
                <c:pt idx="16">
                  <c:v>0.44700460829493099</c:v>
                </c:pt>
                <c:pt idx="17">
                  <c:v>0.44700460829493099</c:v>
                </c:pt>
                <c:pt idx="18">
                  <c:v>0.44700460829493099</c:v>
                </c:pt>
              </c:numCache>
            </c:numRef>
          </c:val>
          <c:smooth val="0"/>
        </c:ser>
        <c:ser>
          <c:idx val="6"/>
          <c:order val="5"/>
          <c:tx>
            <c:strRef>
              <c:f>outputCompareCoverageSpaced!$G$25</c:f>
              <c:strCache>
                <c:ptCount val="1"/>
                <c:pt idx="0">
                  <c:v>Target 2(SSE)</c:v>
                </c:pt>
              </c:strCache>
            </c:strRef>
          </c:tx>
          <c:spPr>
            <a:ln>
              <a:solidFill>
                <a:schemeClr val="accent3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outputCompareCoverageSpaced!$G$26:$G$44</c:f>
              <c:numCache>
                <c:formatCode>General</c:formatCode>
                <c:ptCount val="19"/>
                <c:pt idx="0">
                  <c:v>0.37788018433179699</c:v>
                </c:pt>
                <c:pt idx="1">
                  <c:v>0.37788018433179699</c:v>
                </c:pt>
                <c:pt idx="2">
                  <c:v>0.37788018433179699</c:v>
                </c:pt>
                <c:pt idx="3">
                  <c:v>0.37788018433179699</c:v>
                </c:pt>
                <c:pt idx="4">
                  <c:v>0.37788018433179699</c:v>
                </c:pt>
                <c:pt idx="5">
                  <c:v>0.37788018433179699</c:v>
                </c:pt>
                <c:pt idx="6">
                  <c:v>0.37788018433179699</c:v>
                </c:pt>
                <c:pt idx="7">
                  <c:v>0.37788018433179699</c:v>
                </c:pt>
                <c:pt idx="8">
                  <c:v>0.37788018433179699</c:v>
                </c:pt>
                <c:pt idx="9">
                  <c:v>0.37788018433179699</c:v>
                </c:pt>
                <c:pt idx="10">
                  <c:v>0.37788018433179699</c:v>
                </c:pt>
                <c:pt idx="11">
                  <c:v>0.37788018433179699</c:v>
                </c:pt>
                <c:pt idx="12">
                  <c:v>0.37788018433179699</c:v>
                </c:pt>
                <c:pt idx="13">
                  <c:v>0.37788018433179699</c:v>
                </c:pt>
                <c:pt idx="14">
                  <c:v>0.37788018433179699</c:v>
                </c:pt>
                <c:pt idx="15">
                  <c:v>0.37788018433179699</c:v>
                </c:pt>
                <c:pt idx="16">
                  <c:v>0.37788018433179699</c:v>
                </c:pt>
                <c:pt idx="17">
                  <c:v>0.37788018433179699</c:v>
                </c:pt>
                <c:pt idx="18">
                  <c:v>0.37788018433179699</c:v>
                </c:pt>
              </c:numCache>
            </c:numRef>
          </c:val>
          <c:smooth val="0"/>
        </c:ser>
        <c:ser>
          <c:idx val="7"/>
          <c:order val="6"/>
          <c:tx>
            <c:strRef>
              <c:f>outputCompareCoverageSpaced!$H$25</c:f>
              <c:strCache>
                <c:ptCount val="1"/>
                <c:pt idx="0">
                  <c:v>Target 3(SSE)</c:v>
                </c:pt>
              </c:strCache>
            </c:strRef>
          </c:tx>
          <c:spPr>
            <a:ln>
              <a:solidFill>
                <a:schemeClr val="accent4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outputCompareCoverageSpaced!$H$26:$H$44</c:f>
              <c:numCache>
                <c:formatCode>General</c:formatCode>
                <c:ptCount val="19"/>
                <c:pt idx="0">
                  <c:v>0.17050691244239599</c:v>
                </c:pt>
                <c:pt idx="1">
                  <c:v>0.17050691244239599</c:v>
                </c:pt>
                <c:pt idx="2">
                  <c:v>0.17050691244239599</c:v>
                </c:pt>
                <c:pt idx="3">
                  <c:v>0.17050691244239599</c:v>
                </c:pt>
                <c:pt idx="4">
                  <c:v>0.17050691244239599</c:v>
                </c:pt>
                <c:pt idx="5">
                  <c:v>0.17050691244239599</c:v>
                </c:pt>
                <c:pt idx="6">
                  <c:v>0.17050691244239599</c:v>
                </c:pt>
                <c:pt idx="7">
                  <c:v>0.17050691244239599</c:v>
                </c:pt>
                <c:pt idx="8">
                  <c:v>0.17050691244239599</c:v>
                </c:pt>
                <c:pt idx="9">
                  <c:v>0.17050691244239599</c:v>
                </c:pt>
                <c:pt idx="10">
                  <c:v>0.17050691244239599</c:v>
                </c:pt>
                <c:pt idx="11">
                  <c:v>0.17050691244239599</c:v>
                </c:pt>
                <c:pt idx="12">
                  <c:v>0.17050691244239599</c:v>
                </c:pt>
                <c:pt idx="13">
                  <c:v>0.17050691244239599</c:v>
                </c:pt>
                <c:pt idx="14">
                  <c:v>0.17050691244239599</c:v>
                </c:pt>
                <c:pt idx="15">
                  <c:v>0.17050691244239599</c:v>
                </c:pt>
                <c:pt idx="16">
                  <c:v>0.17050691244239599</c:v>
                </c:pt>
                <c:pt idx="17">
                  <c:v>0.17050691244239599</c:v>
                </c:pt>
                <c:pt idx="18">
                  <c:v>0.17050691244239599</c:v>
                </c:pt>
              </c:numCache>
            </c:numRef>
          </c:val>
          <c:smooth val="0"/>
        </c:ser>
        <c:ser>
          <c:idx val="8"/>
          <c:order val="7"/>
          <c:tx>
            <c:strRef>
              <c:f>outputCompareCoverageSpaced!$I$25</c:f>
              <c:strCache>
                <c:ptCount val="1"/>
                <c:pt idx="0">
                  <c:v>Target 4(SSE)</c:v>
                </c:pt>
              </c:strCache>
            </c:strRef>
          </c:tx>
          <c:spPr>
            <a:ln>
              <a:solidFill>
                <a:schemeClr val="accent5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outputCompareCoverageSpaced!$I$26:$I$44</c:f>
              <c:numCache>
                <c:formatCode>General</c:formatCode>
                <c:ptCount val="19"/>
                <c:pt idx="0">
                  <c:v>4.6082949308756003E-3</c:v>
                </c:pt>
                <c:pt idx="1">
                  <c:v>4.6082949308756003E-3</c:v>
                </c:pt>
                <c:pt idx="2">
                  <c:v>4.6082949308756003E-3</c:v>
                </c:pt>
                <c:pt idx="3">
                  <c:v>4.6082949308756003E-3</c:v>
                </c:pt>
                <c:pt idx="4">
                  <c:v>4.6082949308756003E-3</c:v>
                </c:pt>
                <c:pt idx="5">
                  <c:v>4.6082949308756003E-3</c:v>
                </c:pt>
                <c:pt idx="6">
                  <c:v>4.6082949308756003E-3</c:v>
                </c:pt>
                <c:pt idx="7">
                  <c:v>4.6082949308756003E-3</c:v>
                </c:pt>
                <c:pt idx="8">
                  <c:v>4.6082949308756003E-3</c:v>
                </c:pt>
                <c:pt idx="9">
                  <c:v>4.6082949308756003E-3</c:v>
                </c:pt>
                <c:pt idx="10">
                  <c:v>4.6082949308756003E-3</c:v>
                </c:pt>
                <c:pt idx="11">
                  <c:v>4.6082949308756003E-3</c:v>
                </c:pt>
                <c:pt idx="12">
                  <c:v>4.6082949308756003E-3</c:v>
                </c:pt>
                <c:pt idx="13">
                  <c:v>4.6082949308756003E-3</c:v>
                </c:pt>
                <c:pt idx="14">
                  <c:v>4.6082949308756003E-3</c:v>
                </c:pt>
                <c:pt idx="15">
                  <c:v>4.6082949308756003E-3</c:v>
                </c:pt>
                <c:pt idx="16">
                  <c:v>4.6082949308756003E-3</c:v>
                </c:pt>
                <c:pt idx="17">
                  <c:v>4.6082949308756003E-3</c:v>
                </c:pt>
                <c:pt idx="18">
                  <c:v>4.6082949308756003E-3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685120"/>
        <c:axId val="59691392"/>
      </c:lineChart>
      <c:catAx>
        <c:axId val="59685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Observations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9691392"/>
        <c:crosses val="autoZero"/>
        <c:auto val="1"/>
        <c:lblAlgn val="ctr"/>
        <c:lblOffset val="100"/>
        <c:noMultiLvlLbl val="0"/>
      </c:catAx>
      <c:valAx>
        <c:axId val="596913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Coverage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9685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Payoffs [90,88,86,84]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outputCompareCoverageClose!$B$2</c:f>
              <c:strCache>
                <c:ptCount val="1"/>
                <c:pt idx="0">
                  <c:v>Target 1</c:v>
                </c:pt>
              </c:strCache>
            </c:strRef>
          </c:tx>
          <c:cat>
            <c:numRef>
              <c:f>outputCompareCoverageClose!$A$3:$A$21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outputCompareCoverageClose!$B$3:$B$21</c:f>
              <c:numCache>
                <c:formatCode>General</c:formatCode>
                <c:ptCount val="19"/>
                <c:pt idx="0">
                  <c:v>0.39570067310500001</c:v>
                </c:pt>
                <c:pt idx="1">
                  <c:v>0.34342341984300001</c:v>
                </c:pt>
                <c:pt idx="2">
                  <c:v>0.32303144604299999</c:v>
                </c:pt>
                <c:pt idx="3">
                  <c:v>0.31696631457000002</c:v>
                </c:pt>
                <c:pt idx="4">
                  <c:v>0.30656079050200002</c:v>
                </c:pt>
                <c:pt idx="5">
                  <c:v>0.29453144910000001</c:v>
                </c:pt>
                <c:pt idx="6">
                  <c:v>0.291855428458</c:v>
                </c:pt>
                <c:pt idx="7">
                  <c:v>0.29073343384</c:v>
                </c:pt>
                <c:pt idx="8">
                  <c:v>0.28790758707800002</c:v>
                </c:pt>
                <c:pt idx="9">
                  <c:v>0.28327914981500002</c:v>
                </c:pt>
                <c:pt idx="10">
                  <c:v>0.28237224972399999</c:v>
                </c:pt>
                <c:pt idx="11">
                  <c:v>0.28451100527500001</c:v>
                </c:pt>
                <c:pt idx="12">
                  <c:v>0.288685419093</c:v>
                </c:pt>
                <c:pt idx="13">
                  <c:v>0.287291229308</c:v>
                </c:pt>
                <c:pt idx="14">
                  <c:v>0.286465210277</c:v>
                </c:pt>
                <c:pt idx="15">
                  <c:v>0.28520393328400001</c:v>
                </c:pt>
                <c:pt idx="16">
                  <c:v>0.28326098764800001</c:v>
                </c:pt>
                <c:pt idx="17">
                  <c:v>0.28226171402099998</c:v>
                </c:pt>
                <c:pt idx="18">
                  <c:v>0.326987494037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outputCompareCoverageClose!$C$2</c:f>
              <c:strCache>
                <c:ptCount val="1"/>
                <c:pt idx="0">
                  <c:v>Target 2</c:v>
                </c:pt>
              </c:strCache>
            </c:strRef>
          </c:tx>
          <c:cat>
            <c:numRef>
              <c:f>outputCompareCoverageClose!$A$3:$A$21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outputCompareCoverageClose!$C$3:$C$21</c:f>
              <c:numCache>
                <c:formatCode>General</c:formatCode>
                <c:ptCount val="19"/>
                <c:pt idx="0">
                  <c:v>0.35792790912</c:v>
                </c:pt>
                <c:pt idx="1">
                  <c:v>0.314231901082</c:v>
                </c:pt>
                <c:pt idx="2">
                  <c:v>0.26768236070700002</c:v>
                </c:pt>
                <c:pt idx="3">
                  <c:v>0.26861309286899998</c:v>
                </c:pt>
                <c:pt idx="4">
                  <c:v>0.27171288796800003</c:v>
                </c:pt>
                <c:pt idx="5">
                  <c:v>0.26909015979500001</c:v>
                </c:pt>
                <c:pt idx="6">
                  <c:v>0.262484006667</c:v>
                </c:pt>
                <c:pt idx="7">
                  <c:v>0.26249635451600001</c:v>
                </c:pt>
                <c:pt idx="8">
                  <c:v>0.263554263259</c:v>
                </c:pt>
                <c:pt idx="9">
                  <c:v>0.26299520682100003</c:v>
                </c:pt>
                <c:pt idx="10">
                  <c:v>0.26039668161399998</c:v>
                </c:pt>
                <c:pt idx="11">
                  <c:v>0.26058140724099998</c:v>
                </c:pt>
                <c:pt idx="12">
                  <c:v>0.26137179136100003</c:v>
                </c:pt>
                <c:pt idx="13">
                  <c:v>0.26093383604600001</c:v>
                </c:pt>
                <c:pt idx="14">
                  <c:v>0.25941605990099997</c:v>
                </c:pt>
                <c:pt idx="15">
                  <c:v>0.25928889038500003</c:v>
                </c:pt>
                <c:pt idx="16">
                  <c:v>0.25941116022900002</c:v>
                </c:pt>
                <c:pt idx="17">
                  <c:v>0.25928740176100001</c:v>
                </c:pt>
                <c:pt idx="18">
                  <c:v>0.16793235564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outputCompareCoverageClose!$D$2</c:f>
              <c:strCache>
                <c:ptCount val="1"/>
                <c:pt idx="0">
                  <c:v>Target 3</c:v>
                </c:pt>
              </c:strCache>
            </c:strRef>
          </c:tx>
          <c:cat>
            <c:numRef>
              <c:f>outputCompareCoverageClose!$A$3:$A$21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outputCompareCoverageClose!$D$3:$D$21</c:f>
              <c:numCache>
                <c:formatCode>General</c:formatCode>
                <c:ptCount val="19"/>
                <c:pt idx="0">
                  <c:v>0.24637141736500001</c:v>
                </c:pt>
                <c:pt idx="1">
                  <c:v>0.26022874509100002</c:v>
                </c:pt>
                <c:pt idx="2">
                  <c:v>0.233780247877</c:v>
                </c:pt>
                <c:pt idx="3">
                  <c:v>0.22296553129900001</c:v>
                </c:pt>
                <c:pt idx="4">
                  <c:v>0.22990817679299999</c:v>
                </c:pt>
                <c:pt idx="5">
                  <c:v>0.23647979153500001</c:v>
                </c:pt>
                <c:pt idx="6">
                  <c:v>0.237815311669</c:v>
                </c:pt>
                <c:pt idx="7">
                  <c:v>0.23519129452099999</c:v>
                </c:pt>
                <c:pt idx="8">
                  <c:v>0.23703817747200001</c:v>
                </c:pt>
                <c:pt idx="9">
                  <c:v>0.23943208735800001</c:v>
                </c:pt>
                <c:pt idx="10">
                  <c:v>0.240280598929</c:v>
                </c:pt>
                <c:pt idx="11">
                  <c:v>0.23937509195000001</c:v>
                </c:pt>
                <c:pt idx="12">
                  <c:v>0.24062310338199999</c:v>
                </c:pt>
                <c:pt idx="13">
                  <c:v>0.241624640423</c:v>
                </c:pt>
                <c:pt idx="14">
                  <c:v>0.24197751711599999</c:v>
                </c:pt>
                <c:pt idx="15">
                  <c:v>0.241240638407</c:v>
                </c:pt>
                <c:pt idx="16">
                  <c:v>0.24171991282999999</c:v>
                </c:pt>
                <c:pt idx="17">
                  <c:v>0.242221204179</c:v>
                </c:pt>
                <c:pt idx="18">
                  <c:v>0.28508272733899997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outputCompareCoverageClose!$E$2</c:f>
              <c:strCache>
                <c:ptCount val="1"/>
                <c:pt idx="0">
                  <c:v>Target 4</c:v>
                </c:pt>
              </c:strCache>
            </c:strRef>
          </c:tx>
          <c:cat>
            <c:numRef>
              <c:f>outputCompareCoverageClose!$A$3:$A$21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outputCompareCoverageClose!$E$3:$E$21</c:f>
              <c:numCache>
                <c:formatCode>General</c:formatCode>
                <c:ptCount val="19"/>
                <c:pt idx="0" formatCode="0.00E+00">
                  <c:v>4.0999999999999998E-10</c:v>
                </c:pt>
                <c:pt idx="1">
                  <c:v>8.2115933985E-2</c:v>
                </c:pt>
                <c:pt idx="2">
                  <c:v>0.17550594537399999</c:v>
                </c:pt>
                <c:pt idx="3">
                  <c:v>0.19145506126199999</c:v>
                </c:pt>
                <c:pt idx="4">
                  <c:v>0.19181814473700001</c:v>
                </c:pt>
                <c:pt idx="5">
                  <c:v>0.199898599569</c:v>
                </c:pt>
                <c:pt idx="6">
                  <c:v>0.207845253206</c:v>
                </c:pt>
                <c:pt idx="7">
                  <c:v>0.211578917123</c:v>
                </c:pt>
                <c:pt idx="8">
                  <c:v>0.211499972191</c:v>
                </c:pt>
                <c:pt idx="9">
                  <c:v>0.214293556005</c:v>
                </c:pt>
                <c:pt idx="10">
                  <c:v>0.216950469733</c:v>
                </c:pt>
                <c:pt idx="11">
                  <c:v>0.215532495533</c:v>
                </c:pt>
                <c:pt idx="12">
                  <c:v>0.20931968616300001</c:v>
                </c:pt>
                <c:pt idx="13">
                  <c:v>0.210150294224</c:v>
                </c:pt>
                <c:pt idx="14">
                  <c:v>0.21214121270700001</c:v>
                </c:pt>
                <c:pt idx="15">
                  <c:v>0.21426653792399999</c:v>
                </c:pt>
                <c:pt idx="16">
                  <c:v>0.21560793929200001</c:v>
                </c:pt>
                <c:pt idx="17">
                  <c:v>0.21622968003900001</c:v>
                </c:pt>
                <c:pt idx="18">
                  <c:v>0.21999742298399999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outputCompareCoverageClose!$F$2</c:f>
              <c:strCache>
                <c:ptCount val="1"/>
                <c:pt idx="0">
                  <c:v>Target 1(SSE)</c:v>
                </c:pt>
              </c:strCache>
            </c:strRef>
          </c:tx>
          <c:spPr>
            <a:ln>
              <a:solidFill>
                <a:schemeClr val="accent2"/>
              </a:solidFill>
              <a:prstDash val="sysDash"/>
            </a:ln>
          </c:spPr>
          <c:marker>
            <c:symbol val="none"/>
          </c:marker>
          <c:cat>
            <c:numRef>
              <c:f>outputCompareCoverageClose!$A$3:$A$21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outputCompareCoverageClose!$F$3:$F$21</c:f>
              <c:numCache>
                <c:formatCode>General</c:formatCode>
                <c:ptCount val="19"/>
                <c:pt idx="0">
                  <c:v>0.27547912981641398</c:v>
                </c:pt>
                <c:pt idx="1">
                  <c:v>0.27547912981641398</c:v>
                </c:pt>
                <c:pt idx="2">
                  <c:v>0.27547912981641398</c:v>
                </c:pt>
                <c:pt idx="3">
                  <c:v>0.27547912981641398</c:v>
                </c:pt>
                <c:pt idx="4">
                  <c:v>0.27547912981641398</c:v>
                </c:pt>
                <c:pt idx="5">
                  <c:v>0.27547912981641398</c:v>
                </c:pt>
                <c:pt idx="6">
                  <c:v>0.27547912981641398</c:v>
                </c:pt>
                <c:pt idx="7">
                  <c:v>0.27547912981641398</c:v>
                </c:pt>
                <c:pt idx="8">
                  <c:v>0.27547912981641398</c:v>
                </c:pt>
                <c:pt idx="9">
                  <c:v>0.27547912981641398</c:v>
                </c:pt>
                <c:pt idx="10">
                  <c:v>0.27547912981641398</c:v>
                </c:pt>
                <c:pt idx="11">
                  <c:v>0.27547912981641398</c:v>
                </c:pt>
                <c:pt idx="12">
                  <c:v>0.27547912981641398</c:v>
                </c:pt>
                <c:pt idx="13">
                  <c:v>0.27547912981641398</c:v>
                </c:pt>
                <c:pt idx="14">
                  <c:v>0.27547912981641398</c:v>
                </c:pt>
                <c:pt idx="15">
                  <c:v>0.27547912981641398</c:v>
                </c:pt>
                <c:pt idx="16">
                  <c:v>0.27547912981641398</c:v>
                </c:pt>
                <c:pt idx="17">
                  <c:v>0.27547912981641398</c:v>
                </c:pt>
                <c:pt idx="18">
                  <c:v>0.27547912981641398</c:v>
                </c:pt>
              </c:numCache>
            </c:numRef>
          </c:val>
          <c:smooth val="0"/>
        </c:ser>
        <c:ser>
          <c:idx val="6"/>
          <c:order val="5"/>
          <c:tx>
            <c:strRef>
              <c:f>outputCompareCoverageClose!$G$2</c:f>
              <c:strCache>
                <c:ptCount val="1"/>
                <c:pt idx="0">
                  <c:v>Target 2(SSE)</c:v>
                </c:pt>
              </c:strCache>
            </c:strRef>
          </c:tx>
          <c:spPr>
            <a:ln>
              <a:solidFill>
                <a:schemeClr val="accent3"/>
              </a:solidFill>
              <a:prstDash val="sysDash"/>
            </a:ln>
          </c:spPr>
          <c:marker>
            <c:symbol val="none"/>
          </c:marker>
          <c:cat>
            <c:numRef>
              <c:f>outputCompareCoverageClose!$A$3:$A$21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outputCompareCoverageClose!$G$3:$G$21</c:f>
              <c:numCache>
                <c:formatCode>General</c:formatCode>
                <c:ptCount val="19"/>
                <c:pt idx="0">
                  <c:v>0.25901274640315097</c:v>
                </c:pt>
                <c:pt idx="1">
                  <c:v>0.25901274640315097</c:v>
                </c:pt>
                <c:pt idx="2">
                  <c:v>0.25901274640315097</c:v>
                </c:pt>
                <c:pt idx="3">
                  <c:v>0.25901274640315097</c:v>
                </c:pt>
                <c:pt idx="4">
                  <c:v>0.25901274640315097</c:v>
                </c:pt>
                <c:pt idx="5">
                  <c:v>0.25901274640315097</c:v>
                </c:pt>
                <c:pt idx="6">
                  <c:v>0.25901274640315097</c:v>
                </c:pt>
                <c:pt idx="7">
                  <c:v>0.25901274640315097</c:v>
                </c:pt>
                <c:pt idx="8">
                  <c:v>0.25901274640315097</c:v>
                </c:pt>
                <c:pt idx="9">
                  <c:v>0.25901274640315097</c:v>
                </c:pt>
                <c:pt idx="10">
                  <c:v>0.25901274640315097</c:v>
                </c:pt>
                <c:pt idx="11">
                  <c:v>0.25901274640315097</c:v>
                </c:pt>
                <c:pt idx="12">
                  <c:v>0.25901274640315097</c:v>
                </c:pt>
                <c:pt idx="13">
                  <c:v>0.25901274640315097</c:v>
                </c:pt>
                <c:pt idx="14">
                  <c:v>0.25901274640315097</c:v>
                </c:pt>
                <c:pt idx="15">
                  <c:v>0.25901274640315097</c:v>
                </c:pt>
                <c:pt idx="16">
                  <c:v>0.25901274640315097</c:v>
                </c:pt>
                <c:pt idx="17">
                  <c:v>0.25901274640315097</c:v>
                </c:pt>
                <c:pt idx="18">
                  <c:v>0.25901274640315097</c:v>
                </c:pt>
              </c:numCache>
            </c:numRef>
          </c:val>
          <c:smooth val="0"/>
        </c:ser>
        <c:ser>
          <c:idx val="7"/>
          <c:order val="6"/>
          <c:tx>
            <c:strRef>
              <c:f>outputCompareCoverageClose!$H$2</c:f>
              <c:strCache>
                <c:ptCount val="1"/>
                <c:pt idx="0">
                  <c:v>Target 3(SSE)</c:v>
                </c:pt>
              </c:strCache>
            </c:strRef>
          </c:tx>
          <c:spPr>
            <a:ln>
              <a:solidFill>
                <a:schemeClr val="accent4"/>
              </a:solidFill>
              <a:prstDash val="sysDash"/>
            </a:ln>
          </c:spPr>
          <c:marker>
            <c:symbol val="none"/>
          </c:marker>
          <c:cat>
            <c:numRef>
              <c:f>outputCompareCoverageClose!$A$3:$A$21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outputCompareCoverageClose!$H$3:$H$21</c:f>
              <c:numCache>
                <c:formatCode>General</c:formatCode>
                <c:ptCount val="19"/>
                <c:pt idx="0">
                  <c:v>0.24178048469159599</c:v>
                </c:pt>
                <c:pt idx="1">
                  <c:v>0.24178048469159599</c:v>
                </c:pt>
                <c:pt idx="2">
                  <c:v>0.24178048469159599</c:v>
                </c:pt>
                <c:pt idx="3">
                  <c:v>0.24178048469159599</c:v>
                </c:pt>
                <c:pt idx="4">
                  <c:v>0.24178048469159599</c:v>
                </c:pt>
                <c:pt idx="5">
                  <c:v>0.24178048469159599</c:v>
                </c:pt>
                <c:pt idx="6">
                  <c:v>0.24178048469159599</c:v>
                </c:pt>
                <c:pt idx="7">
                  <c:v>0.24178048469159599</c:v>
                </c:pt>
                <c:pt idx="8">
                  <c:v>0.24178048469159599</c:v>
                </c:pt>
                <c:pt idx="9">
                  <c:v>0.24178048469159599</c:v>
                </c:pt>
                <c:pt idx="10">
                  <c:v>0.24178048469159599</c:v>
                </c:pt>
                <c:pt idx="11">
                  <c:v>0.24178048469159599</c:v>
                </c:pt>
                <c:pt idx="12">
                  <c:v>0.24178048469159599</c:v>
                </c:pt>
                <c:pt idx="13">
                  <c:v>0.24178048469159599</c:v>
                </c:pt>
                <c:pt idx="14">
                  <c:v>0.24178048469159599</c:v>
                </c:pt>
                <c:pt idx="15">
                  <c:v>0.24178048469159599</c:v>
                </c:pt>
                <c:pt idx="16">
                  <c:v>0.24178048469159599</c:v>
                </c:pt>
                <c:pt idx="17">
                  <c:v>0.24178048469159599</c:v>
                </c:pt>
                <c:pt idx="18">
                  <c:v>0.24178048469159599</c:v>
                </c:pt>
              </c:numCache>
            </c:numRef>
          </c:val>
          <c:smooth val="0"/>
        </c:ser>
        <c:ser>
          <c:idx val="8"/>
          <c:order val="7"/>
          <c:tx>
            <c:strRef>
              <c:f>outputCompareCoverageClose!$I$2</c:f>
              <c:strCache>
                <c:ptCount val="1"/>
                <c:pt idx="0">
                  <c:v>Target 4(SSE)</c:v>
                </c:pt>
              </c:strCache>
            </c:strRef>
          </c:tx>
          <c:spPr>
            <a:ln>
              <a:solidFill>
                <a:schemeClr val="accent5"/>
              </a:solidFill>
              <a:prstDash val="sysDash"/>
            </a:ln>
          </c:spPr>
          <c:marker>
            <c:symbol val="none"/>
          </c:marker>
          <c:cat>
            <c:numRef>
              <c:f>outputCompareCoverageClose!$A$3:$A$21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outputCompareCoverageClose!$I$3:$I$21</c:f>
              <c:numCache>
                <c:formatCode>General</c:formatCode>
                <c:ptCount val="19"/>
                <c:pt idx="0">
                  <c:v>0.223727639088839</c:v>
                </c:pt>
                <c:pt idx="1">
                  <c:v>0.223727639088839</c:v>
                </c:pt>
                <c:pt idx="2">
                  <c:v>0.223727639088839</c:v>
                </c:pt>
                <c:pt idx="3">
                  <c:v>0.223727639088839</c:v>
                </c:pt>
                <c:pt idx="4">
                  <c:v>0.223727639088839</c:v>
                </c:pt>
                <c:pt idx="5">
                  <c:v>0.223727639088839</c:v>
                </c:pt>
                <c:pt idx="6">
                  <c:v>0.223727639088839</c:v>
                </c:pt>
                <c:pt idx="7">
                  <c:v>0.223727639088839</c:v>
                </c:pt>
                <c:pt idx="8">
                  <c:v>0.223727639088839</c:v>
                </c:pt>
                <c:pt idx="9">
                  <c:v>0.223727639088839</c:v>
                </c:pt>
                <c:pt idx="10">
                  <c:v>0.223727639088839</c:v>
                </c:pt>
                <c:pt idx="11">
                  <c:v>0.223727639088839</c:v>
                </c:pt>
                <c:pt idx="12">
                  <c:v>0.223727639088839</c:v>
                </c:pt>
                <c:pt idx="13">
                  <c:v>0.223727639088839</c:v>
                </c:pt>
                <c:pt idx="14">
                  <c:v>0.223727639088839</c:v>
                </c:pt>
                <c:pt idx="15">
                  <c:v>0.223727639088839</c:v>
                </c:pt>
                <c:pt idx="16">
                  <c:v>0.223727639088839</c:v>
                </c:pt>
                <c:pt idx="17">
                  <c:v>0.223727639088839</c:v>
                </c:pt>
                <c:pt idx="18">
                  <c:v>0.223727639088839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730560"/>
        <c:axId val="55732480"/>
      </c:lineChart>
      <c:catAx>
        <c:axId val="55730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Observations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732480"/>
        <c:crosses val="autoZero"/>
        <c:auto val="1"/>
        <c:lblAlgn val="ctr"/>
        <c:lblOffset val="100"/>
        <c:noMultiLvlLbl val="0"/>
      </c:catAx>
      <c:valAx>
        <c:axId val="55732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Coverage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730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1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6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7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9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6F15-3C1B-4282-9D1F-FC0BD3A46A88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014235"/>
              </p:ext>
            </p:extLst>
          </p:nvPr>
        </p:nvGraphicFramePr>
        <p:xfrm>
          <a:off x="381000" y="14784"/>
          <a:ext cx="8458200" cy="585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711419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followed the assumptions in the analysis section: Zero sum game, 1 resources, reward of defender and penalty of attacker = 0.  The payoffs for the reward of the attacker is t1=100, t2=80, t3=60, and t4=40, as indicated in the brackets in the title of the chart.  The dashed lines represent the SSE coverage as computed by Eraser.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7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726805"/>
              </p:ext>
            </p:extLst>
          </p:nvPr>
        </p:nvGraphicFramePr>
        <p:xfrm>
          <a:off x="152400" y="152400"/>
          <a:ext cx="8839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943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payoffs for the attacker’s reward are: t1=90, t2=80, t3=60, t4=50.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36180"/>
              </p:ext>
            </p:extLst>
          </p:nvPr>
        </p:nvGraphicFramePr>
        <p:xfrm>
          <a:off x="0" y="10236"/>
          <a:ext cx="9144000" cy="654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94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teamcore</dc:creator>
  <cp:lastModifiedBy>teamcore</cp:lastModifiedBy>
  <cp:revision>3</cp:revision>
  <dcterms:created xsi:type="dcterms:W3CDTF">2012-01-11T01:44:19Z</dcterms:created>
  <dcterms:modified xsi:type="dcterms:W3CDTF">2012-01-13T01:10:17Z</dcterms:modified>
</cp:coreProperties>
</file>