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4A0-AA36-43A6-8742-B0A6F5C1A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F453F-D449-4F28-9A7D-0A7027AD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5EE8E-C933-4816-8447-F5775C1B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D1E34-708E-41CC-BC79-E4C86769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090E7-26B9-4B65-94BA-491AA6AC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23921-F43C-45D5-8F8D-A282F17B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32176-9131-45E7-B2CF-8A151E8B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5E804-F93A-48FC-A855-9ADE7C04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21DC9-E26A-4708-A8BC-C18BC82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3BD70-BF6C-44F1-BA7A-BA1A67F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8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E030E-4131-4557-B402-54EDEDC2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42D25-09F2-4E44-AB49-CE031C64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34501-E114-45C4-A627-3D36198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E0A60-0E15-482B-A7F1-2494939D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94FB-CA84-437B-953F-28AAF3BF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A075-C7B7-4C63-BEEE-983E8BC4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2EDF-CF82-45FD-BA86-5F8F6B6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F34C5-9198-46C7-9817-04C0E9B5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87553-C3DB-4769-97F6-C2543EB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C264-7B30-476E-A8E2-350F720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0E21C-2B06-4E20-A63A-F5500BE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48EB6-E90E-4325-AF5D-57D166F6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36B07-9C9A-4BED-8FF6-DC62D4DC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4C44B-6D5C-4DA3-A7E8-9791FA74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B681D-4D2E-432D-AE43-A46E7FE7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078-6D17-4671-AF42-6B87ABEE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6EBBE-34D0-4975-A676-2EA8060A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6A13D-4AB1-4281-9FC3-F15025BD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87D70-C345-467A-9367-1C8C1BC7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34CCF-5950-4566-876B-EF1DF643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B7809-6AA8-4469-B768-769CB5E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34C62-403F-4CA8-823E-AFABF24E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173E3-945C-48FB-B617-01A5112E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E8097-E942-4060-A5CB-44AC116E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A57B0-2B1A-4A79-9762-ABC9FFF22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DDD1D-141E-4F04-92CB-7D9A2C1C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2B813-D842-4DC6-B13F-6EC56B1C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31DA71-2E28-4A26-8CC5-FF2AD8C4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4E293C-5ED9-4515-8C82-65A7E109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56337-5829-4A8B-AF36-D02E71AD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7738-4486-42F8-A947-36487824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A565B-0CC7-472A-A2C0-7DE795E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AD6C7-FC32-4401-8BFD-F1DA003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8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79BFB-FB56-405B-B6D7-79D154D5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39896-58E9-42CA-AF65-798130D7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867F9-9492-4196-8EC2-6361B6CC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8A0A-A095-46F1-A3C8-6FEC9656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C0111-D106-4508-A351-87188504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9289D-3034-4CFF-9244-3D18CF49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F644F-B489-4B60-8A03-43FA95D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0A102-8C32-4B61-AA86-24078A5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62317-8077-44DE-9D93-AFDAD424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523A7-8133-49F6-881E-9F0E3E3E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B8CC7-0BD7-491E-8704-FD191B6F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3F2D9-6B31-4126-9EC0-5BAE416B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49F11-2FD7-4E21-8F0A-4FEB4FE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61553-2738-42D0-A7B2-26868B34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873B3-36B4-4C72-9863-0E98C777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C2BD4-ABFE-4848-BDBF-6BBC2B3F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68797-B1E5-4E3C-92DA-CF2E519F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2C09F-09D7-40FC-B5B5-07C35A44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60E8-0ED0-4FFD-B54B-691AC03ACD1D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155DE-DF10-465C-BE8D-7266EBDB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62971-BF82-439A-8B8A-5A6281BD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7F33-863F-4AA1-89EF-135FDF41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7C41A-951D-4E4F-A1AF-C631D9218B05}"/>
              </a:ext>
            </a:extLst>
          </p:cNvPr>
          <p:cNvSpPr txBox="1"/>
          <p:nvPr/>
        </p:nvSpPr>
        <p:spPr>
          <a:xfrm>
            <a:off x="466951" y="3234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P</a:t>
            </a:r>
            <a:r>
              <a:rPr lang="en-US" altLang="ko-KR" sz="2400" dirty="0">
                <a:solidFill>
                  <a:schemeClr val="tx2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roject </a:t>
            </a:r>
            <a:r>
              <a:rPr lang="en-US" altLang="ko-KR" sz="3200" b="1" dirty="0">
                <a:solidFill>
                  <a:schemeClr val="accent1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M</a:t>
            </a:r>
            <a:r>
              <a:rPr lang="en-US" altLang="ko-KR" sz="2400" dirty="0">
                <a:solidFill>
                  <a:schemeClr val="tx2"/>
                </a:solidFill>
                <a:latin typeface="Arial Narrow" panose="020B0606020202030204" pitchFamily="34" charset="0"/>
                <a:ea typeface="휴먼둥근헤드라인" panose="02030504000101010101" pitchFamily="18" charset="-127"/>
              </a:rPr>
              <a:t>anagement</a:t>
            </a:r>
            <a:endParaRPr lang="ko-KR" altLang="en-US" sz="2400" dirty="0">
              <a:solidFill>
                <a:schemeClr val="tx2"/>
              </a:solidFill>
              <a:latin typeface="Arial Narrow" panose="020B0606020202030204" pitchFamily="34" charset="0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97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Narrow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changhan.kr@gmail.com</dc:creator>
  <cp:lastModifiedBy>changhan.kr@gmail.com</cp:lastModifiedBy>
  <cp:revision>3</cp:revision>
  <dcterms:created xsi:type="dcterms:W3CDTF">2020-05-01T13:16:30Z</dcterms:created>
  <dcterms:modified xsi:type="dcterms:W3CDTF">2020-05-01T13:49:02Z</dcterms:modified>
</cp:coreProperties>
</file>