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40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</a:t>
            </a:r>
            <a:r>
              <a:rPr lang="en-US" dirty="0" smtClean="0"/>
              <a:t>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</a:t>
            </a:r>
            <a:r>
              <a:rPr lang="en-US" dirty="0" smtClean="0">
                <a:solidFill>
                  <a:srgbClr val="FFFFFF"/>
                </a:solidFill>
              </a:rPr>
              <a:t>dashboard + Turbine + RabbitMQ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</a:t>
            </a:r>
            <a:r>
              <a:rPr lang="en-US" dirty="0" smtClean="0"/>
              <a:t>Command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publishers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27556</TotalTime>
  <Words>385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254</cp:revision>
  <dcterms:created xsi:type="dcterms:W3CDTF">2015-10-05T21:15:00Z</dcterms:created>
  <dcterms:modified xsi:type="dcterms:W3CDTF">2016-04-07T17:38:12Z</dcterms:modified>
  <cp:category/>
</cp:coreProperties>
</file>