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353" r:id="rId5"/>
    <p:sldId id="360" r:id="rId6"/>
    <p:sldId id="373" r:id="rId7"/>
    <p:sldId id="374" r:id="rId8"/>
    <p:sldId id="375" r:id="rId9"/>
    <p:sldId id="376" r:id="rId10"/>
    <p:sldId id="3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1176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at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AT&amp;T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5" name="Picture 4" descr="att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86" y="104943"/>
            <a:ext cx="986117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8" name="Picture 7" descr="att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104943"/>
            <a:ext cx="702093" cy="6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9:30 AM - 10:30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:30 AM - 10:45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:45 AM - 12:00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12:00 PM - 12:45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12:45 PM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1:30 PM - 2:45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2:45 PM - 3:00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3:00 PM - 3:45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>
                <a:solidFill>
                  <a:srgbClr val="FFFFFF"/>
                </a:solidFill>
                <a:sym typeface="Arial"/>
              </a:rPr>
              <a:t>:45 PM - 4:30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4:30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</a:t>
            </a:r>
            <a:r>
              <a:rPr lang="en-US" dirty="0">
                <a:solidFill>
                  <a:srgbClr val="8064A2"/>
                </a:solidFill>
                <a:sym typeface="Arial"/>
              </a:rPr>
              <a:t>-Up 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phopper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CN-Workshop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-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ATT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>
                <a:solidFill>
                  <a:srgbClr val="4F81BD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</a:t>
            </a:r>
            <a:r>
              <a:rPr lang="en-US" sz="2000" dirty="0">
                <a:solidFill>
                  <a:schemeClr val="accent6"/>
                </a:solidFill>
                <a:sym typeface="Arial"/>
              </a:rPr>
              <a:t>:/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64100" y="645737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Polaris* Availability Zones x 3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40" name="Shape 195"/>
          <p:cNvSpPr txBox="1">
            <a:spLocks noGrp="1"/>
          </p:cNvSpPr>
          <p:nvPr>
            <p:ph type="title"/>
          </p:nvPr>
        </p:nvSpPr>
        <p:spPr>
          <a:xfrm>
            <a:off x="113722" y="120953"/>
            <a:ext cx="9030278" cy="474445"/>
          </a:xfrm>
        </p:spPr>
        <p:txBody>
          <a:bodyPr/>
          <a:lstStyle/>
          <a:p>
            <a:pPr lvl="0" algn="l"/>
            <a:r>
              <a:rPr lang="en-US" b="1" dirty="0" smtClean="0">
                <a:solidFill>
                  <a:srgbClr val="13A78D"/>
                </a:solidFill>
                <a:sym typeface="Arial"/>
              </a:rPr>
              <a:t>ATT’s Cloud </a:t>
            </a:r>
            <a:r>
              <a:rPr lang="en-US" b="1" dirty="0" smtClean="0">
                <a:solidFill>
                  <a:srgbClr val="13A78D"/>
                </a:solidFill>
                <a:sym typeface="Arial"/>
              </a:rPr>
              <a:t>Foundry</a:t>
            </a:r>
            <a:endParaRPr lang="en-US" b="1" dirty="0">
              <a:solidFill>
                <a:srgbClr val="13A78D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1739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26878</TotalTime>
  <Words>280</Words>
  <Application>Microsoft Macintosh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  <vt:lpstr>ATT’s Cloud Foundry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263</cp:revision>
  <dcterms:created xsi:type="dcterms:W3CDTF">2015-10-05T21:15:00Z</dcterms:created>
  <dcterms:modified xsi:type="dcterms:W3CDTF">2016-05-17T15:04:43Z</dcterms:modified>
  <cp:category/>
</cp:coreProperties>
</file>