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4" autoAdjust="0"/>
    <p:restoredTop sz="83025" autoAdjust="0"/>
  </p:normalViewPr>
  <p:slideViewPr>
    <p:cSldViewPr snapToGrid="0" snapToObjects="1">
      <p:cViewPr>
        <p:scale>
          <a:sx n="76" d="100"/>
          <a:sy n="76" d="100"/>
        </p:scale>
        <p:origin x="-1624" y="-512"/>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5/17/16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5/17/16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pic>
        <p:nvPicPr>
          <p:cNvPr id="7" name="Picture 6" descr="att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7486" y="104943"/>
            <a:ext cx="986117" cy="977900"/>
          </a:xfrm>
          <a:prstGeom prst="rect">
            <a:avLst/>
          </a:prstGeom>
        </p:spPr>
      </p:pic>
    </p:spTree>
    <p:extLst>
      <p:ext uri="{BB962C8B-B14F-4D97-AF65-F5344CB8AC3E}">
        <p14:creationId xmlns:p14="http://schemas.microsoft.com/office/powerpoint/2010/main" val="37047495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27563</TotalTime>
  <Words>688</Words>
  <Application>Microsoft Macintosh PowerPoint</Application>
  <PresentationFormat>On-screen Show (16:9)</PresentationFormat>
  <Paragraphs>96</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Paul Hopper</cp:lastModifiedBy>
  <cp:revision>264</cp:revision>
  <dcterms:created xsi:type="dcterms:W3CDTF">2015-10-05T21:15:00Z</dcterms:created>
  <dcterms:modified xsi:type="dcterms:W3CDTF">2016-05-17T15:07:27Z</dcterms:modified>
  <cp:category/>
</cp:coreProperties>
</file>