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6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38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11:30 get setup to do the install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470" y="-52294"/>
            <a:ext cx="9218705" cy="521073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495798" y="948765"/>
            <a:ext cx="4722906" cy="4258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31587" y="318403"/>
            <a:ext cx="8538883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2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28882" y="1192686"/>
            <a:ext cx="3957918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0" y="956795"/>
            <a:ext cx="4495800" cy="4250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878787"/>
              </a:buClr>
              <a:buFont typeface="Arial"/>
              <a:buNone/>
              <a:defRPr sz="3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66059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488200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10342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732485" y="1822333"/>
            <a:ext cx="2039470" cy="277207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006FD6"/>
              </a:buClr>
              <a:buFont typeface="Arial"/>
              <a:buNone/>
              <a:defRPr sz="2400" b="1" i="0" u="none" strike="noStrike" cap="none">
                <a:solidFill>
                  <a:srgbClr val="006F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57200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22250" algn="l" rtl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2548960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1863AF"/>
              </a:buClr>
              <a:buFont typeface="Arial"/>
              <a:buNone/>
              <a:defRPr sz="2400" b="1" i="0" u="none" strike="noStrike" cap="non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4"/>
          </p:nvPr>
        </p:nvSpPr>
        <p:spPr>
          <a:xfrm>
            <a:off x="2548960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2225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5"/>
          </p:nvPr>
        </p:nvSpPr>
        <p:spPr>
          <a:xfrm>
            <a:off x="4655664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1863AF"/>
              </a:buClr>
              <a:buFont typeface="Arial"/>
              <a:buNone/>
              <a:defRPr sz="2400" b="1" i="0" u="none" strike="noStrike" cap="non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6"/>
          </p:nvPr>
        </p:nvSpPr>
        <p:spPr>
          <a:xfrm>
            <a:off x="4655664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2225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7"/>
          </p:nvPr>
        </p:nvSpPr>
        <p:spPr>
          <a:xfrm>
            <a:off x="6732485" y="1233420"/>
            <a:ext cx="1948328" cy="514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1863AF"/>
              </a:buClr>
              <a:buFont typeface="Arial"/>
              <a:buNone/>
              <a:defRPr sz="2400" b="1" i="0" u="none" strike="noStrike" cap="none">
                <a:solidFill>
                  <a:srgbClr val="1863A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8"/>
          </p:nvPr>
        </p:nvSpPr>
        <p:spPr>
          <a:xfrm>
            <a:off x="6732485" y="1904515"/>
            <a:ext cx="1948328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2225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878787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878787"/>
              </a:buClr>
              <a:buFont typeface="Arial"/>
              <a:buNone/>
              <a:defRPr sz="3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0" name="Shape 120" descr="Pivotal_Logo_white.png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0" y="373780"/>
            <a:ext cx="9144000" cy="30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1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042146" y="1770528"/>
            <a:ext cx="7059705" cy="1377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FFFFFF"/>
              </a:buClr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8" name="Shape 18" descr="Pattern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5" name="Shape 125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24" name="Shape 24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7232" y="1490695"/>
            <a:ext cx="5842484" cy="193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Shape 31" descr="Piv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Shape 37" descr="Piv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95325" y="1916327"/>
            <a:ext cx="6947615" cy="532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36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4" name="Shape 44" descr="Piv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5325" y="2502216"/>
            <a:ext cx="5828552" cy="437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195325" y="4442307"/>
            <a:ext cx="7881472" cy="379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t="5794" b="5795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623454" y="1898424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Native Applications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Workshop Kickoff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 descr="pivotal_tea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GAI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7816" y="222563"/>
            <a:ext cx="2984964" cy="1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42146" y="3005852"/>
            <a:ext cx="7059705" cy="13774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Welcome!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0" y="373780"/>
            <a:ext cx="9144000" cy="3004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endParaRPr sz="1800" b="1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Shape 145" descr="pivotal155p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96" y="4465685"/>
            <a:ext cx="1968500" cy="55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Screen Shot 2016-04-25 at 8.13.20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6402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238166" y="1993474"/>
            <a:ext cx="4667667" cy="30777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Cincinnati</a:t>
            </a:r>
            <a:r>
              <a:rPr lang="en-US" sz="1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– </a:t>
            </a:r>
            <a:r>
              <a:rPr lang="en-US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r>
              <a:rPr lang="en-US" sz="1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r>
              <a:rPr lang="en-US" b="1" baseline="30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</a:t>
            </a:r>
            <a:r>
              <a:rPr lang="en-US" sz="1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– 8:</a:t>
            </a:r>
            <a:r>
              <a:rPr lang="en-US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AM – </a:t>
            </a:r>
            <a:r>
              <a:rPr lang="en-US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1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:00 PM</a:t>
            </a:r>
          </a:p>
        </p:txBody>
      </p:sp>
      <p:pic>
        <p:nvPicPr>
          <p:cNvPr id="148" name="Shape 148" descr="GAI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6626" y="4020439"/>
            <a:ext cx="2461532" cy="100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786E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Breaks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Lunch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‘The Facilities’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Email &amp; Cellphone Etiquette </a:t>
            </a:r>
          </a:p>
          <a:p>
            <a:pPr marL="342900" marR="0" lvl="0" indent="-34290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Speakers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33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Vinod Dsouza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Manager of Platform Architecture, Pivotal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Ravi Appalla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Platform Architect, Pivotal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786E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5809" y="887649"/>
            <a:ext cx="8917355" cy="3551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8:00 AM - 8:30 </a:t>
            </a:r>
            <a:r>
              <a:rPr lang="en-US" sz="1600" dirty="0" smtClean="0">
                <a:solidFill>
                  <a:srgbClr val="666666"/>
                </a:solidFill>
              </a:rPr>
              <a:t>AM    </a:t>
            </a:r>
            <a:r>
              <a:rPr lang="en-US" sz="1600" b="1" dirty="0" smtClean="0">
                <a:solidFill>
                  <a:srgbClr val="666666"/>
                </a:solidFill>
              </a:rPr>
              <a:t>Breakfast </a:t>
            </a:r>
            <a:r>
              <a:rPr lang="en-US" sz="1600" b="1" dirty="0">
                <a:solidFill>
                  <a:srgbClr val="666666"/>
                </a:solidFill>
              </a:rPr>
              <a:t>and Kickoff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		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r>
              <a:rPr lang="en-US" sz="1600" dirty="0" smtClean="0">
                <a:solidFill>
                  <a:srgbClr val="666666"/>
                </a:solidFill>
              </a:rPr>
              <a:t>          </a:t>
            </a:r>
            <a:r>
              <a:rPr lang="en-US" sz="1600" i="1" dirty="0" smtClean="0">
                <a:solidFill>
                  <a:srgbClr val="666666"/>
                </a:solidFill>
              </a:rPr>
              <a:t>Enjoy </a:t>
            </a:r>
            <a:r>
              <a:rPr lang="en-US" sz="1600" i="1" dirty="0">
                <a:solidFill>
                  <a:srgbClr val="666666"/>
                </a:solidFill>
              </a:rPr>
              <a:t>breakfast with the team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8:30 AM - 9:15 </a:t>
            </a:r>
            <a:r>
              <a:rPr lang="en-US" sz="1600" dirty="0" smtClean="0">
                <a:solidFill>
                  <a:srgbClr val="666666"/>
                </a:solidFill>
              </a:rPr>
              <a:t>AM    </a:t>
            </a:r>
            <a:r>
              <a:rPr lang="en-US" sz="1600" b="1" dirty="0" smtClean="0">
                <a:solidFill>
                  <a:srgbClr val="666666"/>
                </a:solidFill>
              </a:rPr>
              <a:t>Cloud </a:t>
            </a:r>
            <a:r>
              <a:rPr lang="en-US" sz="1600" b="1" dirty="0">
                <a:solidFill>
                  <a:srgbClr val="666666"/>
                </a:solidFill>
              </a:rPr>
              <a:t>Native Introduction</a:t>
            </a:r>
          </a:p>
          <a:p>
            <a:pPr marL="22860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i="1" dirty="0" smtClean="0">
                <a:solidFill>
                  <a:srgbClr val="666666"/>
                </a:solidFill>
              </a:rPr>
              <a:t>  Industry </a:t>
            </a:r>
            <a:r>
              <a:rPr lang="en-US" sz="1600" i="1" dirty="0">
                <a:solidFill>
                  <a:srgbClr val="666666"/>
                </a:solidFill>
              </a:rPr>
              <a:t>Trends and Overview including: 12 Factor Apps, </a:t>
            </a:r>
            <a:r>
              <a:rPr lang="en-US" sz="1600" i="1" dirty="0" err="1">
                <a:solidFill>
                  <a:srgbClr val="666666"/>
                </a:solidFill>
              </a:rPr>
              <a:t>Microservices</a:t>
            </a:r>
            <a:r>
              <a:rPr lang="en-US" sz="1600" i="1" dirty="0">
                <a:solidFill>
                  <a:srgbClr val="666666"/>
                </a:solidFill>
              </a:rPr>
              <a:t> and </a:t>
            </a:r>
            <a:r>
              <a:rPr lang="en-US" sz="1600" i="1" dirty="0" smtClean="0">
                <a:solidFill>
                  <a:srgbClr val="666666"/>
                </a:solidFill>
              </a:rPr>
              <a:t>Cloud   Platforms</a:t>
            </a:r>
            <a:endParaRPr lang="en-US" sz="1600" i="1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9:15 AM - 10:15 AM	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r>
              <a:rPr lang="en-US" sz="1600" dirty="0" smtClean="0">
                <a:solidFill>
                  <a:srgbClr val="666666"/>
                </a:solidFill>
              </a:rPr>
              <a:t> </a:t>
            </a:r>
            <a:r>
              <a:rPr lang="en-US" sz="1600" b="1" dirty="0" smtClean="0">
                <a:solidFill>
                  <a:srgbClr val="666666"/>
                </a:solidFill>
              </a:rPr>
              <a:t>Cloud </a:t>
            </a:r>
            <a:r>
              <a:rPr lang="en-US" sz="1600" b="1" dirty="0">
                <a:solidFill>
                  <a:srgbClr val="666666"/>
                </a:solidFill>
              </a:rPr>
              <a:t>Native Platform</a:t>
            </a:r>
          </a:p>
          <a:p>
            <a:pPr marL="22860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i="1" dirty="0" smtClean="0">
                <a:solidFill>
                  <a:srgbClr val="666666"/>
                </a:solidFill>
              </a:rPr>
              <a:t> An </a:t>
            </a:r>
            <a:r>
              <a:rPr lang="en-US" sz="1600" i="1" dirty="0">
                <a:solidFill>
                  <a:srgbClr val="666666"/>
                </a:solidFill>
              </a:rPr>
              <a:t>overview of Pivotal Cloud Foundry (PCF) and its Architecture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10:15AM - 10:30 AM  </a:t>
            </a:r>
            <a:r>
              <a:rPr lang="en-US" sz="1600" b="1" dirty="0" smtClean="0">
                <a:solidFill>
                  <a:srgbClr val="666666"/>
                </a:solidFill>
              </a:rPr>
              <a:t>Break</a:t>
            </a:r>
            <a:endParaRPr lang="en-US" sz="1600" b="1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10:30 AM - 11:00 </a:t>
            </a:r>
            <a:r>
              <a:rPr lang="en-US" sz="1600" dirty="0">
                <a:solidFill>
                  <a:srgbClr val="666666"/>
                </a:solidFill>
              </a:rPr>
              <a:t>A</a:t>
            </a:r>
            <a:r>
              <a:rPr lang="en-US" sz="1600" dirty="0" smtClean="0">
                <a:solidFill>
                  <a:srgbClr val="666666"/>
                </a:solidFill>
              </a:rPr>
              <a:t>M </a:t>
            </a:r>
            <a:r>
              <a:rPr lang="en-US" sz="1600" b="1" dirty="0" smtClean="0">
                <a:solidFill>
                  <a:srgbClr val="666666"/>
                </a:solidFill>
              </a:rPr>
              <a:t>Cloud </a:t>
            </a:r>
            <a:r>
              <a:rPr lang="en-US" sz="1600" b="1" dirty="0">
                <a:solidFill>
                  <a:srgbClr val="666666"/>
                </a:solidFill>
              </a:rPr>
              <a:t>Native .NET</a:t>
            </a:r>
          </a:p>
          <a:p>
            <a:pPr marL="22860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i="1" dirty="0">
                <a:solidFill>
                  <a:srgbClr val="666666"/>
                </a:solidFill>
              </a:rPr>
              <a:t>Architecture, Cloud Native </a:t>
            </a:r>
            <a:r>
              <a:rPr lang="en-US" sz="1600" i="1" dirty="0" err="1">
                <a:solidFill>
                  <a:srgbClr val="666666"/>
                </a:solidFill>
              </a:rPr>
              <a:t>Antipatterns</a:t>
            </a:r>
            <a:r>
              <a:rPr lang="en-US" sz="1600" i="1" dirty="0">
                <a:solidFill>
                  <a:srgbClr val="666666"/>
                </a:solidFill>
              </a:rPr>
              <a:t>, Demo and Roadmap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 smtClean="0">
                <a:solidFill>
                  <a:srgbClr val="666666"/>
                </a:solidFill>
              </a:rPr>
              <a:t>11</a:t>
            </a:r>
            <a:r>
              <a:rPr lang="en-US" sz="1600" dirty="0">
                <a:solidFill>
                  <a:srgbClr val="666666"/>
                </a:solidFill>
              </a:rPr>
              <a:t>:00 </a:t>
            </a:r>
            <a:r>
              <a:rPr lang="en-US" sz="1600" dirty="0" smtClean="0">
                <a:solidFill>
                  <a:srgbClr val="666666"/>
                </a:solidFill>
              </a:rPr>
              <a:t>AM </a:t>
            </a:r>
            <a:r>
              <a:rPr lang="en-US" sz="1600" dirty="0">
                <a:solidFill>
                  <a:srgbClr val="666666"/>
                </a:solidFill>
              </a:rPr>
              <a:t>- 12:00 </a:t>
            </a:r>
            <a:r>
              <a:rPr lang="en-US" sz="1600" dirty="0" smtClean="0">
                <a:solidFill>
                  <a:srgbClr val="666666"/>
                </a:solidFill>
              </a:rPr>
              <a:t>PM </a:t>
            </a:r>
            <a:r>
              <a:rPr lang="en-US" sz="1600" b="1" dirty="0" smtClean="0">
                <a:solidFill>
                  <a:srgbClr val="666666"/>
                </a:solidFill>
              </a:rPr>
              <a:t>The </a:t>
            </a:r>
            <a:r>
              <a:rPr lang="en-US" sz="1600" b="1" dirty="0">
                <a:solidFill>
                  <a:srgbClr val="666666"/>
                </a:solidFill>
              </a:rPr>
              <a:t>Cloud Native Enterprise</a:t>
            </a:r>
          </a:p>
          <a:p>
            <a:pPr marL="2286000" lvl="0" indent="-18986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                               	</a:t>
            </a:r>
            <a:r>
              <a:rPr lang="en-US" sz="1600" i="1" dirty="0" err="1">
                <a:solidFill>
                  <a:srgbClr val="666666"/>
                </a:solidFill>
              </a:rPr>
              <a:t>Devops</a:t>
            </a:r>
            <a:r>
              <a:rPr lang="en-US" sz="1600" i="1" dirty="0">
                <a:solidFill>
                  <a:srgbClr val="666666"/>
                </a:solidFill>
              </a:rPr>
              <a:t>, Continuous Delivery, </a:t>
            </a:r>
            <a:r>
              <a:rPr lang="en-US" sz="1600" i="1" dirty="0" err="1">
                <a:solidFill>
                  <a:srgbClr val="666666"/>
                </a:solidFill>
              </a:rPr>
              <a:t>Microservices</a:t>
            </a:r>
            <a:r>
              <a:rPr lang="en-US" sz="1600" i="1" dirty="0">
                <a:solidFill>
                  <a:srgbClr val="666666"/>
                </a:solidFill>
              </a:rPr>
              <a:t>, what’s new, what isn’t, what matters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786E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5809" y="1073750"/>
            <a:ext cx="8917355" cy="32730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0" lvl="0" indent="-18986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12:00 PM - 1</a:t>
            </a:r>
            <a:r>
              <a:rPr lang="en-US" sz="1600">
                <a:solidFill>
                  <a:srgbClr val="666666"/>
                </a:solidFill>
              </a:rPr>
              <a:t>:</a:t>
            </a:r>
            <a:r>
              <a:rPr lang="en-US" sz="1600" smtClean="0">
                <a:solidFill>
                  <a:srgbClr val="666666"/>
                </a:solidFill>
              </a:rPr>
              <a:t>00 PM </a:t>
            </a:r>
            <a:r>
              <a:rPr lang="en-US" sz="1600" b="1" smtClean="0">
                <a:solidFill>
                  <a:srgbClr val="666666"/>
                </a:solidFill>
              </a:rPr>
              <a:t>Lunch</a:t>
            </a:r>
            <a:endParaRPr lang="en-US" sz="1600" b="1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		</a:t>
            </a:r>
            <a:r>
              <a:rPr lang="en-US" sz="1600" dirty="0" smtClean="0">
                <a:solidFill>
                  <a:srgbClr val="666666"/>
                </a:solidFill>
              </a:rPr>
              <a:t>        </a:t>
            </a:r>
            <a:r>
              <a:rPr lang="en-US" sz="1600" i="1" dirty="0" smtClean="0">
                <a:solidFill>
                  <a:srgbClr val="666666"/>
                </a:solidFill>
              </a:rPr>
              <a:t>Lunch </a:t>
            </a:r>
            <a:r>
              <a:rPr lang="en-US" sz="1600" i="1" dirty="0">
                <a:solidFill>
                  <a:srgbClr val="666666"/>
                </a:solidFill>
              </a:rPr>
              <a:t>will be provided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1:00  PM - 2:30 PM	</a:t>
            </a:r>
            <a:r>
              <a:rPr lang="en-US" sz="1600" b="1" dirty="0">
                <a:solidFill>
                  <a:srgbClr val="666666"/>
                </a:solidFill>
              </a:rPr>
              <a:t>Developer Workshop</a:t>
            </a:r>
          </a:p>
          <a:p>
            <a:pPr marL="18288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i="1" dirty="0">
                <a:solidFill>
                  <a:srgbClr val="666666"/>
                </a:solidFill>
              </a:rPr>
              <a:t>         Hands-on pushing code with PCF</a:t>
            </a:r>
          </a:p>
          <a:p>
            <a:pPr marL="18288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i="1" dirty="0">
                <a:solidFill>
                  <a:srgbClr val="666666"/>
                </a:solidFill>
              </a:rPr>
              <a:t>         Break as needed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600" dirty="0">
                <a:solidFill>
                  <a:srgbClr val="666666"/>
                </a:solidFill>
              </a:rPr>
              <a:t>2:30 PM - 3:00 PM	</a:t>
            </a:r>
            <a:r>
              <a:rPr lang="en-US" sz="1600" b="1" dirty="0">
                <a:solidFill>
                  <a:srgbClr val="666666"/>
                </a:solidFill>
              </a:rPr>
              <a:t>Wrap Up, Q&amp;A, Feedback</a:t>
            </a:r>
          </a:p>
          <a:p>
            <a:pPr marL="0" marR="0" lvl="0" indent="0" algn="l" rtl="0">
              <a:spcBef>
                <a:spcPts val="32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00" b="1" i="0" u="none" strike="noStrike" cap="none" dirty="0">
              <a:solidFill>
                <a:srgbClr val="666666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0"/>
            <a:ext cx="9144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623454" y="1898424"/>
            <a:ext cx="7897089" cy="20251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Name, Team, Apps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 descr="pivotal_te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Macintosh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Source Sans Pro</vt:lpstr>
      <vt:lpstr>Pivotal_Dark_Template</vt:lpstr>
      <vt:lpstr>PowerPoint Presentation</vt:lpstr>
      <vt:lpstr>PowerPoint Presentation</vt:lpstr>
      <vt:lpstr>Logistics</vt:lpstr>
      <vt:lpstr>Speakers</vt:lpstr>
      <vt:lpstr>Agenda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Raviteja Appalla</cp:lastModifiedBy>
  <cp:revision>3</cp:revision>
  <dcterms:modified xsi:type="dcterms:W3CDTF">2016-08-24T03:55:11Z</dcterms:modified>
</cp:coreProperties>
</file>