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Source Sans Pr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SourceSansPro-regular.fntdata"/><Relationship Id="rId8" Type="http://schemas.openxmlformats.org/officeDocument/2006/relationships/font" Target="fonts/SourceSans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microservices and the platforms for bringing them to production</a:t>
            </a:r>
          </a:p>
          <a:p>
            <a:pPr indent="0" lvl="0" marL="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 Blank log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61" name="Shape 61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7470" y="-52294"/>
            <a:ext cx="9218705" cy="5210736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95798" y="948765"/>
            <a:ext cx="4722906" cy="4258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231587" y="318403"/>
            <a:ext cx="8538883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728882" y="1192686"/>
            <a:ext cx="395791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280"/>
              </a:spcBef>
              <a:buClr>
                <a:srgbClr val="878787"/>
              </a:buClr>
              <a:buFont typeface="Arial"/>
              <a:buNone/>
              <a:defRPr b="0" i="0" sz="1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240"/>
              </a:spcBef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240"/>
              </a:spcBef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0" y="956795"/>
            <a:ext cx="4495800" cy="42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rgbClr val="878787"/>
              </a:buClr>
              <a:buFont typeface="Arial"/>
              <a:buNone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0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280"/>
              </a:spcBef>
              <a:buClr>
                <a:srgbClr val="878787"/>
              </a:buClr>
              <a:buFont typeface="Arial"/>
              <a:buNone/>
              <a:defRPr b="0" i="0" sz="1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240"/>
              </a:spcBef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240"/>
              </a:spcBef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62394" y="3832344"/>
            <a:ext cx="4070350" cy="665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rgbClr val="BFBFBF"/>
              </a:buClr>
              <a:buFont typeface="Arial"/>
              <a:buNone/>
              <a:defRPr b="0" i="1" sz="1100" u="none" cap="none" strike="noStrik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220"/>
              </a:spcBef>
              <a:buClr>
                <a:srgbClr val="878787"/>
              </a:buClr>
              <a:buFont typeface="Arial"/>
              <a:buNone/>
              <a:defRPr b="0" i="0" sz="11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210"/>
              </a:spcBef>
              <a:buClr>
                <a:srgbClr val="878787"/>
              </a:buClr>
              <a:buFont typeface="Arial"/>
              <a:buNone/>
              <a:defRPr b="0" i="0" sz="105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210"/>
              </a:spcBef>
              <a:buClr>
                <a:srgbClr val="878787"/>
              </a:buClr>
              <a:buFont typeface="Arial"/>
              <a:buNone/>
              <a:defRPr b="0" i="0" sz="105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/>
          <p:nvPr>
            <p:ph idx="3" type="pic"/>
          </p:nvPr>
        </p:nvSpPr>
        <p:spPr>
          <a:xfrm>
            <a:off x="4662487" y="1200150"/>
            <a:ext cx="4070350" cy="243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73" name="Shape 73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151334"/>
            <a:ext cx="4040187" cy="75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878787"/>
              </a:buClr>
              <a:buFont typeface="Arial"/>
              <a:buNone/>
              <a:defRPr b="1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57200" y="2016580"/>
            <a:ext cx="4040187" cy="25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45026" y="1151334"/>
            <a:ext cx="4041774" cy="75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878787"/>
              </a:buClr>
              <a:buFont typeface="Arial"/>
              <a:buNone/>
              <a:defRPr b="1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body"/>
          </p:nvPr>
        </p:nvSpPr>
        <p:spPr>
          <a:xfrm>
            <a:off x="4645026" y="2016580"/>
            <a:ext cx="4041774" cy="25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80" name="Shape 80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0" y="373780"/>
            <a:ext cx="9144000" cy="300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1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042146" y="1770528"/>
            <a:ext cx="7059705" cy="1377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FFFFFF"/>
              </a:buClr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480"/>
              </a:spcBef>
              <a:buClr>
                <a:srgbClr val="878787"/>
              </a:buClr>
              <a:buFont typeface="Arial"/>
              <a:buNone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descr="Pattern1.png" id="85" name="Shape 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-67234" y="-126998"/>
            <a:ext cx="9226176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239056" y="465166"/>
            <a:ext cx="8516470" cy="3767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-82176" y="1105646"/>
            <a:ext cx="9226176" cy="40378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878787"/>
              </a:buClr>
              <a:buFont typeface="Arial"/>
              <a:buNone/>
              <a:defRPr b="0" i="0" sz="3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878787"/>
              </a:buClr>
              <a:buFont typeface="Arial"/>
              <a:buNone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878787"/>
              </a:buClr>
              <a:buFont typeface="Arial"/>
              <a:buNone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39056" y="157381"/>
            <a:ext cx="8516470" cy="229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2"/>
              </a:buClr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878787"/>
              </a:buClr>
              <a:buFont typeface="Arial"/>
              <a:buNone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878787"/>
              </a:buClr>
              <a:buFont typeface="Arial"/>
              <a:buNone/>
              <a:defRPr b="0" i="0" sz="9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878787"/>
              </a:buClr>
              <a:buFont typeface="Arial"/>
              <a:buNone/>
              <a:defRPr b="0" i="0" sz="9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omparis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66059" y="1822333"/>
            <a:ext cx="2039470" cy="27720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2488200" y="1822333"/>
            <a:ext cx="2039470" cy="27720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610342" y="1822333"/>
            <a:ext cx="2039470" cy="27720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732485" y="1822333"/>
            <a:ext cx="2039470" cy="27720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33420"/>
            <a:ext cx="1948328" cy="5147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006FD6"/>
              </a:buClr>
              <a:buFont typeface="Arial"/>
              <a:buNone/>
              <a:defRPr b="1" i="0" sz="2400" u="none" cap="none" strike="noStrike">
                <a:solidFill>
                  <a:srgbClr val="006F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7200" y="1904515"/>
            <a:ext cx="1948328" cy="25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285750" marR="0" rtl="0" algn="l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2548960" y="1233420"/>
            <a:ext cx="1948328" cy="5147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1863AF"/>
              </a:buClr>
              <a:buFont typeface="Arial"/>
              <a:buNone/>
              <a:defRPr b="1" i="0" sz="2400" u="none" cap="none" strike="noStrike">
                <a:solidFill>
                  <a:srgbClr val="1863A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4" type="body"/>
          </p:nvPr>
        </p:nvSpPr>
        <p:spPr>
          <a:xfrm>
            <a:off x="2548960" y="1904515"/>
            <a:ext cx="1948328" cy="25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5" type="body"/>
          </p:nvPr>
        </p:nvSpPr>
        <p:spPr>
          <a:xfrm>
            <a:off x="4655664" y="1233420"/>
            <a:ext cx="1948328" cy="5147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1863AF"/>
              </a:buClr>
              <a:buFont typeface="Arial"/>
              <a:buNone/>
              <a:defRPr b="1" i="0" sz="2400" u="none" cap="none" strike="noStrike">
                <a:solidFill>
                  <a:srgbClr val="1863A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6" type="body"/>
          </p:nvPr>
        </p:nvSpPr>
        <p:spPr>
          <a:xfrm>
            <a:off x="4655664" y="1904515"/>
            <a:ext cx="1948328" cy="25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7" type="body"/>
          </p:nvPr>
        </p:nvSpPr>
        <p:spPr>
          <a:xfrm>
            <a:off x="6732485" y="1233420"/>
            <a:ext cx="1948328" cy="5147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1863AF"/>
              </a:buClr>
              <a:buFont typeface="Arial"/>
              <a:buNone/>
              <a:defRPr b="1" i="0" sz="2400" u="none" cap="none" strike="noStrike">
                <a:solidFill>
                  <a:srgbClr val="1863A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1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1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878787"/>
              </a:buClr>
              <a:buFont typeface="Arial"/>
              <a:buNone/>
              <a:defRPr b="1" i="0" sz="16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8" type="body"/>
          </p:nvPr>
        </p:nvSpPr>
        <p:spPr>
          <a:xfrm>
            <a:off x="6732485" y="1904515"/>
            <a:ext cx="1948328" cy="25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28575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05" name="Shape 105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669117" y="-126998"/>
            <a:ext cx="4736351" cy="528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-67233" y="-126998"/>
            <a:ext cx="4736351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39057" y="483683"/>
            <a:ext cx="4430060" cy="414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4669117" y="0"/>
            <a:ext cx="447488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878787"/>
              </a:buClr>
              <a:buFont typeface="Arial"/>
              <a:buNone/>
              <a:defRPr b="0" i="0" sz="3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878787"/>
              </a:buClr>
              <a:buFont typeface="Arial"/>
              <a:buNone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878787"/>
              </a:buClr>
              <a:buFont typeface="Arial"/>
              <a:buNone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39057" y="224619"/>
            <a:ext cx="4430061" cy="229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"/>
              </a:spcBef>
              <a:buClr>
                <a:schemeClr val="dk2"/>
              </a:buClr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878787"/>
              </a:buClr>
              <a:buFont typeface="Arial"/>
              <a:buNone/>
              <a:defRPr b="0" i="0" sz="12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878787"/>
              </a:buClr>
              <a:buFont typeface="Arial"/>
              <a:buNone/>
              <a:defRPr b="0" i="0" sz="1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878787"/>
              </a:buClr>
              <a:buFont typeface="Arial"/>
              <a:buNone/>
              <a:defRPr b="0" i="0" sz="9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878787"/>
              </a:buClr>
              <a:buFont typeface="Arial"/>
              <a:buNone/>
              <a:defRPr b="0" i="0" sz="9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239057" y="1225717"/>
            <a:ext cx="443006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96850" lvl="1" marL="742950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2400" lvl="2" marL="1143000" marR="0" rtl="0" algn="l">
              <a:spcBef>
                <a:spcPts val="2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8750" lvl="3" marL="1600200" marR="0" rtl="0" algn="l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58750" lvl="4" marL="2057400" marR="0" rtl="0" algn="l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/>
          <p:nvPr/>
        </p:nvSpPr>
        <p:spPr>
          <a:xfrm>
            <a:off x="-163870" y="-65547"/>
            <a:ext cx="9447160" cy="528483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701800" y="3094038"/>
            <a:ext cx="5689600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  <p:pic>
        <p:nvPicPr>
          <p:cNvPr descr="Pivotal_Logo_white.png" id="117" name="Shape 117"/>
          <p:cNvPicPr preferRelativeResize="0"/>
          <p:nvPr/>
        </p:nvPicPr>
        <p:blipFill rotWithShape="1">
          <a:blip r:embed="rId2">
            <a:alphaModFix/>
          </a:blip>
          <a:srcRect b="0" l="0" r="5547" t="0"/>
          <a:stretch/>
        </p:blipFill>
        <p:spPr>
          <a:xfrm>
            <a:off x="1973263" y="1658938"/>
            <a:ext cx="5189536" cy="12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mp Basic with Rule">
    <p:bg>
      <p:bgPr>
        <a:solidFill>
          <a:srgbClr val="17232A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descr="Pivotal_Logo_white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mp Basic without Rule">
    <p:bg>
      <p:bgPr>
        <a:solidFill>
          <a:srgbClr val="17232A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descr="Pivotal_Logo_white.png" id="122" name="Shape 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D64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PivLogo_White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b="1" i="0" sz="4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480"/>
              </a:spcBef>
              <a:buClr>
                <a:srgbClr val="8B8B8B"/>
              </a:buClr>
              <a:buFont typeface="Arial"/>
              <a:buNone/>
              <a:defRPr b="0" i="0" sz="24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8B8B8B"/>
              </a:buClr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60"/>
              </a:spcBef>
              <a:buClr>
                <a:srgbClr val="8B8B8B"/>
              </a:buClr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rgbClr val="1B2831"/>
          </a:solidFill>
          <a:ln cap="flat" cmpd="sng" w="25400">
            <a:solidFill>
              <a:srgbClr val="0D64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PivLogo_White.png"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b="1" i="0" sz="4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43E5D5"/>
              </a:buClr>
              <a:buFont typeface="Arial"/>
              <a:buNone/>
              <a:defRPr b="0" i="0" sz="1600" u="none" cap="none" strike="noStrik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480"/>
              </a:spcBef>
              <a:buClr>
                <a:srgbClr val="8B8B8B"/>
              </a:buClr>
              <a:buFont typeface="Arial"/>
              <a:buNone/>
              <a:defRPr b="0" i="0" sz="24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8B8B8B"/>
              </a:buClr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60"/>
              </a:spcBef>
              <a:buClr>
                <a:srgbClr val="8B8B8B"/>
              </a:buClr>
              <a:buFont typeface="Arial"/>
              <a:buNone/>
              <a:defRPr b="0" i="0" sz="18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B8B8B"/>
              </a:buClr>
              <a:buFont typeface="Arial"/>
              <a:buNone/>
              <a:defRPr b="0" i="0" sz="2000" u="none" cap="none" strike="noStrik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B1B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1195325" y="1916327"/>
            <a:ext cx="6947615" cy="532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PivLogo_White.png"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idx="1" type="body"/>
          </p:nvPr>
        </p:nvSpPr>
        <p:spPr>
          <a:xfrm>
            <a:off x="1195325" y="2502216"/>
            <a:ext cx="5828552" cy="437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1195325" y="4442307"/>
            <a:ext cx="7881472" cy="379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B1B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41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1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117708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B1B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A121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Shape 46"/>
          <p:cNvSpPr/>
          <p:nvPr>
            <p:ph idx="2" type="pic"/>
          </p:nvPr>
        </p:nvSpPr>
        <p:spPr>
          <a:xfrm>
            <a:off x="0" y="1756833"/>
            <a:ext cx="9144000" cy="3386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1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677241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199" y="87914"/>
            <a:ext cx="666227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rgbClr val="878787"/>
              </a:buClr>
              <a:buFont typeface="Arial"/>
              <a:buNone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480"/>
              </a:spcBef>
              <a:buClr>
                <a:srgbClr val="878787"/>
              </a:buClr>
              <a:buFont typeface="Arial"/>
              <a:buNone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00"/>
              </a:spcBef>
              <a:buClr>
                <a:srgbClr val="878787"/>
              </a:buClr>
              <a:buFont typeface="Arial"/>
              <a:buNone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60"/>
              </a:spcBef>
              <a:buClr>
                <a:srgbClr val="878787"/>
              </a:buClr>
              <a:buFont typeface="Arial"/>
              <a:buNone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56" name="Shape 56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5795" l="0" r="0" t="5794"/>
          <a:stretch/>
        </p:blipFill>
        <p:spPr>
          <a:xfrm>
            <a:off x="-13166" y="-130746"/>
            <a:ext cx="9170333" cy="540499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-4468" y="-130746"/>
            <a:ext cx="9144000" cy="5404994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32" name="Shape 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23454" y="1898424"/>
            <a:ext cx="7897089" cy="202517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200" u="none" cap="none" strike="noStrike">
                <a:solidFill>
                  <a:srgbClr val="00AE9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 Native Applications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Hands on Labs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teal.png" id="134" name="Shape 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IG.png" id="135" name="Shape 1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7816" y="222563"/>
            <a:ext cx="2984964" cy="12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786E"/>
                </a:solidFill>
                <a:latin typeface="Arial"/>
                <a:ea typeface="Arial"/>
                <a:cs typeface="Arial"/>
                <a:sym typeface="Arial"/>
              </a:rPr>
              <a:t>Labs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0" y="1108074"/>
            <a:ext cx="9144000" cy="3530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>
                <a:solidFill>
                  <a:srgbClr val="666666"/>
                </a:solidFill>
              </a:rPr>
              <a:t>https://github.com/appalrpivotal/PCF-Workshop-GAIG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votal_Dark_Template">
  <a:themeElements>
    <a:clrScheme name="Custom 1">
      <a:dk1>
        <a:srgbClr val="262626"/>
      </a:dk1>
      <a:lt1>
        <a:srgbClr val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