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7"/>
  </p:notesMasterIdLst>
  <p:sldIdLst>
    <p:sldId id="321" r:id="rId5"/>
    <p:sldId id="32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2" autoAdjust="0"/>
    <p:restoredTop sz="94868" autoAdjust="0"/>
  </p:normalViewPr>
  <p:slideViewPr>
    <p:cSldViewPr snapToGrid="0" snapToObjects="1">
      <p:cViewPr>
        <p:scale>
          <a:sx n="170" d="100"/>
          <a:sy n="170" d="100"/>
        </p:scale>
        <p:origin x="-248" y="-416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want to talk to you about cloud native applications,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microservices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platforms for bringing them to production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7" Type="http://schemas.openxmlformats.org/officeDocument/2006/relationships/image" Target="../media/image8.png"/><Relationship Id="rId8" Type="http://schemas.microsoft.com/office/2007/relationships/hdphoto" Target="../media/hdphoto2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goo.gl/QNiZN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Applications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Hands on Labs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 descr="FedEx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41" y="8195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08074"/>
            <a:ext cx="9144000" cy="35305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>
                <a:hlinkClick r:id="rId2"/>
              </a:rPr>
              <a:t>https://</a:t>
            </a:r>
            <a:r>
              <a:rPr lang="en-US" sz="9600" dirty="0" err="1">
                <a:hlinkClick r:id="rId2"/>
              </a:rPr>
              <a:t>goo.gl</a:t>
            </a:r>
            <a:r>
              <a:rPr lang="en-US" sz="9600" dirty="0">
                <a:hlinkClick r:id="rId2"/>
              </a:rPr>
              <a:t>/</a:t>
            </a:r>
            <a:r>
              <a:rPr lang="en-US" sz="9600" dirty="0" err="1">
                <a:hlinkClick r:id="rId2"/>
              </a:rPr>
              <a:t>QNiZNm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234905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4388</TotalTime>
  <Words>35</Words>
  <Application>Microsoft Macintosh PowerPoint</Application>
  <PresentationFormat>On-screen Show (16:9)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Pivotal_Dark_Template</vt:lpstr>
      <vt:lpstr>PowerPoint Presentation</vt:lpstr>
      <vt:lpstr>Labs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Derek Beauregard</cp:lastModifiedBy>
  <cp:revision>292</cp:revision>
  <dcterms:created xsi:type="dcterms:W3CDTF">2010-04-12T23:12:02Z</dcterms:created>
  <dcterms:modified xsi:type="dcterms:W3CDTF">2016-07-18T16:03:11Z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