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321" r:id="rId5"/>
    <p:sldId id="32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>
        <p:scale>
          <a:sx n="170" d="100"/>
          <a:sy n="170" d="100"/>
        </p:scale>
        <p:origin x="1136" y="14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Hands on Labs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08074"/>
            <a:ext cx="9144000" cy="3530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https://</a:t>
            </a:r>
            <a:r>
              <a:rPr lang="en-US" sz="4800" dirty="0" err="1"/>
              <a:t>github.com</a:t>
            </a:r>
            <a:r>
              <a:rPr lang="en-US" sz="4800" dirty="0"/>
              <a:t>/</a:t>
            </a:r>
            <a:r>
              <a:rPr lang="en-US" sz="4800" dirty="0" err="1"/>
              <a:t>appalrpivotal</a:t>
            </a:r>
            <a:r>
              <a:rPr lang="en-US" sz="4800" dirty="0"/>
              <a:t>/PCF-Workshop-</a:t>
            </a:r>
            <a:r>
              <a:rPr lang="en-US" sz="4800" dirty="0" err="1"/>
              <a:t>Fedex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4388</TotalTime>
  <Words>41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Pivotal_Dark_Template</vt:lpstr>
      <vt:lpstr>PowerPoint Presentation</vt:lpstr>
      <vt:lpstr>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293</cp:revision>
  <dcterms:created xsi:type="dcterms:W3CDTF">2010-04-12T23:12:02Z</dcterms:created>
  <dcterms:modified xsi:type="dcterms:W3CDTF">2017-03-30T05:15:28Z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