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321" r:id="rId5"/>
    <p:sldId id="32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94868" autoAdjust="0"/>
  </p:normalViewPr>
  <p:slideViewPr>
    <p:cSldViewPr snapToGrid="0" snapToObjects="1">
      <p:cViewPr>
        <p:scale>
          <a:sx n="170" d="100"/>
          <a:sy n="170" d="100"/>
        </p:scale>
        <p:origin x="416" y="144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want to talk to you about cloud native applications,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microservices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platforms for bringing them to production</a:t>
            </a:r>
          </a:p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Second level</a:t>
            </a:r>
          </a:p>
          <a:p>
            <a:pPr marL="285750" marR="0" lvl="2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Third level</a:t>
            </a:r>
          </a:p>
          <a:p>
            <a:pPr marL="285750" marR="0" lvl="3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mtClean="0"/>
              <a:t>Fourth level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167471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78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7" Type="http://schemas.openxmlformats.org/officeDocument/2006/relationships/image" Target="../media/image8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Cloud Native </a:t>
            </a: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Applications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Hands on Labs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9" name="Picture 8" descr="FedEx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24" b="95833" l="1591" r="99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41" y="819562"/>
            <a:ext cx="2328856" cy="6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08074"/>
            <a:ext cx="9144000" cy="3530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https://</a:t>
            </a:r>
            <a:r>
              <a:rPr lang="en-US" sz="4400" dirty="0" err="1"/>
              <a:t>github.com</a:t>
            </a:r>
            <a:r>
              <a:rPr lang="en-US" sz="4400" dirty="0"/>
              <a:t>/</a:t>
            </a:r>
            <a:r>
              <a:rPr lang="en-US" sz="4400" dirty="0" err="1"/>
              <a:t>appalrpivotal</a:t>
            </a:r>
            <a:r>
              <a:rPr lang="en-US" sz="4400" dirty="0"/>
              <a:t>/PCF-Workshop-</a:t>
            </a:r>
            <a:r>
              <a:rPr lang="en-US" sz="4400" dirty="0" err="1"/>
              <a:t>Fedex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34905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_Dark_Templat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Pivotal_Dark_Template.potx</Template>
  <TotalTime>4388</TotalTime>
  <Words>41</Words>
  <Application>Microsoft Macintosh PowerPoint</Application>
  <PresentationFormat>On-screen Show (16:9)</PresentationFormat>
  <Paragraphs>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Pivotal_Dark_Template</vt:lpstr>
      <vt:lpstr>PowerPoint Presentation</vt:lpstr>
      <vt:lpstr>Labs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Raviteja Appalla</cp:lastModifiedBy>
  <cp:revision>293</cp:revision>
  <dcterms:created xsi:type="dcterms:W3CDTF">2010-04-12T23:12:02Z</dcterms:created>
  <dcterms:modified xsi:type="dcterms:W3CDTF">2017-05-03T04:43:56Z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