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325" r:id="rId5"/>
    <p:sldId id="321" r:id="rId6"/>
    <p:sldId id="324" r:id="rId7"/>
    <p:sldId id="327" r:id="rId8"/>
    <p:sldId id="328" r:id="rId9"/>
    <p:sldId id="29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94868" autoAdjust="0"/>
  </p:normalViewPr>
  <p:slideViewPr>
    <p:cSldViewPr snapToGrid="0" snapToObjects="1">
      <p:cViewPr varScale="1">
        <p:scale>
          <a:sx n="149" d="100"/>
          <a:sy n="149" d="100"/>
        </p:scale>
        <p:origin x="-104" y="-376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microsoft.com/office/2007/relationships/hdphoto" Target="../media/hdphoto3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APZD0me1nU" TargetMode="External"/><Relationship Id="rId4" Type="http://schemas.openxmlformats.org/officeDocument/2006/relationships/hyperlink" Target="http://spring.io" TargetMode="External"/><Relationship Id="rId5" Type="http://schemas.openxmlformats.org/officeDocument/2006/relationships/hyperlink" Target="http://start.spring.io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pivotal.io/platform/pcf-tutorials/getting-started-with-pivotal-cloud-found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Wrap Up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2903279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Wrap up!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6-02-20 at 1.4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41665"/>
          </a:xfrm>
          <a:prstGeom prst="rect">
            <a:avLst/>
          </a:prstGeom>
        </p:spPr>
      </p:pic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8167" y="1887655"/>
            <a:ext cx="4667667" cy="30777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Brookfield– </a:t>
            </a:r>
            <a:r>
              <a:rPr lang="en-US" sz="1400" b="1" dirty="0" smtClean="0">
                <a:solidFill>
                  <a:schemeClr val="bg1"/>
                </a:solidFill>
              </a:rPr>
              <a:t>May </a:t>
            </a:r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r>
              <a:rPr lang="en-US" sz="14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– 8</a:t>
            </a:r>
            <a:r>
              <a:rPr lang="en-US" sz="1400" b="1" dirty="0" smtClean="0">
                <a:solidFill>
                  <a:schemeClr val="bg1"/>
                </a:solidFill>
              </a:rPr>
              <a:t>:</a:t>
            </a:r>
            <a:r>
              <a:rPr lang="en-US" sz="1400" b="1" dirty="0">
                <a:solidFill>
                  <a:schemeClr val="bg1"/>
                </a:solidFill>
              </a:rPr>
              <a:t>0</a:t>
            </a:r>
            <a:r>
              <a:rPr lang="en-US" sz="1400" b="1" dirty="0" smtClean="0">
                <a:solidFill>
                  <a:schemeClr val="bg1"/>
                </a:solidFill>
              </a:rPr>
              <a:t>0 </a:t>
            </a:r>
            <a:r>
              <a:rPr lang="en-US" sz="1400" b="1" dirty="0">
                <a:solidFill>
                  <a:schemeClr val="bg1"/>
                </a:solidFill>
              </a:rPr>
              <a:t>AM – </a:t>
            </a:r>
            <a:r>
              <a:rPr lang="en-US" sz="1400" b="1" dirty="0" smtClean="0">
                <a:solidFill>
                  <a:schemeClr val="bg1"/>
                </a:solidFill>
              </a:rPr>
              <a:t>3:</a:t>
            </a:r>
            <a:r>
              <a:rPr lang="en-US" sz="1400" b="1" dirty="0">
                <a:solidFill>
                  <a:schemeClr val="bg1"/>
                </a:solidFill>
              </a:rPr>
              <a:t>00 PM</a:t>
            </a:r>
          </a:p>
        </p:txBody>
      </p:sp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43" y="44187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Dan Kennedy</a:t>
            </a:r>
          </a:p>
          <a:p>
            <a:pPr lvl="1"/>
            <a:r>
              <a:rPr lang="en-US" dirty="0" err="1" smtClean="0"/>
              <a:t>dkennedy@pivotal.io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Brian </a:t>
            </a:r>
            <a:r>
              <a:rPr lang="en-US" b="1" dirty="0" err="1" smtClean="0"/>
              <a:t>Jimerson</a:t>
            </a:r>
            <a:endParaRPr lang="en-US" b="1" dirty="0" smtClean="0"/>
          </a:p>
          <a:p>
            <a:pPr lvl="1"/>
            <a:r>
              <a:rPr lang="en-US" dirty="0" err="1" smtClean="0"/>
              <a:t>bjimerson@pivotal.io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Ravi </a:t>
            </a:r>
            <a:r>
              <a:rPr lang="en-US" b="1" dirty="0" err="1" smtClean="0"/>
              <a:t>Appalla</a:t>
            </a:r>
            <a:endParaRPr lang="en-US" b="1" dirty="0" smtClean="0"/>
          </a:p>
          <a:p>
            <a:pPr lvl="1"/>
            <a:r>
              <a:rPr lang="en-US" dirty="0" err="1" smtClean="0"/>
              <a:t>rappalla@pivotal.io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Started on PCF: </a:t>
            </a:r>
            <a:r>
              <a:rPr lang="en-US" dirty="0">
                <a:hlinkClick r:id="rId2"/>
              </a:rPr>
              <a:t>http://pivotal.io/platform/pcf-tutorials/getting-started-with-pivotal-cloud-</a:t>
            </a:r>
            <a:r>
              <a:rPr lang="en-US" dirty="0" smtClean="0">
                <a:hlinkClick r:id="rId2"/>
              </a:rPr>
              <a:t>foundry</a:t>
            </a:r>
            <a:endParaRPr lang="en-US" dirty="0" smtClean="0"/>
          </a:p>
          <a:p>
            <a:r>
              <a:rPr lang="en-US" dirty="0" smtClean="0"/>
              <a:t>PCF Overview w/ </a:t>
            </a:r>
            <a:r>
              <a:rPr lang="en-US" dirty="0" err="1" smtClean="0"/>
              <a:t>Onsi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https://www.youtube.com/watch?v=7APZD0me1nU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Spring.io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http://spring.io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Spring </a:t>
            </a:r>
            <a:r>
              <a:rPr lang="en-US" dirty="0"/>
              <a:t>Initializer: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start.spring.io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5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Deeper Dive Workshops for Apps &amp; Ops?</a:t>
            </a:r>
          </a:p>
          <a:p>
            <a:r>
              <a:rPr lang="en-US" dirty="0" smtClean="0"/>
              <a:t>App Suitability </a:t>
            </a:r>
            <a:r>
              <a:rPr lang="en-US" smtClean="0"/>
              <a:t>meetings?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9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Lets Build Some Software together!</a:t>
            </a:r>
            <a:endParaRPr lang="en-US" sz="4000" dirty="0" smtClean="0">
              <a:solidFill>
                <a:schemeClr val="bg1"/>
              </a:solidFill>
              <a:effectLst>
                <a:outerShdw blurRad="76200" dist="50800" dir="5400000" algn="t" rotWithShape="0">
                  <a:prstClr val="black">
                    <a:alpha val="70000"/>
                  </a:prstClr>
                </a:outerShdw>
              </a:effectLst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4005</TotalTime>
  <Words>141</Words>
  <Application>Microsoft Macintosh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Pivotal_Dark_Template</vt:lpstr>
      <vt:lpstr>PowerPoint Presentation</vt:lpstr>
      <vt:lpstr>PowerPoint Presentation</vt:lpstr>
      <vt:lpstr>Contacts</vt:lpstr>
      <vt:lpstr>Homework  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291</cp:revision>
  <dcterms:created xsi:type="dcterms:W3CDTF">2010-04-12T23:12:02Z</dcterms:created>
  <dcterms:modified xsi:type="dcterms:W3CDTF">2017-05-09T05:59:09Z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