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6" r:id="rId2"/>
    <p:sldMasterId id="2147483724" r:id="rId3"/>
  </p:sldMasterIdLst>
  <p:notesMasterIdLst>
    <p:notesMasterId r:id="rId10"/>
  </p:notesMasterIdLst>
  <p:handoutMasterIdLst>
    <p:handoutMasterId r:id="rId11"/>
  </p:handoutMasterIdLst>
  <p:sldIdLst>
    <p:sldId id="353" r:id="rId4"/>
    <p:sldId id="355" r:id="rId5"/>
    <p:sldId id="357" r:id="rId6"/>
    <p:sldId id="358" r:id="rId7"/>
    <p:sldId id="366" r:id="rId8"/>
    <p:sldId id="354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5"/>
            <p14:sldId id="357"/>
            <p14:sldId id="358"/>
            <p14:sldId id="366"/>
            <p14:sldId id="3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6294" autoAdjust="0"/>
    <p:restoredTop sz="95118" autoAdjust="0"/>
  </p:normalViewPr>
  <p:slideViewPr>
    <p:cSldViewPr snapToGrid="0" snapToObjects="1">
      <p:cViewPr>
        <p:scale>
          <a:sx n="125" d="100"/>
          <a:sy n="125" d="100"/>
        </p:scale>
        <p:origin x="-464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9/27/16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9/27/16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88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5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Polyglot Persistence with Spring </a:t>
            </a: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Data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8453121" cy="1381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Provides a </a:t>
            </a:r>
            <a:r>
              <a:rPr lang="en-US" sz="1400" i="1" u="sng" dirty="0"/>
              <a:t>familiar</a:t>
            </a:r>
            <a:r>
              <a:rPr lang="en-US" sz="1400" dirty="0"/>
              <a:t> and </a:t>
            </a:r>
            <a:r>
              <a:rPr lang="en-US" sz="1400" i="1" u="sng" dirty="0"/>
              <a:t>consistent</a:t>
            </a:r>
            <a:r>
              <a:rPr lang="en-US" sz="1400" dirty="0"/>
              <a:t>, Spring-based programming model for data access while still retaining the special traits of </a:t>
            </a:r>
            <a:r>
              <a:rPr lang="en-US" sz="1400" dirty="0" smtClean="0"/>
              <a:t>the </a:t>
            </a:r>
            <a:r>
              <a:rPr lang="en-US" sz="1400" dirty="0"/>
              <a:t>underlying data store.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It makes it </a:t>
            </a:r>
            <a:r>
              <a:rPr lang="en-US" sz="1400" i="1" u="sng" dirty="0"/>
              <a:t>easy to use </a:t>
            </a:r>
            <a:r>
              <a:rPr lang="en-US" sz="1400" dirty="0"/>
              <a:t>data access technologies, relational and non-relational databases, map-reduce frameworks, and cloud-based data services.</a:t>
            </a:r>
            <a:endParaRPr lang="en-US" sz="1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54923"/>
            <a:ext cx="7579360" cy="7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6720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the Spring Data JPA starter to our pom.xml file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database connector into our pom.xml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2256155"/>
            <a:ext cx="3886200" cy="111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100" y="1018540"/>
            <a:ext cx="5626100" cy="850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100" y="3677920"/>
            <a:ext cx="4051300" cy="6604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199" y="3576955"/>
            <a:ext cx="2672081" cy="9340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little @EnableJpaRepositories annotation into our Spring Boot application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920" y="3677920"/>
            <a:ext cx="2625753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2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JPA, @Entity &amp; 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9768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Let’s create an @Entity to manage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9419" y="3140075"/>
            <a:ext cx="2001521" cy="14725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Let’s create a JPA Repository to manage our @Entity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140" y="960120"/>
            <a:ext cx="4991100" cy="2374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80" y="3751580"/>
            <a:ext cx="7289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Repositories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58240" y="1108074"/>
            <a:ext cx="3291840" cy="3402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Spring</a:t>
            </a:r>
          </a:p>
          <a:p>
            <a:r>
              <a:rPr lang="en-US" sz="2400" dirty="0" smtClean="0"/>
              <a:t>JPA</a:t>
            </a:r>
          </a:p>
          <a:p>
            <a:r>
              <a:rPr lang="en-US" sz="2400" dirty="0" smtClean="0"/>
              <a:t>MongoDB</a:t>
            </a:r>
          </a:p>
          <a:p>
            <a:r>
              <a:rPr lang="en-US" sz="2400" dirty="0" smtClean="0"/>
              <a:t>Redis</a:t>
            </a:r>
          </a:p>
          <a:p>
            <a:r>
              <a:rPr lang="en-US" sz="2400" dirty="0" smtClean="0"/>
              <a:t>Solr</a:t>
            </a:r>
          </a:p>
          <a:p>
            <a:r>
              <a:rPr lang="en-US" sz="2400" dirty="0" smtClean="0"/>
              <a:t>GemFire</a:t>
            </a:r>
          </a:p>
          <a:p>
            <a:r>
              <a:rPr lang="en-US" sz="2400" dirty="0" smtClean="0"/>
              <a:t>KeyValue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978400" y="1128394"/>
            <a:ext cx="3291840" cy="34029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Community</a:t>
            </a:r>
          </a:p>
          <a:p>
            <a:r>
              <a:rPr lang="en-US" sz="2400" dirty="0" smtClean="0"/>
              <a:t>Aerospike</a:t>
            </a:r>
          </a:p>
          <a:p>
            <a:r>
              <a:rPr lang="en-US" sz="2400" dirty="0" smtClean="0"/>
              <a:t>Cassandra</a:t>
            </a:r>
          </a:p>
          <a:p>
            <a:r>
              <a:rPr lang="en-US" sz="2400" dirty="0" smtClean="0"/>
              <a:t>Couchbase</a:t>
            </a:r>
          </a:p>
          <a:p>
            <a:r>
              <a:rPr lang="en-US" sz="2400" dirty="0" smtClean="0"/>
              <a:t>DynamoDB</a:t>
            </a:r>
          </a:p>
          <a:p>
            <a:r>
              <a:rPr lang="en-US" sz="2400" dirty="0" smtClean="0"/>
              <a:t>ElasticSearch</a:t>
            </a:r>
          </a:p>
          <a:p>
            <a:r>
              <a:rPr lang="en-US" sz="2400" dirty="0" smtClean="0"/>
              <a:t>Neo4J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644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27375</TotalTime>
  <Words>152</Words>
  <Application>Microsoft Macintosh PowerPoint</Application>
  <PresentationFormat>On-screen Show (16:9)</PresentationFormat>
  <Paragraphs>35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Pivotal Main</vt:lpstr>
      <vt:lpstr>1_Pivotal Main</vt:lpstr>
      <vt:lpstr>PowerPoint Presentation</vt:lpstr>
      <vt:lpstr>Spring Data</vt:lpstr>
      <vt:lpstr>Spring Data JPA</vt:lpstr>
      <vt:lpstr>Spring Data JPA, @Entity &amp; Repository</vt:lpstr>
      <vt:lpstr>Supported Repositories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Paul Hopper</cp:lastModifiedBy>
  <cp:revision>279</cp:revision>
  <dcterms:created xsi:type="dcterms:W3CDTF">2015-10-05T21:15:00Z</dcterms:created>
  <dcterms:modified xsi:type="dcterms:W3CDTF">2016-09-27T19:35:57Z</dcterms:modified>
  <cp:category/>
</cp:coreProperties>
</file>