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1"/>
  </p:notesMasterIdLst>
  <p:handoutMasterIdLst>
    <p:handoutMasterId r:id="rId12"/>
  </p:handoutMasterIdLst>
  <p:sldIdLst>
    <p:sldId id="601" r:id="rId3"/>
    <p:sldId id="662" r:id="rId4"/>
    <p:sldId id="665" r:id="rId5"/>
    <p:sldId id="663" r:id="rId6"/>
    <p:sldId id="664" r:id="rId7"/>
    <p:sldId id="666" r:id="rId8"/>
    <p:sldId id="667" r:id="rId9"/>
    <p:sldId id="63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62"/>
            <p14:sldId id="665"/>
            <p14:sldId id="663"/>
            <p14:sldId id="664"/>
            <p14:sldId id="666"/>
            <p14:sldId id="667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600" y="1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1" r:id="rId4"/>
    <p:sldLayoutId id="214748412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Security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341754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 framework that focuses on providing both authentication and authorization to Java and Groovy applications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09900"/>
            <a:ext cx="8572500" cy="8890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992880" y="2722880"/>
            <a:ext cx="1828800" cy="1483360"/>
          </a:xfrm>
          <a:prstGeom prst="frame">
            <a:avLst>
              <a:gd name="adj1" fmla="val 51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63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at an authentication level, Spring Security supports a wide range of authentication models, its own set of authentication features, and integration with technologies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 rot="21104048">
            <a:off x="152209" y="1827935"/>
            <a:ext cx="35600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BASIC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397206">
            <a:off x="32588" y="2782975"/>
            <a:ext cx="35288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Digest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1104048">
            <a:off x="276792" y="3605935"/>
            <a:ext cx="3278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X.509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1407974">
            <a:off x="2304523" y="2339644"/>
            <a:ext cx="1710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LDAP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8654" y="3930975"/>
            <a:ext cx="5680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 Authentication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7663792" y="2771513"/>
            <a:ext cx="2190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OpenID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1104048">
            <a:off x="4704270" y="1493880"/>
            <a:ext cx="16898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JAAS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586685">
            <a:off x="6341528" y="1390886"/>
            <a:ext cx="2662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Kerberos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04468">
            <a:off x="4122292" y="2332443"/>
            <a:ext cx="21289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JOSSO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160042">
            <a:off x="3358504" y="3126697"/>
            <a:ext cx="2598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AppFuse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1617" y="2155075"/>
            <a:ext cx="17748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SAML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21421813">
            <a:off x="5670962" y="2731500"/>
            <a:ext cx="28814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Federated</a:t>
            </a:r>
          </a:p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Providers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4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</a:t>
            </a:r>
            <a:r>
              <a:rPr lang="en-US" sz="1400" dirty="0" smtClean="0"/>
              <a:t>Security </a:t>
            </a:r>
            <a:r>
              <a:rPr lang="en-US" sz="1400" dirty="0" smtClean="0"/>
              <a:t>starter </a:t>
            </a:r>
            <a:r>
              <a:rPr lang="en-US" sz="1400" dirty="0" smtClean="0"/>
              <a:t>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1068070"/>
            <a:ext cx="54991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2331720"/>
            <a:ext cx="911860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280" y="3174870"/>
            <a:ext cx="4683760" cy="167352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199" y="3532916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Generate password for two-factor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237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" y="1012327"/>
            <a:ext cx="8869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OAuth provides support for using Spring Security with OAuth (1a) and OAuth2 using standard Spring and Spring Security programming models and configuration </a:t>
            </a:r>
            <a:r>
              <a:rPr lang="en-US" dirty="0" smtClean="0">
                <a:solidFill>
                  <a:srgbClr val="FFFFFF"/>
                </a:solidFill>
              </a:rPr>
              <a:t>idioms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519" y="210629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</a:t>
            </a:r>
            <a:r>
              <a:rPr lang="en-US" sz="1400" dirty="0" smtClean="0"/>
              <a:t>Spring OAuth </a:t>
            </a:r>
            <a:r>
              <a:rPr lang="en-US" sz="1400" dirty="0" smtClean="0"/>
              <a:t>into </a:t>
            </a:r>
            <a:r>
              <a:rPr lang="en-US" sz="1400" dirty="0" smtClean="0"/>
              <a:t>our </a:t>
            </a:r>
            <a:r>
              <a:rPr lang="en-US" sz="1400" dirty="0" smtClean="0"/>
              <a:t>pom.xml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745157"/>
            <a:ext cx="56515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2861722"/>
            <a:ext cx="4127500" cy="1641828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23519" y="3234055"/>
            <a:ext cx="2672081" cy="9721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in some annotations</a:t>
            </a:r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EnableAuthorizationServer</a:t>
            </a: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EnableResourceServer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558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3840" y="2916554"/>
            <a:ext cx="2672081" cy="9950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We can use generated 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/>
              <a:t>clientId</a:t>
            </a:r>
            <a:r>
              <a:rPr lang="en-US" sz="1400" dirty="0" smtClean="0"/>
              <a:t> and secrets to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r</a:t>
            </a:r>
            <a:r>
              <a:rPr lang="en-US" sz="1400" dirty="0" smtClean="0"/>
              <a:t>etrieve Bearer Token</a:t>
            </a:r>
            <a:endParaRPr lang="en-US" sz="1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576"/>
            <a:ext cx="9144000" cy="713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205" y="2661920"/>
            <a:ext cx="6378915" cy="17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0" y="1046480"/>
            <a:ext cx="8671260" cy="33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28418</TotalTime>
  <Words>305</Words>
  <Application>Microsoft Macintosh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Pivotal Main</vt:lpstr>
      <vt:lpstr>1_Pivotal Main</vt:lpstr>
      <vt:lpstr>PowerPoint Presentation</vt:lpstr>
      <vt:lpstr>Spring Security</vt:lpstr>
      <vt:lpstr>Spring Security</vt:lpstr>
      <vt:lpstr>Spring Security</vt:lpstr>
      <vt:lpstr>OAuth</vt:lpstr>
      <vt:lpstr>OAuth Bearer Token</vt:lpstr>
      <vt:lpstr>OAuth Bearer Token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1083</cp:revision>
  <cp:lastPrinted>2015-08-14T15:58:30Z</cp:lastPrinted>
  <dcterms:created xsi:type="dcterms:W3CDTF">2015-05-27T14:59:12Z</dcterms:created>
  <dcterms:modified xsi:type="dcterms:W3CDTF">2016-09-27T19:13:41Z</dcterms:modified>
</cp:coreProperties>
</file>