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4"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pampally ramyasri" userId="520674c8ac7a8b8b" providerId="LiveId" clId="{E3A6B0F1-DF11-4C14-89AA-9F03A620DC0C}"/>
    <pc:docChg chg="undo custSel addSld delSld modSld">
      <pc:chgData name="appampally ramyasri" userId="520674c8ac7a8b8b" providerId="LiveId" clId="{E3A6B0F1-DF11-4C14-89AA-9F03A620DC0C}" dt="2022-01-22T17:48:07.140" v="316" actId="255"/>
      <pc:docMkLst>
        <pc:docMk/>
      </pc:docMkLst>
      <pc:sldChg chg="modSp mod">
        <pc:chgData name="appampally ramyasri" userId="520674c8ac7a8b8b" providerId="LiveId" clId="{E3A6B0F1-DF11-4C14-89AA-9F03A620DC0C}" dt="2022-01-22T17:19:38.963" v="99"/>
        <pc:sldMkLst>
          <pc:docMk/>
          <pc:sldMk cId="3714984521" sldId="256"/>
        </pc:sldMkLst>
        <pc:spChg chg="mod">
          <ac:chgData name="appampally ramyasri" userId="520674c8ac7a8b8b" providerId="LiveId" clId="{E3A6B0F1-DF11-4C14-89AA-9F03A620DC0C}" dt="2022-01-22T17:12:09.234" v="37" actId="20577"/>
          <ac:spMkLst>
            <pc:docMk/>
            <pc:sldMk cId="3714984521" sldId="256"/>
            <ac:spMk id="2" creationId="{F4289033-587E-42DD-B57D-C32F1C0F84FF}"/>
          </ac:spMkLst>
        </pc:spChg>
        <pc:spChg chg="mod">
          <ac:chgData name="appampally ramyasri" userId="520674c8ac7a8b8b" providerId="LiveId" clId="{E3A6B0F1-DF11-4C14-89AA-9F03A620DC0C}" dt="2022-01-22T17:19:38.963" v="99"/>
          <ac:spMkLst>
            <pc:docMk/>
            <pc:sldMk cId="3714984521" sldId="256"/>
            <ac:spMk id="3" creationId="{F8E0624E-8FE1-4DAB-90C9-395F4819D8BE}"/>
          </ac:spMkLst>
        </pc:spChg>
      </pc:sldChg>
      <pc:sldChg chg="modSp new mod">
        <pc:chgData name="appampally ramyasri" userId="520674c8ac7a8b8b" providerId="LiveId" clId="{E3A6B0F1-DF11-4C14-89AA-9F03A620DC0C}" dt="2022-01-22T17:21:02.099" v="103" actId="27636"/>
        <pc:sldMkLst>
          <pc:docMk/>
          <pc:sldMk cId="4125662068" sldId="257"/>
        </pc:sldMkLst>
        <pc:spChg chg="mod">
          <ac:chgData name="appampally ramyasri" userId="520674c8ac7a8b8b" providerId="LiveId" clId="{E3A6B0F1-DF11-4C14-89AA-9F03A620DC0C}" dt="2022-01-22T17:21:02.099" v="103" actId="27636"/>
          <ac:spMkLst>
            <pc:docMk/>
            <pc:sldMk cId="4125662068" sldId="257"/>
            <ac:spMk id="2" creationId="{E3EE86E5-7AE5-49C5-A1E7-C760DC306282}"/>
          </ac:spMkLst>
        </pc:spChg>
      </pc:sldChg>
      <pc:sldChg chg="new del">
        <pc:chgData name="appampally ramyasri" userId="520674c8ac7a8b8b" providerId="LiveId" clId="{E3A6B0F1-DF11-4C14-89AA-9F03A620DC0C}" dt="2022-01-22T17:21:39.784" v="105" actId="2696"/>
        <pc:sldMkLst>
          <pc:docMk/>
          <pc:sldMk cId="1662439716" sldId="258"/>
        </pc:sldMkLst>
      </pc:sldChg>
      <pc:sldChg chg="addSp modSp new">
        <pc:chgData name="appampally ramyasri" userId="520674c8ac7a8b8b" providerId="LiveId" clId="{E3A6B0F1-DF11-4C14-89AA-9F03A620DC0C}" dt="2022-01-22T17:21:59.718" v="110" actId="14100"/>
        <pc:sldMkLst>
          <pc:docMk/>
          <pc:sldMk cId="2526447513" sldId="258"/>
        </pc:sldMkLst>
        <pc:picChg chg="add mod">
          <ac:chgData name="appampally ramyasri" userId="520674c8ac7a8b8b" providerId="LiveId" clId="{E3A6B0F1-DF11-4C14-89AA-9F03A620DC0C}" dt="2022-01-22T17:21:59.718" v="110" actId="14100"/>
          <ac:picMkLst>
            <pc:docMk/>
            <pc:sldMk cId="2526447513" sldId="258"/>
            <ac:picMk id="1026" creationId="{FE4CA575-C78D-41F6-A9EB-AC24E0DF85D0}"/>
          </ac:picMkLst>
        </pc:picChg>
      </pc:sldChg>
      <pc:sldChg chg="addSp delSp modSp new mod">
        <pc:chgData name="appampally ramyasri" userId="520674c8ac7a8b8b" providerId="LiveId" clId="{E3A6B0F1-DF11-4C14-89AA-9F03A620DC0C}" dt="2022-01-22T17:29:17.247" v="202" actId="5793"/>
        <pc:sldMkLst>
          <pc:docMk/>
          <pc:sldMk cId="395921278" sldId="259"/>
        </pc:sldMkLst>
        <pc:spChg chg="mod">
          <ac:chgData name="appampally ramyasri" userId="520674c8ac7a8b8b" providerId="LiveId" clId="{E3A6B0F1-DF11-4C14-89AA-9F03A620DC0C}" dt="2022-01-22T17:23:52.886" v="159" actId="20577"/>
          <ac:spMkLst>
            <pc:docMk/>
            <pc:sldMk cId="395921278" sldId="259"/>
            <ac:spMk id="2" creationId="{65A36664-FD8A-4447-BE08-153F6B40D615}"/>
          </ac:spMkLst>
        </pc:spChg>
        <pc:spChg chg="del">
          <ac:chgData name="appampally ramyasri" userId="520674c8ac7a8b8b" providerId="LiveId" clId="{E3A6B0F1-DF11-4C14-89AA-9F03A620DC0C}" dt="2022-01-22T17:23:56.864" v="160"/>
          <ac:spMkLst>
            <pc:docMk/>
            <pc:sldMk cId="395921278" sldId="259"/>
            <ac:spMk id="3" creationId="{4F8FC8BE-A8FC-4CC6-B5D4-EBC1361FFA18}"/>
          </ac:spMkLst>
        </pc:spChg>
        <pc:spChg chg="add mod">
          <ac:chgData name="appampally ramyasri" userId="520674c8ac7a8b8b" providerId="LiveId" clId="{E3A6B0F1-DF11-4C14-89AA-9F03A620DC0C}" dt="2022-01-22T17:29:17.247" v="202" actId="5793"/>
          <ac:spMkLst>
            <pc:docMk/>
            <pc:sldMk cId="395921278" sldId="259"/>
            <ac:spMk id="4" creationId="{BFDDC950-EC72-45FB-BB3C-EF16FA2D94CB}"/>
          </ac:spMkLst>
        </pc:spChg>
        <pc:graphicFrameChg chg="add del mod">
          <ac:chgData name="appampally ramyasri" userId="520674c8ac7a8b8b" providerId="LiveId" clId="{E3A6B0F1-DF11-4C14-89AA-9F03A620DC0C}" dt="2022-01-22T17:26:47.806" v="168"/>
          <ac:graphicFrameMkLst>
            <pc:docMk/>
            <pc:sldMk cId="395921278" sldId="259"/>
            <ac:graphicFrameMk id="5" creationId="{1639E1A9-6140-4C88-99E9-6CFD155390B1}"/>
          </ac:graphicFrameMkLst>
        </pc:graphicFrameChg>
      </pc:sldChg>
      <pc:sldChg chg="addSp delSp modSp new mod">
        <pc:chgData name="appampally ramyasri" userId="520674c8ac7a8b8b" providerId="LiveId" clId="{E3A6B0F1-DF11-4C14-89AA-9F03A620DC0C}" dt="2022-01-22T17:39:41.313" v="253" actId="5793"/>
        <pc:sldMkLst>
          <pc:docMk/>
          <pc:sldMk cId="1017823327" sldId="260"/>
        </pc:sldMkLst>
        <pc:spChg chg="mod">
          <ac:chgData name="appampally ramyasri" userId="520674c8ac7a8b8b" providerId="LiveId" clId="{E3A6B0F1-DF11-4C14-89AA-9F03A620DC0C}" dt="2022-01-22T17:31:06.930" v="221" actId="1076"/>
          <ac:spMkLst>
            <pc:docMk/>
            <pc:sldMk cId="1017823327" sldId="260"/>
            <ac:spMk id="2" creationId="{8CDAA087-2FF5-4FDE-AD7D-36788BA4AF46}"/>
          </ac:spMkLst>
        </pc:spChg>
        <pc:spChg chg="mod">
          <ac:chgData name="appampally ramyasri" userId="520674c8ac7a8b8b" providerId="LiveId" clId="{E3A6B0F1-DF11-4C14-89AA-9F03A620DC0C}" dt="2022-01-22T17:39:41.313" v="253" actId="5793"/>
          <ac:spMkLst>
            <pc:docMk/>
            <pc:sldMk cId="1017823327" sldId="260"/>
            <ac:spMk id="3" creationId="{B70FDDB7-FF15-4604-8BF6-3B237EDF048F}"/>
          </ac:spMkLst>
        </pc:spChg>
        <pc:spChg chg="add del mod">
          <ac:chgData name="appampally ramyasri" userId="520674c8ac7a8b8b" providerId="LiveId" clId="{E3A6B0F1-DF11-4C14-89AA-9F03A620DC0C}" dt="2022-01-22T17:32:06.260" v="230"/>
          <ac:spMkLst>
            <pc:docMk/>
            <pc:sldMk cId="1017823327" sldId="260"/>
            <ac:spMk id="4" creationId="{48179BA0-E331-4091-B547-3165950682D1}"/>
          </ac:spMkLst>
        </pc:spChg>
        <pc:spChg chg="add del mod">
          <ac:chgData name="appampally ramyasri" userId="520674c8ac7a8b8b" providerId="LiveId" clId="{E3A6B0F1-DF11-4C14-89AA-9F03A620DC0C}" dt="2022-01-22T17:38:17.761" v="244"/>
          <ac:spMkLst>
            <pc:docMk/>
            <pc:sldMk cId="1017823327" sldId="260"/>
            <ac:spMk id="5" creationId="{2F4894E0-AACA-467F-BEDD-2BA2514910E9}"/>
          </ac:spMkLst>
        </pc:spChg>
      </pc:sldChg>
      <pc:sldChg chg="addSp delSp modSp new del">
        <pc:chgData name="appampally ramyasri" userId="520674c8ac7a8b8b" providerId="LiveId" clId="{E3A6B0F1-DF11-4C14-89AA-9F03A620DC0C}" dt="2022-01-22T17:33:51.013" v="239" actId="2696"/>
        <pc:sldMkLst>
          <pc:docMk/>
          <pc:sldMk cId="2020702384" sldId="261"/>
        </pc:sldMkLst>
        <pc:spChg chg="add del mod">
          <ac:chgData name="appampally ramyasri" userId="520674c8ac7a8b8b" providerId="LiveId" clId="{E3A6B0F1-DF11-4C14-89AA-9F03A620DC0C}" dt="2022-01-22T17:33:13.538" v="238"/>
          <ac:spMkLst>
            <pc:docMk/>
            <pc:sldMk cId="2020702384" sldId="261"/>
            <ac:spMk id="2" creationId="{206ED09F-51F0-459C-9CB3-2D9C0BEA979A}"/>
          </ac:spMkLst>
        </pc:spChg>
      </pc:sldChg>
      <pc:sldChg chg="addSp modSp new mod">
        <pc:chgData name="appampally ramyasri" userId="520674c8ac7a8b8b" providerId="LiveId" clId="{E3A6B0F1-DF11-4C14-89AA-9F03A620DC0C}" dt="2022-01-22T17:39:22.260" v="251" actId="255"/>
        <pc:sldMkLst>
          <pc:docMk/>
          <pc:sldMk cId="2825959010" sldId="261"/>
        </pc:sldMkLst>
        <pc:spChg chg="add mod">
          <ac:chgData name="appampally ramyasri" userId="520674c8ac7a8b8b" providerId="LiveId" clId="{E3A6B0F1-DF11-4C14-89AA-9F03A620DC0C}" dt="2022-01-22T17:39:22.260" v="251" actId="255"/>
          <ac:spMkLst>
            <pc:docMk/>
            <pc:sldMk cId="2825959010" sldId="261"/>
            <ac:spMk id="2" creationId="{5DF9F41C-EC2D-47FC-B268-5F87A757A431}"/>
          </ac:spMkLst>
        </pc:spChg>
      </pc:sldChg>
      <pc:sldChg chg="modSp new mod">
        <pc:chgData name="appampally ramyasri" userId="520674c8ac7a8b8b" providerId="LiveId" clId="{E3A6B0F1-DF11-4C14-89AA-9F03A620DC0C}" dt="2022-01-22T17:44:23.428" v="298" actId="5793"/>
        <pc:sldMkLst>
          <pc:docMk/>
          <pc:sldMk cId="1692596917" sldId="262"/>
        </pc:sldMkLst>
        <pc:spChg chg="mod">
          <ac:chgData name="appampally ramyasri" userId="520674c8ac7a8b8b" providerId="LiveId" clId="{E3A6B0F1-DF11-4C14-89AA-9F03A620DC0C}" dt="2022-01-22T17:43:20.226" v="292" actId="1076"/>
          <ac:spMkLst>
            <pc:docMk/>
            <pc:sldMk cId="1692596917" sldId="262"/>
            <ac:spMk id="2" creationId="{2C788E35-EC96-4783-BAD7-2E216574C28C}"/>
          </ac:spMkLst>
        </pc:spChg>
        <pc:spChg chg="mod">
          <ac:chgData name="appampally ramyasri" userId="520674c8ac7a8b8b" providerId="LiveId" clId="{E3A6B0F1-DF11-4C14-89AA-9F03A620DC0C}" dt="2022-01-22T17:44:23.428" v="298" actId="5793"/>
          <ac:spMkLst>
            <pc:docMk/>
            <pc:sldMk cId="1692596917" sldId="262"/>
            <ac:spMk id="3" creationId="{F3227E8D-21A4-4C17-BE80-AAA424216742}"/>
          </ac:spMkLst>
        </pc:spChg>
      </pc:sldChg>
      <pc:sldChg chg="addSp modSp new mod">
        <pc:chgData name="appampally ramyasri" userId="520674c8ac7a8b8b" providerId="LiveId" clId="{E3A6B0F1-DF11-4C14-89AA-9F03A620DC0C}" dt="2022-01-22T17:45:32.388" v="305" actId="1076"/>
        <pc:sldMkLst>
          <pc:docMk/>
          <pc:sldMk cId="4052942995" sldId="263"/>
        </pc:sldMkLst>
        <pc:spChg chg="add mod">
          <ac:chgData name="appampally ramyasri" userId="520674c8ac7a8b8b" providerId="LiveId" clId="{E3A6B0F1-DF11-4C14-89AA-9F03A620DC0C}" dt="2022-01-22T17:45:07.882" v="303" actId="14100"/>
          <ac:spMkLst>
            <pc:docMk/>
            <pc:sldMk cId="4052942995" sldId="263"/>
            <ac:spMk id="3" creationId="{81CC76BA-8BB4-4A59-89C7-CECB43FCED8C}"/>
          </ac:spMkLst>
        </pc:spChg>
        <pc:picChg chg="add mod">
          <ac:chgData name="appampally ramyasri" userId="520674c8ac7a8b8b" providerId="LiveId" clId="{E3A6B0F1-DF11-4C14-89AA-9F03A620DC0C}" dt="2022-01-22T17:45:32.388" v="305" actId="1076"/>
          <ac:picMkLst>
            <pc:docMk/>
            <pc:sldMk cId="4052942995" sldId="263"/>
            <ac:picMk id="6146" creationId="{8FAB0C78-CDD7-4CA0-8FD8-2EBEBBBB94AE}"/>
          </ac:picMkLst>
        </pc:picChg>
      </pc:sldChg>
      <pc:sldChg chg="addSp modSp new mod">
        <pc:chgData name="appampally ramyasri" userId="520674c8ac7a8b8b" providerId="LiveId" clId="{E3A6B0F1-DF11-4C14-89AA-9F03A620DC0C}" dt="2022-01-22T17:46:51.966" v="310" actId="255"/>
        <pc:sldMkLst>
          <pc:docMk/>
          <pc:sldMk cId="889551793" sldId="264"/>
        </pc:sldMkLst>
        <pc:spChg chg="add mod">
          <ac:chgData name="appampally ramyasri" userId="520674c8ac7a8b8b" providerId="LiveId" clId="{E3A6B0F1-DF11-4C14-89AA-9F03A620DC0C}" dt="2022-01-22T17:46:51.966" v="310" actId="255"/>
          <ac:spMkLst>
            <pc:docMk/>
            <pc:sldMk cId="889551793" sldId="264"/>
            <ac:spMk id="3" creationId="{BED61502-0CDB-4910-B398-E6489FB19AC3}"/>
          </ac:spMkLst>
        </pc:spChg>
      </pc:sldChg>
      <pc:sldChg chg="addSp modSp new mod">
        <pc:chgData name="appampally ramyasri" userId="520674c8ac7a8b8b" providerId="LiveId" clId="{E3A6B0F1-DF11-4C14-89AA-9F03A620DC0C}" dt="2022-01-22T17:48:07.140" v="316" actId="255"/>
        <pc:sldMkLst>
          <pc:docMk/>
          <pc:sldMk cId="18574518" sldId="265"/>
        </pc:sldMkLst>
        <pc:spChg chg="add mod">
          <ac:chgData name="appampally ramyasri" userId="520674c8ac7a8b8b" providerId="LiveId" clId="{E3A6B0F1-DF11-4C14-89AA-9F03A620DC0C}" dt="2022-01-22T17:48:07.140" v="316" actId="255"/>
          <ac:spMkLst>
            <pc:docMk/>
            <pc:sldMk cId="18574518" sldId="265"/>
            <ac:spMk id="3" creationId="{D113C2FF-9DF6-4E11-AE7A-827B3633E59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518D14-D5A3-4D61-8D14-52904E22D997}"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6BE99E6-174E-42E5-A410-1EBCB286B3F0}" type="slidenum">
              <a:rPr lang="en-US" smtClean="0"/>
              <a:t>‹#›</a:t>
            </a:fld>
            <a:endParaRPr lang="en-US"/>
          </a:p>
        </p:txBody>
      </p:sp>
    </p:spTree>
    <p:extLst>
      <p:ext uri="{BB962C8B-B14F-4D97-AF65-F5344CB8AC3E}">
        <p14:creationId xmlns:p14="http://schemas.microsoft.com/office/powerpoint/2010/main" val="2512032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518D14-D5A3-4D61-8D14-52904E22D997}"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BE99E6-174E-42E5-A410-1EBCB286B3F0}" type="slidenum">
              <a:rPr lang="en-US" smtClean="0"/>
              <a:t>‹#›</a:t>
            </a:fld>
            <a:endParaRPr lang="en-US"/>
          </a:p>
        </p:txBody>
      </p:sp>
    </p:spTree>
    <p:extLst>
      <p:ext uri="{BB962C8B-B14F-4D97-AF65-F5344CB8AC3E}">
        <p14:creationId xmlns:p14="http://schemas.microsoft.com/office/powerpoint/2010/main" val="2091161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518D14-D5A3-4D61-8D14-52904E22D997}"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BE99E6-174E-42E5-A410-1EBCB286B3F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94898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7518D14-D5A3-4D61-8D14-52904E22D997}"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BE99E6-174E-42E5-A410-1EBCB286B3F0}" type="slidenum">
              <a:rPr lang="en-US" smtClean="0"/>
              <a:t>‹#›</a:t>
            </a:fld>
            <a:endParaRPr lang="en-US"/>
          </a:p>
        </p:txBody>
      </p:sp>
    </p:spTree>
    <p:extLst>
      <p:ext uri="{BB962C8B-B14F-4D97-AF65-F5344CB8AC3E}">
        <p14:creationId xmlns:p14="http://schemas.microsoft.com/office/powerpoint/2010/main" val="2590058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7518D14-D5A3-4D61-8D14-52904E22D997}"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BE99E6-174E-42E5-A410-1EBCB286B3F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83514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7518D14-D5A3-4D61-8D14-52904E22D997}"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BE99E6-174E-42E5-A410-1EBCB286B3F0}" type="slidenum">
              <a:rPr lang="en-US" smtClean="0"/>
              <a:t>‹#›</a:t>
            </a:fld>
            <a:endParaRPr lang="en-US"/>
          </a:p>
        </p:txBody>
      </p:sp>
    </p:spTree>
    <p:extLst>
      <p:ext uri="{BB962C8B-B14F-4D97-AF65-F5344CB8AC3E}">
        <p14:creationId xmlns:p14="http://schemas.microsoft.com/office/powerpoint/2010/main" val="2857014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518D14-D5A3-4D61-8D14-52904E22D997}"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BE99E6-174E-42E5-A410-1EBCB286B3F0}" type="slidenum">
              <a:rPr lang="en-US" smtClean="0"/>
              <a:t>‹#›</a:t>
            </a:fld>
            <a:endParaRPr lang="en-US"/>
          </a:p>
        </p:txBody>
      </p:sp>
    </p:spTree>
    <p:extLst>
      <p:ext uri="{BB962C8B-B14F-4D97-AF65-F5344CB8AC3E}">
        <p14:creationId xmlns:p14="http://schemas.microsoft.com/office/powerpoint/2010/main" val="16602787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518D14-D5A3-4D61-8D14-52904E22D997}"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BE99E6-174E-42E5-A410-1EBCB286B3F0}" type="slidenum">
              <a:rPr lang="en-US" smtClean="0"/>
              <a:t>‹#›</a:t>
            </a:fld>
            <a:endParaRPr lang="en-US"/>
          </a:p>
        </p:txBody>
      </p:sp>
    </p:spTree>
    <p:extLst>
      <p:ext uri="{BB962C8B-B14F-4D97-AF65-F5344CB8AC3E}">
        <p14:creationId xmlns:p14="http://schemas.microsoft.com/office/powerpoint/2010/main" val="1356850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518D14-D5A3-4D61-8D14-52904E22D997}"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BE99E6-174E-42E5-A410-1EBCB286B3F0}" type="slidenum">
              <a:rPr lang="en-US" smtClean="0"/>
              <a:t>‹#›</a:t>
            </a:fld>
            <a:endParaRPr lang="en-US"/>
          </a:p>
        </p:txBody>
      </p:sp>
    </p:spTree>
    <p:extLst>
      <p:ext uri="{BB962C8B-B14F-4D97-AF65-F5344CB8AC3E}">
        <p14:creationId xmlns:p14="http://schemas.microsoft.com/office/powerpoint/2010/main" val="3573498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518D14-D5A3-4D61-8D14-52904E22D997}"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BE99E6-174E-42E5-A410-1EBCB286B3F0}" type="slidenum">
              <a:rPr lang="en-US" smtClean="0"/>
              <a:t>‹#›</a:t>
            </a:fld>
            <a:endParaRPr lang="en-US"/>
          </a:p>
        </p:txBody>
      </p:sp>
    </p:spTree>
    <p:extLst>
      <p:ext uri="{BB962C8B-B14F-4D97-AF65-F5344CB8AC3E}">
        <p14:creationId xmlns:p14="http://schemas.microsoft.com/office/powerpoint/2010/main" val="80810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518D14-D5A3-4D61-8D14-52904E22D997}"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6BE99E6-174E-42E5-A410-1EBCB286B3F0}" type="slidenum">
              <a:rPr lang="en-US" smtClean="0"/>
              <a:t>‹#›</a:t>
            </a:fld>
            <a:endParaRPr lang="en-US"/>
          </a:p>
        </p:txBody>
      </p:sp>
    </p:spTree>
    <p:extLst>
      <p:ext uri="{BB962C8B-B14F-4D97-AF65-F5344CB8AC3E}">
        <p14:creationId xmlns:p14="http://schemas.microsoft.com/office/powerpoint/2010/main" val="2202429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518D14-D5A3-4D61-8D14-52904E22D997}" type="datetimeFigureOut">
              <a:rPr lang="en-US" smtClean="0"/>
              <a:t>1/22/2022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6BE99E6-174E-42E5-A410-1EBCB286B3F0}" type="slidenum">
              <a:rPr lang="en-US" smtClean="0"/>
              <a:t>‹#›</a:t>
            </a:fld>
            <a:endParaRPr lang="en-US"/>
          </a:p>
        </p:txBody>
      </p:sp>
    </p:spTree>
    <p:extLst>
      <p:ext uri="{BB962C8B-B14F-4D97-AF65-F5344CB8AC3E}">
        <p14:creationId xmlns:p14="http://schemas.microsoft.com/office/powerpoint/2010/main" val="4226644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518D14-D5A3-4D61-8D14-52904E22D997}" type="datetimeFigureOut">
              <a:rPr lang="en-US" smtClean="0"/>
              <a:t>1/22/2022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6BE99E6-174E-42E5-A410-1EBCB286B3F0}" type="slidenum">
              <a:rPr lang="en-US" smtClean="0"/>
              <a:t>‹#›</a:t>
            </a:fld>
            <a:endParaRPr lang="en-US"/>
          </a:p>
        </p:txBody>
      </p:sp>
    </p:spTree>
    <p:extLst>
      <p:ext uri="{BB962C8B-B14F-4D97-AF65-F5344CB8AC3E}">
        <p14:creationId xmlns:p14="http://schemas.microsoft.com/office/powerpoint/2010/main" val="1923941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518D14-D5A3-4D61-8D14-52904E22D997}" type="datetimeFigureOut">
              <a:rPr lang="en-US" smtClean="0"/>
              <a:t>1/22/2022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6BE99E6-174E-42E5-A410-1EBCB286B3F0}" type="slidenum">
              <a:rPr lang="en-US" smtClean="0"/>
              <a:t>‹#›</a:t>
            </a:fld>
            <a:endParaRPr lang="en-US"/>
          </a:p>
        </p:txBody>
      </p:sp>
    </p:spTree>
    <p:extLst>
      <p:ext uri="{BB962C8B-B14F-4D97-AF65-F5344CB8AC3E}">
        <p14:creationId xmlns:p14="http://schemas.microsoft.com/office/powerpoint/2010/main" val="2763193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518D14-D5A3-4D61-8D14-52904E22D997}"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6BE99E6-174E-42E5-A410-1EBCB286B3F0}" type="slidenum">
              <a:rPr lang="en-US" smtClean="0"/>
              <a:t>‹#›</a:t>
            </a:fld>
            <a:endParaRPr lang="en-US"/>
          </a:p>
        </p:txBody>
      </p:sp>
    </p:spTree>
    <p:extLst>
      <p:ext uri="{BB962C8B-B14F-4D97-AF65-F5344CB8AC3E}">
        <p14:creationId xmlns:p14="http://schemas.microsoft.com/office/powerpoint/2010/main" val="2244167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518D14-D5A3-4D61-8D14-52904E22D997}"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BE99E6-174E-42E5-A410-1EBCB286B3F0}" type="slidenum">
              <a:rPr lang="en-US" smtClean="0"/>
              <a:t>‹#›</a:t>
            </a:fld>
            <a:endParaRPr lang="en-US"/>
          </a:p>
        </p:txBody>
      </p:sp>
    </p:spTree>
    <p:extLst>
      <p:ext uri="{BB962C8B-B14F-4D97-AF65-F5344CB8AC3E}">
        <p14:creationId xmlns:p14="http://schemas.microsoft.com/office/powerpoint/2010/main" val="3262226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7518D14-D5A3-4D61-8D14-52904E22D997}" type="datetimeFigureOut">
              <a:rPr lang="en-US" smtClean="0"/>
              <a:t>1/22/2022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6BE99E6-174E-42E5-A410-1EBCB286B3F0}" type="slidenum">
              <a:rPr lang="en-US" smtClean="0"/>
              <a:t>‹#›</a:t>
            </a:fld>
            <a:endParaRPr lang="en-US"/>
          </a:p>
        </p:txBody>
      </p:sp>
    </p:spTree>
    <p:extLst>
      <p:ext uri="{BB962C8B-B14F-4D97-AF65-F5344CB8AC3E}">
        <p14:creationId xmlns:p14="http://schemas.microsoft.com/office/powerpoint/2010/main" val="69098803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89033-587E-42DD-B57D-C32F1C0F84FF}"/>
              </a:ext>
            </a:extLst>
          </p:cNvPr>
          <p:cNvSpPr>
            <a:spLocks noGrp="1"/>
          </p:cNvSpPr>
          <p:nvPr>
            <p:ph type="ctrTitle"/>
          </p:nvPr>
        </p:nvSpPr>
        <p:spPr>
          <a:xfrm>
            <a:off x="612677" y="171782"/>
            <a:ext cx="8689976" cy="705296"/>
          </a:xfrm>
        </p:spPr>
        <p:txBody>
          <a:bodyPr>
            <a:normAutofit fontScale="90000"/>
          </a:bodyPr>
          <a:lstStyle/>
          <a:p>
            <a:r>
              <a:rPr lang="en-US" dirty="0"/>
              <a:t>Define decision tree</a:t>
            </a:r>
          </a:p>
        </p:txBody>
      </p:sp>
      <p:sp>
        <p:nvSpPr>
          <p:cNvPr id="3" name="Subtitle 2">
            <a:extLst>
              <a:ext uri="{FF2B5EF4-FFF2-40B4-BE49-F238E27FC236}">
                <a16:creationId xmlns:a16="http://schemas.microsoft.com/office/drawing/2014/main" id="{F8E0624E-8FE1-4DAB-90C9-395F4819D8BE}"/>
              </a:ext>
            </a:extLst>
          </p:cNvPr>
          <p:cNvSpPr>
            <a:spLocks noGrp="1"/>
          </p:cNvSpPr>
          <p:nvPr>
            <p:ph type="subTitle" idx="1"/>
          </p:nvPr>
        </p:nvSpPr>
        <p:spPr>
          <a:xfrm>
            <a:off x="407402" y="1292289"/>
            <a:ext cx="11442475" cy="5304454"/>
          </a:xfrm>
        </p:spPr>
        <p:txBody>
          <a:bodyPr/>
          <a:lstStyle/>
          <a:p>
            <a:r>
              <a:rPr lang="en-US" b="0" i="0" cap="none" dirty="0">
                <a:solidFill>
                  <a:srgbClr val="000000"/>
                </a:solidFill>
                <a:effectLst/>
                <a:latin typeface="inter-regular"/>
              </a:rPr>
              <a:t>Decision tree is a </a:t>
            </a:r>
            <a:r>
              <a:rPr lang="en-US" b="1" i="0" cap="none" dirty="0">
                <a:solidFill>
                  <a:srgbClr val="000000"/>
                </a:solidFill>
                <a:effectLst/>
                <a:latin typeface="inter-bold"/>
              </a:rPr>
              <a:t>supervised learning technique </a:t>
            </a:r>
            <a:r>
              <a:rPr lang="en-US" b="0" i="0" cap="none" dirty="0">
                <a:solidFill>
                  <a:srgbClr val="000000"/>
                </a:solidFill>
                <a:effectLst/>
                <a:latin typeface="inter-regular"/>
              </a:rPr>
              <a:t>that can be used for both classification and regression problems, but mostly it is preferred for solving classification problems. It is a tree-structured classifier</a:t>
            </a:r>
          </a:p>
          <a:p>
            <a:r>
              <a:rPr lang="en-US" b="1" i="0" cap="none" dirty="0">
                <a:solidFill>
                  <a:srgbClr val="000000"/>
                </a:solidFill>
                <a:effectLst/>
                <a:latin typeface="inter-bold"/>
              </a:rPr>
              <a:t>Internal nodes represent the features of a dataset</a:t>
            </a:r>
            <a:endParaRPr lang="en-US" cap="none" dirty="0">
              <a:solidFill>
                <a:srgbClr val="000000"/>
              </a:solidFill>
              <a:latin typeface="inter-regular"/>
            </a:endParaRPr>
          </a:p>
          <a:p>
            <a:r>
              <a:rPr lang="en-US" b="1" i="0" cap="none" dirty="0">
                <a:solidFill>
                  <a:srgbClr val="000000"/>
                </a:solidFill>
                <a:effectLst/>
                <a:latin typeface="inter-bold"/>
              </a:rPr>
              <a:t>Branches represent the decision rules</a:t>
            </a:r>
          </a:p>
          <a:p>
            <a:r>
              <a:rPr lang="en-US" b="1" i="0" cap="none" dirty="0">
                <a:solidFill>
                  <a:srgbClr val="000000"/>
                </a:solidFill>
                <a:effectLst/>
                <a:latin typeface="inter-bold"/>
              </a:rPr>
              <a:t>Each leaf node represents the outcome</a:t>
            </a:r>
          </a:p>
          <a:p>
            <a:r>
              <a:rPr lang="en-US" b="0" i="0" dirty="0">
                <a:solidFill>
                  <a:srgbClr val="000000"/>
                </a:solidFill>
                <a:effectLst/>
                <a:latin typeface="inter-regular"/>
              </a:rPr>
              <a:t>In a Decision tree, there are two nodes, which are the</a:t>
            </a:r>
          </a:p>
          <a:p>
            <a:pPr marL="285750" indent="-285750">
              <a:buFont typeface="Wingdings" panose="05000000000000000000" pitchFamily="2" charset="2"/>
              <a:buChar char="v"/>
            </a:pPr>
            <a:r>
              <a:rPr lang="en-US" dirty="0">
                <a:solidFill>
                  <a:srgbClr val="000000"/>
                </a:solidFill>
                <a:latin typeface="inter-regular"/>
              </a:rPr>
              <a:t>Decision nodes and </a:t>
            </a:r>
          </a:p>
          <a:p>
            <a:pPr marL="285750" indent="-285750">
              <a:buFont typeface="Wingdings" panose="05000000000000000000" pitchFamily="2" charset="2"/>
              <a:buChar char="v"/>
            </a:pPr>
            <a:r>
              <a:rPr lang="en-US" b="0" i="0" dirty="0">
                <a:solidFill>
                  <a:srgbClr val="000000"/>
                </a:solidFill>
                <a:effectLst/>
                <a:latin typeface="inter-regular"/>
              </a:rPr>
              <a:t>Leaf nodes</a:t>
            </a:r>
          </a:p>
          <a:p>
            <a:r>
              <a:rPr lang="en-US" b="0" i="0" dirty="0">
                <a:solidFill>
                  <a:srgbClr val="000000"/>
                </a:solidFill>
                <a:effectLst/>
                <a:latin typeface="inter-regular"/>
              </a:rPr>
              <a:t>Decision nodes are used to make any decision and have multiple branches,</a:t>
            </a:r>
            <a:endParaRPr lang="en-US" dirty="0">
              <a:solidFill>
                <a:srgbClr val="000000"/>
              </a:solidFill>
              <a:latin typeface="inter-regular"/>
            </a:endParaRPr>
          </a:p>
          <a:p>
            <a:r>
              <a:rPr lang="en-US" b="0" i="0" dirty="0">
                <a:solidFill>
                  <a:srgbClr val="000000"/>
                </a:solidFill>
                <a:effectLst/>
                <a:latin typeface="inter-regular"/>
              </a:rPr>
              <a:t>Leaf nodes are the output of those decisions and do not contain any further branches.</a:t>
            </a:r>
          </a:p>
          <a:p>
            <a:r>
              <a:rPr lang="en-US" b="0" i="0" dirty="0">
                <a:solidFill>
                  <a:srgbClr val="000000"/>
                </a:solidFill>
                <a:effectLst/>
                <a:latin typeface="inter-regular"/>
              </a:rPr>
              <a:t>The decisions or the test are performed on the basis of features of the given dataset.</a:t>
            </a:r>
          </a:p>
          <a:p>
            <a:endParaRPr lang="en-US" b="0" i="0" dirty="0">
              <a:solidFill>
                <a:srgbClr val="000000"/>
              </a:solidFill>
              <a:effectLst/>
              <a:latin typeface="inter-regular"/>
            </a:endParaRPr>
          </a:p>
          <a:p>
            <a:endParaRPr lang="en-US" b="0" i="0" dirty="0">
              <a:solidFill>
                <a:srgbClr val="000000"/>
              </a:solidFill>
              <a:effectLst/>
              <a:latin typeface="inter-regular"/>
            </a:endParaRPr>
          </a:p>
          <a:p>
            <a:endParaRPr lang="en-US" cap="none" dirty="0"/>
          </a:p>
        </p:txBody>
      </p:sp>
    </p:spTree>
    <p:extLst>
      <p:ext uri="{BB962C8B-B14F-4D97-AF65-F5344CB8AC3E}">
        <p14:creationId xmlns:p14="http://schemas.microsoft.com/office/powerpoint/2010/main" val="3714984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13C2FF-9DF6-4E11-AE7A-827B3633E59F}"/>
              </a:ext>
            </a:extLst>
          </p:cNvPr>
          <p:cNvSpPr txBox="1"/>
          <p:nvPr/>
        </p:nvSpPr>
        <p:spPr>
          <a:xfrm>
            <a:off x="1240971" y="1091682"/>
            <a:ext cx="10468947" cy="4524315"/>
          </a:xfrm>
          <a:prstGeom prst="rect">
            <a:avLst/>
          </a:prstGeom>
          <a:noFill/>
        </p:spPr>
        <p:txBody>
          <a:bodyPr wrap="square">
            <a:spAutoFit/>
          </a:bodyPr>
          <a:lstStyle/>
          <a:p>
            <a:pPr algn="just"/>
            <a:r>
              <a:rPr lang="en-US" sz="2400" b="0" i="0" dirty="0">
                <a:solidFill>
                  <a:srgbClr val="610B38"/>
                </a:solidFill>
                <a:effectLst/>
                <a:latin typeface="erdana"/>
              </a:rPr>
              <a:t>Advantages of the Decision Tree</a:t>
            </a:r>
          </a:p>
          <a:p>
            <a:pPr algn="just">
              <a:buFont typeface="Arial" panose="020B0604020202020204" pitchFamily="34" charset="0"/>
              <a:buChar char="•"/>
            </a:pPr>
            <a:r>
              <a:rPr lang="en-US" sz="2400" b="0" i="0" dirty="0">
                <a:solidFill>
                  <a:srgbClr val="000000"/>
                </a:solidFill>
                <a:effectLst/>
                <a:latin typeface="inter-regular"/>
              </a:rPr>
              <a:t>It is simple to understand as it follows the same process which a human follow while making any decision in real-life.</a:t>
            </a:r>
          </a:p>
          <a:p>
            <a:pPr algn="just">
              <a:buFont typeface="Arial" panose="020B0604020202020204" pitchFamily="34" charset="0"/>
              <a:buChar char="•"/>
            </a:pPr>
            <a:r>
              <a:rPr lang="en-US" sz="2400" b="0" i="0" dirty="0">
                <a:solidFill>
                  <a:srgbClr val="000000"/>
                </a:solidFill>
                <a:effectLst/>
                <a:latin typeface="inter-regular"/>
              </a:rPr>
              <a:t>It can be very useful for solving decision-related problems.</a:t>
            </a:r>
          </a:p>
          <a:p>
            <a:pPr algn="just">
              <a:buFont typeface="Arial" panose="020B0604020202020204" pitchFamily="34" charset="0"/>
              <a:buChar char="•"/>
            </a:pPr>
            <a:r>
              <a:rPr lang="en-US" sz="2400" b="0" i="0" dirty="0">
                <a:solidFill>
                  <a:srgbClr val="000000"/>
                </a:solidFill>
                <a:effectLst/>
                <a:latin typeface="inter-regular"/>
              </a:rPr>
              <a:t>It helps to think about all the possible outcomes for a problem.</a:t>
            </a:r>
          </a:p>
          <a:p>
            <a:pPr algn="just">
              <a:buFont typeface="Arial" panose="020B0604020202020204" pitchFamily="34" charset="0"/>
              <a:buChar char="•"/>
            </a:pPr>
            <a:r>
              <a:rPr lang="en-US" sz="2400" b="0" i="0" dirty="0">
                <a:solidFill>
                  <a:srgbClr val="000000"/>
                </a:solidFill>
                <a:effectLst/>
                <a:latin typeface="inter-regular"/>
              </a:rPr>
              <a:t>There is less requirement of data cleaning compared to other algorithms.</a:t>
            </a:r>
          </a:p>
          <a:p>
            <a:pPr algn="just"/>
            <a:r>
              <a:rPr lang="en-US" sz="2400" b="0" i="0" dirty="0">
                <a:solidFill>
                  <a:srgbClr val="610B38"/>
                </a:solidFill>
                <a:effectLst/>
                <a:latin typeface="erdana"/>
              </a:rPr>
              <a:t>Disadvantages of the Decision Tree</a:t>
            </a:r>
          </a:p>
          <a:p>
            <a:pPr algn="just">
              <a:buFont typeface="Arial" panose="020B0604020202020204" pitchFamily="34" charset="0"/>
              <a:buChar char="•"/>
            </a:pPr>
            <a:r>
              <a:rPr lang="en-US" sz="2400" b="0" i="0" dirty="0">
                <a:solidFill>
                  <a:srgbClr val="000000"/>
                </a:solidFill>
                <a:effectLst/>
                <a:latin typeface="inter-regular"/>
              </a:rPr>
              <a:t>The decision tree contains lots of layers, which makes it complex.</a:t>
            </a:r>
          </a:p>
          <a:p>
            <a:pPr algn="just">
              <a:buFont typeface="Arial" panose="020B0604020202020204" pitchFamily="34" charset="0"/>
              <a:buChar char="•"/>
            </a:pPr>
            <a:r>
              <a:rPr lang="en-US" sz="2400" b="0" i="0" dirty="0">
                <a:solidFill>
                  <a:srgbClr val="000000"/>
                </a:solidFill>
                <a:effectLst/>
                <a:latin typeface="inter-regular"/>
              </a:rPr>
              <a:t>It may have an overfitting issue, which can be resolved using the </a:t>
            </a:r>
            <a:r>
              <a:rPr lang="en-US" sz="2400" b="1" i="0" dirty="0">
                <a:solidFill>
                  <a:srgbClr val="000000"/>
                </a:solidFill>
                <a:effectLst/>
                <a:latin typeface="inter-bold"/>
              </a:rPr>
              <a:t>Random Forest algorithm.</a:t>
            </a:r>
            <a:endParaRPr lang="en-US" sz="2400" b="0" i="0" dirty="0">
              <a:solidFill>
                <a:srgbClr val="000000"/>
              </a:solidFill>
              <a:effectLst/>
              <a:latin typeface="inter-regular"/>
            </a:endParaRPr>
          </a:p>
          <a:p>
            <a:pPr algn="just">
              <a:buFont typeface="Arial" panose="020B0604020202020204" pitchFamily="34" charset="0"/>
              <a:buChar char="•"/>
            </a:pPr>
            <a:r>
              <a:rPr lang="en-US" sz="2400" b="0" i="0" dirty="0">
                <a:solidFill>
                  <a:srgbClr val="000000"/>
                </a:solidFill>
                <a:effectLst/>
                <a:latin typeface="inter-regular"/>
              </a:rPr>
              <a:t>For more class labels, the computational complexity of the decision tree may increase.</a:t>
            </a:r>
          </a:p>
        </p:txBody>
      </p:sp>
    </p:spTree>
    <p:extLst>
      <p:ext uri="{BB962C8B-B14F-4D97-AF65-F5344CB8AC3E}">
        <p14:creationId xmlns:p14="http://schemas.microsoft.com/office/powerpoint/2010/main" val="18574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E86E5-7AE5-49C5-A1E7-C760DC306282}"/>
              </a:ext>
            </a:extLst>
          </p:cNvPr>
          <p:cNvSpPr>
            <a:spLocks noGrp="1"/>
          </p:cNvSpPr>
          <p:nvPr>
            <p:ph type="title"/>
          </p:nvPr>
        </p:nvSpPr>
        <p:spPr>
          <a:xfrm>
            <a:off x="485192" y="624110"/>
            <a:ext cx="11019419" cy="6047278"/>
          </a:xfrm>
        </p:spPr>
        <p:txBody>
          <a:bodyPr>
            <a:normAutofit fontScale="90000"/>
          </a:bodyPr>
          <a:lstStyle/>
          <a:p>
            <a:r>
              <a:rPr lang="en-US" b="1" i="1" dirty="0">
                <a:solidFill>
                  <a:srgbClr val="000000"/>
                </a:solidFill>
                <a:effectLst/>
                <a:latin typeface="inter-bold"/>
              </a:rPr>
              <a:t>It is a graphical representation for getting all the possible solutions to a problem/decision based on given conditions.</a:t>
            </a:r>
            <a:br>
              <a:rPr lang="en-US" b="0" i="0" dirty="0">
                <a:solidFill>
                  <a:srgbClr val="000000"/>
                </a:solidFill>
                <a:effectLst/>
                <a:latin typeface="inter-regular"/>
              </a:rPr>
            </a:br>
            <a:r>
              <a:rPr lang="en-US" b="0" i="0" dirty="0">
                <a:solidFill>
                  <a:srgbClr val="000000"/>
                </a:solidFill>
                <a:effectLst/>
                <a:latin typeface="inter-regular"/>
              </a:rPr>
              <a:t>It is called a decision tree because, similar to a tree, it starts with the root node, which expands on further branches and constructs a tree-like structure.</a:t>
            </a:r>
            <a:br>
              <a:rPr lang="en-US" b="0" i="0" dirty="0">
                <a:solidFill>
                  <a:srgbClr val="000000"/>
                </a:solidFill>
                <a:effectLst/>
                <a:latin typeface="inter-regular"/>
              </a:rPr>
            </a:br>
            <a:r>
              <a:rPr lang="en-US" b="0" i="0" dirty="0">
                <a:solidFill>
                  <a:srgbClr val="000000"/>
                </a:solidFill>
                <a:effectLst/>
                <a:latin typeface="inter-regular"/>
              </a:rPr>
              <a:t>In order to build a tree, we use the </a:t>
            </a:r>
            <a:r>
              <a:rPr lang="en-US" b="1" i="0" dirty="0">
                <a:solidFill>
                  <a:srgbClr val="000000"/>
                </a:solidFill>
                <a:effectLst/>
                <a:latin typeface="inter-bold"/>
              </a:rPr>
              <a:t>CART algorithm,</a:t>
            </a:r>
            <a:r>
              <a:rPr lang="en-US" b="0" i="0" dirty="0">
                <a:solidFill>
                  <a:srgbClr val="000000"/>
                </a:solidFill>
                <a:effectLst/>
                <a:latin typeface="inter-regular"/>
              </a:rPr>
              <a:t> which stands for </a:t>
            </a:r>
            <a:r>
              <a:rPr lang="en-US" b="1" i="0" dirty="0">
                <a:solidFill>
                  <a:srgbClr val="000000"/>
                </a:solidFill>
                <a:effectLst/>
                <a:latin typeface="inter-bold"/>
              </a:rPr>
              <a:t>Classification and Regression Tree algorithm.</a:t>
            </a:r>
            <a:br>
              <a:rPr lang="en-US" b="0" i="0" dirty="0">
                <a:solidFill>
                  <a:srgbClr val="000000"/>
                </a:solidFill>
                <a:effectLst/>
                <a:latin typeface="inter-regular"/>
              </a:rPr>
            </a:br>
            <a:r>
              <a:rPr lang="en-US" b="0" i="0" dirty="0">
                <a:solidFill>
                  <a:srgbClr val="000000"/>
                </a:solidFill>
                <a:effectLst/>
                <a:latin typeface="inter-regular"/>
              </a:rPr>
              <a:t>A decision tree simply asks a question, and based on the answer (Yes/No), it further split the tree into subtrees.</a:t>
            </a:r>
            <a:br>
              <a:rPr lang="en-US" b="0" i="0" dirty="0">
                <a:solidFill>
                  <a:srgbClr val="000000"/>
                </a:solidFill>
                <a:effectLst/>
                <a:latin typeface="inter-regular"/>
              </a:rPr>
            </a:br>
            <a:r>
              <a:rPr lang="en-US" b="0" i="0" dirty="0">
                <a:solidFill>
                  <a:srgbClr val="000000"/>
                </a:solidFill>
                <a:effectLst/>
                <a:latin typeface="inter-regular"/>
              </a:rPr>
              <a:t>Below diagram explains the general structure of a decision tree:</a:t>
            </a:r>
            <a:br>
              <a:rPr lang="en-US" b="0" i="0" dirty="0">
                <a:solidFill>
                  <a:srgbClr val="000000"/>
                </a:solidFill>
                <a:effectLst/>
                <a:latin typeface="inter-regular"/>
              </a:rPr>
            </a:br>
            <a:endParaRPr lang="en-US" dirty="0"/>
          </a:p>
        </p:txBody>
      </p:sp>
    </p:spTree>
    <p:extLst>
      <p:ext uri="{BB962C8B-B14F-4D97-AF65-F5344CB8AC3E}">
        <p14:creationId xmlns:p14="http://schemas.microsoft.com/office/powerpoint/2010/main" val="4125662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cision Tree Classification Algorithm">
            <a:extLst>
              <a:ext uri="{FF2B5EF4-FFF2-40B4-BE49-F238E27FC236}">
                <a16:creationId xmlns:a16="http://schemas.microsoft.com/office/drawing/2014/main" id="{FE4CA575-C78D-41F6-A9EB-AC24E0DF8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699" y="814872"/>
            <a:ext cx="8536733" cy="5691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447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36664-FD8A-4447-BE08-153F6B40D615}"/>
              </a:ext>
            </a:extLst>
          </p:cNvPr>
          <p:cNvSpPr>
            <a:spLocks noGrp="1"/>
          </p:cNvSpPr>
          <p:nvPr>
            <p:ph type="title"/>
          </p:nvPr>
        </p:nvSpPr>
        <p:spPr/>
        <p:txBody>
          <a:bodyPr/>
          <a:lstStyle/>
          <a:p>
            <a:r>
              <a:rPr lang="en-US" dirty="0"/>
              <a:t>What is decision </a:t>
            </a:r>
            <a:r>
              <a:rPr lang="en-US" dirty="0" err="1"/>
              <a:t>node,root</a:t>
            </a:r>
            <a:r>
              <a:rPr lang="en-US" dirty="0"/>
              <a:t> node, leaf node </a:t>
            </a:r>
          </a:p>
        </p:txBody>
      </p:sp>
      <p:sp>
        <p:nvSpPr>
          <p:cNvPr id="4" name="Rectangle 1">
            <a:extLst>
              <a:ext uri="{FF2B5EF4-FFF2-40B4-BE49-F238E27FC236}">
                <a16:creationId xmlns:a16="http://schemas.microsoft.com/office/drawing/2014/main" id="{BFDDC950-EC72-45FB-BB3C-EF16FA2D94CB}"/>
              </a:ext>
            </a:extLst>
          </p:cNvPr>
          <p:cNvSpPr>
            <a:spLocks noGrp="1" noChangeArrowheads="1"/>
          </p:cNvSpPr>
          <p:nvPr>
            <p:ph idx="1"/>
          </p:nvPr>
        </p:nvSpPr>
        <p:spPr bwMode="auto">
          <a:xfrm>
            <a:off x="942391" y="1255702"/>
            <a:ext cx="10739501" cy="37651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000000"/>
                </a:solidFill>
                <a:effectLst/>
                <a:latin typeface="inter-bold"/>
              </a:rPr>
              <a:t>Root Node:</a:t>
            </a:r>
            <a:r>
              <a:rPr kumimoji="0" lang="en-US" altLang="en-US" sz="2400" b="0" i="0" u="none" strike="noStrike" cap="none" normalizeH="0" baseline="0" dirty="0">
                <a:ln>
                  <a:noFill/>
                </a:ln>
                <a:solidFill>
                  <a:srgbClr val="000000"/>
                </a:solidFill>
                <a:effectLst/>
                <a:latin typeface="inter-regular"/>
              </a:rPr>
              <a:t> Root node is from where the decision tree starts. It represents the entire dataset, which further gets divided into two or more homogeneous 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000000"/>
                </a:solidFill>
                <a:effectLst/>
                <a:latin typeface="inter-bold"/>
              </a:rPr>
              <a:t>Leaf Node:</a:t>
            </a:r>
            <a:r>
              <a:rPr kumimoji="0" lang="en-US" altLang="en-US" sz="2400" b="0" i="0" u="none" strike="noStrike" cap="none" normalizeH="0" baseline="0" dirty="0">
                <a:ln>
                  <a:noFill/>
                </a:ln>
                <a:solidFill>
                  <a:srgbClr val="000000"/>
                </a:solidFill>
                <a:effectLst/>
                <a:latin typeface="inter-regular"/>
              </a:rPr>
              <a:t> Leaf nodes are the final output node, and the tree cannot be segregated further after getting a leaf node.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b="1" dirty="0">
                <a:solidFill>
                  <a:schemeClr val="tx1"/>
                </a:solidFill>
              </a:rPr>
              <a:t>D</a:t>
            </a:r>
            <a:r>
              <a:rPr kumimoji="0" lang="en-US" altLang="en-US" sz="2400" b="1" i="0" u="none" strike="noStrike" cap="none" normalizeH="0" baseline="0" dirty="0">
                <a:ln>
                  <a:noFill/>
                </a:ln>
                <a:solidFill>
                  <a:schemeClr val="tx1"/>
                </a:solidFill>
                <a:effectLst/>
              </a:rPr>
              <a:t>ecision </a:t>
            </a:r>
            <a:r>
              <a:rPr kumimoji="0" lang="en-US" altLang="en-US" sz="2400" b="1" i="0" u="none" strike="noStrike" cap="none" normalizeH="0" baseline="0" dirty="0" err="1">
                <a:ln>
                  <a:noFill/>
                </a:ln>
                <a:solidFill>
                  <a:schemeClr val="tx1"/>
                </a:solidFill>
                <a:effectLst/>
              </a:rPr>
              <a:t>node</a:t>
            </a:r>
            <a:r>
              <a:rPr kumimoji="0" lang="en-US" altLang="en-US" sz="2400" b="0" i="0" u="none" strike="noStrike" cap="none" normalizeH="0" baseline="0" dirty="0" err="1">
                <a:ln>
                  <a:noFill/>
                </a:ln>
                <a:solidFill>
                  <a:schemeClr val="tx1"/>
                </a:solidFill>
                <a:effectLst/>
              </a:rPr>
              <a:t>:</a:t>
            </a:r>
            <a:r>
              <a:rPr lang="en-US" sz="2400" b="0" i="0" dirty="0" err="1">
                <a:solidFill>
                  <a:srgbClr val="282C33"/>
                </a:solidFill>
                <a:effectLst/>
                <a:latin typeface="Graphik"/>
              </a:rPr>
              <a:t>decision</a:t>
            </a:r>
            <a:r>
              <a:rPr lang="en-US" sz="2400" b="0" i="0" dirty="0">
                <a:solidFill>
                  <a:srgbClr val="282C33"/>
                </a:solidFill>
                <a:effectLst/>
                <a:latin typeface="Graphik"/>
              </a:rPr>
              <a:t> to be made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u="none" strike="noStrike" cap="none" normalizeH="0" baseline="0" dirty="0">
              <a:ln>
                <a:noFill/>
              </a:ln>
              <a:solidFill>
                <a:schemeClr val="tx1"/>
              </a:solidFill>
              <a:latin typeface="Graphik"/>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0" i="0" dirty="0">
              <a:solidFill>
                <a:srgbClr val="282C33"/>
              </a:solidFill>
              <a:effectLst/>
              <a:latin typeface="Graphik"/>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u="none" strike="noStrike" cap="none" normalizeH="0" baseline="0" dirty="0">
              <a:ln>
                <a:noFill/>
              </a:ln>
              <a:solidFill>
                <a:srgbClr val="282C33"/>
              </a:solidFill>
              <a:latin typeface="Graphik"/>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2400" b="0" i="0" dirty="0">
              <a:solidFill>
                <a:srgbClr val="282C33"/>
              </a:solidFill>
              <a:effectLst/>
              <a:latin typeface="Graphik"/>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921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AA087-2FF5-4FDE-AD7D-36788BA4AF46}"/>
              </a:ext>
            </a:extLst>
          </p:cNvPr>
          <p:cNvSpPr>
            <a:spLocks noGrp="1"/>
          </p:cNvSpPr>
          <p:nvPr>
            <p:ph type="title"/>
          </p:nvPr>
        </p:nvSpPr>
        <p:spPr>
          <a:xfrm>
            <a:off x="1547897" y="554372"/>
            <a:ext cx="8911687" cy="784812"/>
          </a:xfrm>
        </p:spPr>
        <p:txBody>
          <a:bodyPr/>
          <a:lstStyle/>
          <a:p>
            <a:r>
              <a:rPr lang="en-US" dirty="0"/>
              <a:t>Define Entropy </a:t>
            </a:r>
          </a:p>
        </p:txBody>
      </p:sp>
      <p:sp>
        <p:nvSpPr>
          <p:cNvPr id="3" name="Content Placeholder 2">
            <a:extLst>
              <a:ext uri="{FF2B5EF4-FFF2-40B4-BE49-F238E27FC236}">
                <a16:creationId xmlns:a16="http://schemas.microsoft.com/office/drawing/2014/main" id="{B70FDDB7-FF15-4604-8BF6-3B237EDF048F}"/>
              </a:ext>
            </a:extLst>
          </p:cNvPr>
          <p:cNvSpPr>
            <a:spLocks noGrp="1"/>
          </p:cNvSpPr>
          <p:nvPr>
            <p:ph idx="1"/>
          </p:nvPr>
        </p:nvSpPr>
        <p:spPr>
          <a:xfrm>
            <a:off x="1282926" y="1723053"/>
            <a:ext cx="10818878" cy="4911012"/>
          </a:xfrm>
        </p:spPr>
        <p:txBody>
          <a:bodyPr>
            <a:normAutofit/>
          </a:bodyPr>
          <a:lstStyle/>
          <a:p>
            <a:r>
              <a:rPr lang="en-US" sz="2800" b="0" i="0" dirty="0">
                <a:solidFill>
                  <a:srgbClr val="273239"/>
                </a:solidFill>
                <a:effectLst/>
                <a:latin typeface="urw-din"/>
              </a:rPr>
              <a:t>As discussed above entropy helps us to build an appropriate decision tree for selecting the best splitter. Entropy can be defined as a measure of the purity of the sub split. Entropy always lies between 0 to 1. The entropy of any split can be calculated by this formula.</a:t>
            </a:r>
          </a:p>
          <a:p>
            <a:r>
              <a:rPr lang="en-US" sz="2800" b="0" i="0" dirty="0">
                <a:solidFill>
                  <a:srgbClr val="273239"/>
                </a:solidFill>
                <a:effectLst/>
                <a:latin typeface="urw-din"/>
              </a:rPr>
              <a:t> The algorithm calculates the entropy of each feature after every split and as the splitting continues on, it selects the best feature and starts splitting according to it. For a detailed calculation of entropy </a:t>
            </a:r>
          </a:p>
          <a:p>
            <a:pPr marL="0" indent="0">
              <a:buNone/>
            </a:pPr>
            <a:endParaRPr lang="en-US" sz="2800" dirty="0"/>
          </a:p>
        </p:txBody>
      </p:sp>
    </p:spTree>
    <p:extLst>
      <p:ext uri="{BB962C8B-B14F-4D97-AF65-F5344CB8AC3E}">
        <p14:creationId xmlns:p14="http://schemas.microsoft.com/office/powerpoint/2010/main" val="1017823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F9F41C-EC2D-47FC-B268-5F87A757A431}"/>
              </a:ext>
            </a:extLst>
          </p:cNvPr>
          <p:cNvSpPr>
            <a:spLocks noChangeArrowheads="1"/>
          </p:cNvSpPr>
          <p:nvPr/>
        </p:nvSpPr>
        <p:spPr bwMode="auto">
          <a:xfrm>
            <a:off x="177281" y="490998"/>
            <a:ext cx="11896531" cy="44960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31740" rIns="91440" bIns="317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610B4B"/>
                </a:solidFill>
                <a:effectLst/>
                <a:latin typeface="erdana"/>
              </a:rPr>
              <a:t>Gini Index:</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rgbClr val="000000"/>
                </a:solidFill>
                <a:effectLst/>
                <a:latin typeface="inter-regular"/>
              </a:rPr>
              <a:t>Gini index is a measure of impurity or purity used while creating a decision tree in the CART(Classification and Regression Tree) algorithm.</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rgbClr val="000000"/>
                </a:solidFill>
                <a:effectLst/>
                <a:latin typeface="inter-regular"/>
              </a:rPr>
              <a:t>An attribute with the low Gini index should be preferred as compared to the high Gini index.</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rgbClr val="000000"/>
                </a:solidFill>
                <a:effectLst/>
                <a:latin typeface="inter-regular"/>
              </a:rPr>
              <a:t>It only creates binary splits, and the CART algorithm uses the Gini index to create binary splits.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rgbClr val="000000"/>
                </a:solidFill>
                <a:effectLst/>
                <a:latin typeface="inter-regular"/>
              </a:rPr>
              <a:t>Gini index can be calculated using the below formula:</a:t>
            </a:r>
            <a:endParaRPr kumimoji="0" lang="en-US" altLang="en-US" sz="3200" b="0" i="0" u="none" strike="noStrike" cap="none" normalizeH="0" baseline="0" dirty="0">
              <a:ln>
                <a:noFill/>
              </a:ln>
              <a:solidFill>
                <a:srgbClr val="333333"/>
              </a:solidFill>
              <a:effectLst/>
              <a:latin typeface="inter-regular"/>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333333"/>
                </a:solidFill>
                <a:effectLst/>
                <a:latin typeface="Arial Unicode MS" panose="020B0604020202020204" pitchFamily="34" charset="-128"/>
              </a:rPr>
              <a:t>Gini Index= 1- ∑</a:t>
            </a:r>
            <a:r>
              <a:rPr kumimoji="0" lang="en-US" altLang="en-US" sz="3200" b="0" i="0" u="none" strike="noStrike" cap="none" normalizeH="0" baseline="-30000" dirty="0">
                <a:ln>
                  <a:noFill/>
                </a:ln>
                <a:solidFill>
                  <a:srgbClr val="333333"/>
                </a:solidFill>
                <a:effectLst/>
                <a:latin typeface="Arial Unicode MS" panose="020B0604020202020204" pitchFamily="34" charset="-128"/>
              </a:rPr>
              <a:t>j</a:t>
            </a:r>
            <a:r>
              <a:rPr kumimoji="0" lang="en-US" altLang="en-US" sz="3200" b="0" i="0" u="none" strike="noStrike" cap="none" normalizeH="0" baseline="0" dirty="0">
                <a:ln>
                  <a:noFill/>
                </a:ln>
                <a:solidFill>
                  <a:srgbClr val="333333"/>
                </a:solidFill>
                <a:effectLst/>
                <a:latin typeface="Arial Unicode MS" panose="020B0604020202020204" pitchFamily="34" charset="-128"/>
              </a:rPr>
              <a:t>P</a:t>
            </a:r>
            <a:r>
              <a:rPr kumimoji="0" lang="en-US" altLang="en-US" sz="3200" b="0" i="0" u="none" strike="noStrike" cap="none" normalizeH="0" baseline="-30000" dirty="0">
                <a:ln>
                  <a:noFill/>
                </a:ln>
                <a:solidFill>
                  <a:srgbClr val="333333"/>
                </a:solidFill>
                <a:effectLst/>
                <a:latin typeface="Arial Unicode MS" panose="020B0604020202020204" pitchFamily="34" charset="-128"/>
              </a:rPr>
              <a:t>j</a:t>
            </a:r>
            <a:r>
              <a:rPr kumimoji="0" lang="en-US" altLang="en-US" sz="3200" b="0" i="0" u="none" strike="noStrike" cap="none" normalizeH="0" baseline="30000" dirty="0">
                <a:ln>
                  <a:noFill/>
                </a:ln>
                <a:solidFill>
                  <a:srgbClr val="333333"/>
                </a:solidFill>
                <a:effectLst/>
                <a:latin typeface="Arial Unicode MS" panose="020B0604020202020204" pitchFamily="34" charset="-128"/>
              </a:rPr>
              <a:t>2</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5959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D61502-0CDB-4910-B398-E6489FB19AC3}"/>
              </a:ext>
            </a:extLst>
          </p:cNvPr>
          <p:cNvSpPr txBox="1"/>
          <p:nvPr/>
        </p:nvSpPr>
        <p:spPr>
          <a:xfrm>
            <a:off x="1735493" y="877078"/>
            <a:ext cx="8920065" cy="4832092"/>
          </a:xfrm>
          <a:prstGeom prst="rect">
            <a:avLst/>
          </a:prstGeom>
          <a:noFill/>
        </p:spPr>
        <p:txBody>
          <a:bodyPr wrap="square">
            <a:spAutoFit/>
          </a:bodyPr>
          <a:lstStyle/>
          <a:p>
            <a:pPr algn="just"/>
            <a:r>
              <a:rPr lang="en-US" sz="2800" b="0" i="0" dirty="0">
                <a:solidFill>
                  <a:srgbClr val="610B38"/>
                </a:solidFill>
                <a:effectLst/>
                <a:latin typeface="erdana"/>
              </a:rPr>
              <a:t>Pruning: Getting an Optimal Decision tree</a:t>
            </a:r>
          </a:p>
          <a:p>
            <a:pPr algn="just"/>
            <a:r>
              <a:rPr lang="en-US" sz="2800" b="0" i="1" dirty="0">
                <a:solidFill>
                  <a:srgbClr val="333333"/>
                </a:solidFill>
                <a:effectLst/>
                <a:latin typeface="inter-regular"/>
              </a:rPr>
              <a:t>Pruning is a process of deleting the unnecessary nodes from a tree in order to get the optimal decision tree.</a:t>
            </a:r>
            <a:endParaRPr lang="en-US" sz="2800" b="0" i="0" dirty="0">
              <a:solidFill>
                <a:srgbClr val="333333"/>
              </a:solidFill>
              <a:effectLst/>
              <a:latin typeface="inter-regular"/>
            </a:endParaRPr>
          </a:p>
          <a:p>
            <a:pPr algn="just"/>
            <a:r>
              <a:rPr lang="en-US" sz="2800" b="0" i="0" dirty="0">
                <a:solidFill>
                  <a:srgbClr val="333333"/>
                </a:solidFill>
                <a:effectLst/>
                <a:latin typeface="inter-regular"/>
              </a:rPr>
              <a:t>A too-large tree increases the risk of overfitting, and a small tree may not capture all the important features of the dataset. Therefore, a technique that decreases the size of the learning tree without reducing accuracy is known as Pruning. There are mainly two types of tree </a:t>
            </a:r>
            <a:r>
              <a:rPr lang="en-US" sz="2800" b="1" i="0" dirty="0">
                <a:solidFill>
                  <a:srgbClr val="333333"/>
                </a:solidFill>
                <a:effectLst/>
                <a:latin typeface="inter-bold"/>
              </a:rPr>
              <a:t>pruning </a:t>
            </a:r>
            <a:r>
              <a:rPr lang="en-US" sz="2800" b="0" i="0" dirty="0">
                <a:solidFill>
                  <a:srgbClr val="333333"/>
                </a:solidFill>
                <a:effectLst/>
                <a:latin typeface="inter-regular"/>
              </a:rPr>
              <a:t>technology used:</a:t>
            </a:r>
          </a:p>
          <a:p>
            <a:pPr algn="just">
              <a:buFont typeface="Arial" panose="020B0604020202020204" pitchFamily="34" charset="0"/>
              <a:buChar char="•"/>
            </a:pPr>
            <a:r>
              <a:rPr lang="en-US" sz="2800" b="1" i="0" dirty="0">
                <a:solidFill>
                  <a:srgbClr val="000000"/>
                </a:solidFill>
                <a:effectLst/>
                <a:latin typeface="inter-bold"/>
              </a:rPr>
              <a:t>Cost Complexity Pruning</a:t>
            </a:r>
            <a:endParaRPr lang="en-US" sz="2800" b="0" i="0" dirty="0">
              <a:solidFill>
                <a:srgbClr val="000000"/>
              </a:solidFill>
              <a:effectLst/>
              <a:latin typeface="inter-regular"/>
            </a:endParaRPr>
          </a:p>
          <a:p>
            <a:pPr algn="just">
              <a:buFont typeface="Arial" panose="020B0604020202020204" pitchFamily="34" charset="0"/>
              <a:buChar char="•"/>
            </a:pPr>
            <a:r>
              <a:rPr lang="en-US" sz="2800" b="1" i="0" dirty="0">
                <a:solidFill>
                  <a:srgbClr val="000000"/>
                </a:solidFill>
                <a:effectLst/>
                <a:latin typeface="inter-bold"/>
              </a:rPr>
              <a:t>Reduced Error Pruning.</a:t>
            </a:r>
            <a:endParaRPr lang="en-US" sz="2800" b="0" i="0" dirty="0">
              <a:solidFill>
                <a:srgbClr val="000000"/>
              </a:solidFill>
              <a:effectLst/>
              <a:latin typeface="inter-regular"/>
            </a:endParaRPr>
          </a:p>
        </p:txBody>
      </p:sp>
    </p:spTree>
    <p:extLst>
      <p:ext uri="{BB962C8B-B14F-4D97-AF65-F5344CB8AC3E}">
        <p14:creationId xmlns:p14="http://schemas.microsoft.com/office/powerpoint/2010/main" val="889551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8E35-EC96-4783-BAD7-2E216574C28C}"/>
              </a:ext>
            </a:extLst>
          </p:cNvPr>
          <p:cNvSpPr>
            <a:spLocks noGrp="1"/>
          </p:cNvSpPr>
          <p:nvPr>
            <p:ph type="title"/>
          </p:nvPr>
        </p:nvSpPr>
        <p:spPr>
          <a:xfrm>
            <a:off x="932076" y="493481"/>
            <a:ext cx="8911687" cy="672845"/>
          </a:xfrm>
        </p:spPr>
        <p:txBody>
          <a:bodyPr/>
          <a:lstStyle/>
          <a:p>
            <a:r>
              <a:rPr lang="en-US" dirty="0"/>
              <a:t>Processing of selecting root node</a:t>
            </a:r>
          </a:p>
        </p:txBody>
      </p:sp>
      <p:sp>
        <p:nvSpPr>
          <p:cNvPr id="3" name="Content Placeholder 2">
            <a:extLst>
              <a:ext uri="{FF2B5EF4-FFF2-40B4-BE49-F238E27FC236}">
                <a16:creationId xmlns:a16="http://schemas.microsoft.com/office/drawing/2014/main" id="{F3227E8D-21A4-4C17-BE80-AAA424216742}"/>
              </a:ext>
            </a:extLst>
          </p:cNvPr>
          <p:cNvSpPr>
            <a:spLocks noGrp="1"/>
          </p:cNvSpPr>
          <p:nvPr>
            <p:ph idx="1"/>
          </p:nvPr>
        </p:nvSpPr>
        <p:spPr>
          <a:xfrm>
            <a:off x="932076" y="1415142"/>
            <a:ext cx="11259924" cy="5256245"/>
          </a:xfrm>
        </p:spPr>
        <p:txBody>
          <a:bodyPr/>
          <a:lstStyle/>
          <a:p>
            <a:pPr algn="just"/>
            <a:r>
              <a:rPr lang="en-US" b="0" i="0" dirty="0">
                <a:solidFill>
                  <a:srgbClr val="333333"/>
                </a:solidFill>
                <a:effectLst/>
                <a:latin typeface="inter-regular"/>
              </a:rPr>
              <a:t>In a decision tree, for predicting the class of the given dataset, the algorithm starts from the root node of the tree. This algorithm compares the values of root attribute with the record (real dataset) attribute and, based on the comparison, follows the branch and jumps to the next node.</a:t>
            </a:r>
          </a:p>
          <a:p>
            <a:pPr algn="just"/>
            <a:r>
              <a:rPr lang="en-US" b="0" i="0" dirty="0">
                <a:solidFill>
                  <a:srgbClr val="333333"/>
                </a:solidFill>
                <a:effectLst/>
                <a:latin typeface="inter-regular"/>
              </a:rPr>
              <a:t>For the next node, the algorithm again compares the attribute value with the other sub-nodes and move further. It continues the process until it reaches the leaf node of the tree</a:t>
            </a:r>
          </a:p>
          <a:p>
            <a:pPr algn="just">
              <a:buFont typeface="Arial" panose="020B0604020202020204" pitchFamily="34" charset="0"/>
              <a:buChar char="•"/>
            </a:pPr>
            <a:r>
              <a:rPr lang="en-US" b="1" i="0" dirty="0">
                <a:solidFill>
                  <a:srgbClr val="000000"/>
                </a:solidFill>
                <a:effectLst/>
                <a:latin typeface="inter-bold"/>
              </a:rPr>
              <a:t>Step-1:</a:t>
            </a:r>
            <a:r>
              <a:rPr lang="en-US" b="0" i="0" dirty="0">
                <a:solidFill>
                  <a:srgbClr val="000000"/>
                </a:solidFill>
                <a:effectLst/>
                <a:latin typeface="inter-regular"/>
              </a:rPr>
              <a:t> Begin the tree with the root node, says S, which contains the complete dataset.</a:t>
            </a:r>
          </a:p>
          <a:p>
            <a:pPr algn="just">
              <a:buFont typeface="Arial" panose="020B0604020202020204" pitchFamily="34" charset="0"/>
              <a:buChar char="•"/>
            </a:pPr>
            <a:r>
              <a:rPr lang="en-US" b="1" i="0" dirty="0">
                <a:solidFill>
                  <a:srgbClr val="000000"/>
                </a:solidFill>
                <a:effectLst/>
                <a:latin typeface="inter-bold"/>
              </a:rPr>
              <a:t>Step-2:</a:t>
            </a:r>
            <a:r>
              <a:rPr lang="en-US" b="0" i="0" dirty="0">
                <a:solidFill>
                  <a:srgbClr val="000000"/>
                </a:solidFill>
                <a:effectLst/>
                <a:latin typeface="inter-regular"/>
              </a:rPr>
              <a:t> Find the best attribute in the dataset using </a:t>
            </a:r>
            <a:r>
              <a:rPr lang="en-US" b="1" i="0" dirty="0">
                <a:solidFill>
                  <a:srgbClr val="000000"/>
                </a:solidFill>
                <a:effectLst/>
                <a:latin typeface="inter-bold"/>
              </a:rPr>
              <a:t>Attribute Selection Measure (ASM).</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Step-3:</a:t>
            </a:r>
            <a:r>
              <a:rPr lang="en-US" b="0" i="0" dirty="0">
                <a:solidFill>
                  <a:srgbClr val="000000"/>
                </a:solidFill>
                <a:effectLst/>
                <a:latin typeface="inter-regular"/>
              </a:rPr>
              <a:t> Divide the S into subsets that contains possible values for the best attributes.</a:t>
            </a:r>
          </a:p>
          <a:p>
            <a:pPr algn="just">
              <a:buFont typeface="Arial" panose="020B0604020202020204" pitchFamily="34" charset="0"/>
              <a:buChar char="•"/>
            </a:pPr>
            <a:r>
              <a:rPr lang="en-US" b="1" i="0" dirty="0">
                <a:solidFill>
                  <a:srgbClr val="000000"/>
                </a:solidFill>
                <a:effectLst/>
                <a:latin typeface="inter-bold"/>
              </a:rPr>
              <a:t>Step-4:</a:t>
            </a:r>
            <a:r>
              <a:rPr lang="en-US" b="0" i="0" dirty="0">
                <a:solidFill>
                  <a:srgbClr val="000000"/>
                </a:solidFill>
                <a:effectLst/>
                <a:latin typeface="inter-regular"/>
              </a:rPr>
              <a:t> Generate the decision tree node, which contains the best attribute.</a:t>
            </a:r>
          </a:p>
          <a:p>
            <a:pPr algn="just">
              <a:buFont typeface="Arial" panose="020B0604020202020204" pitchFamily="34" charset="0"/>
              <a:buChar char="•"/>
            </a:pPr>
            <a:r>
              <a:rPr lang="en-US" b="1" i="0" dirty="0">
                <a:solidFill>
                  <a:srgbClr val="000000"/>
                </a:solidFill>
                <a:effectLst/>
                <a:latin typeface="inter-bold"/>
              </a:rPr>
              <a:t>Step-5:</a:t>
            </a:r>
            <a:r>
              <a:rPr lang="en-US" b="0" i="0" dirty="0">
                <a:solidFill>
                  <a:srgbClr val="000000"/>
                </a:solidFill>
                <a:effectLst/>
                <a:latin typeface="inter-regular"/>
              </a:rPr>
              <a:t> Recursively make new decision trees using the subsets of the dataset created in step -3. Continue this process until a stage is reached where you cannot further classify the nodes and called the final node as a leaf node.</a:t>
            </a:r>
          </a:p>
          <a:p>
            <a:pPr marL="0" indent="0">
              <a:buNone/>
            </a:pPr>
            <a:br>
              <a:rPr lang="en-US" dirty="0"/>
            </a:br>
            <a:endParaRPr lang="en-US" dirty="0"/>
          </a:p>
        </p:txBody>
      </p:sp>
    </p:spTree>
    <p:extLst>
      <p:ext uri="{BB962C8B-B14F-4D97-AF65-F5344CB8AC3E}">
        <p14:creationId xmlns:p14="http://schemas.microsoft.com/office/powerpoint/2010/main" val="1692596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CC76BA-8BB4-4A59-89C7-CECB43FCED8C}"/>
              </a:ext>
            </a:extLst>
          </p:cNvPr>
          <p:cNvSpPr txBox="1"/>
          <p:nvPr/>
        </p:nvSpPr>
        <p:spPr>
          <a:xfrm>
            <a:off x="1184988" y="625151"/>
            <a:ext cx="10189028" cy="2308324"/>
          </a:xfrm>
          <a:prstGeom prst="rect">
            <a:avLst/>
          </a:prstGeom>
          <a:noFill/>
        </p:spPr>
        <p:txBody>
          <a:bodyPr wrap="square">
            <a:spAutoFit/>
          </a:bodyPr>
          <a:lstStyle/>
          <a:p>
            <a:pPr algn="just"/>
            <a:r>
              <a:rPr lang="en-US" b="1" i="0" dirty="0">
                <a:solidFill>
                  <a:srgbClr val="333333"/>
                </a:solidFill>
                <a:effectLst/>
                <a:latin typeface="inter-bold"/>
              </a:rPr>
              <a:t>Example:</a:t>
            </a:r>
            <a:r>
              <a:rPr lang="en-US" b="0" i="0" dirty="0">
                <a:solidFill>
                  <a:srgbClr val="333333"/>
                </a:solidFill>
                <a:effectLst/>
                <a:latin typeface="inter-regular"/>
              </a:rPr>
              <a:t> Suppose there is a candidate who has a job offer and wants to decide whether he should accept the offer or Not. So, to solve this problem, the decision tree starts with the root node (Salary attribute by ASM). The root node splits further into the next decision node (distance from the office) and one leaf node based on the corresponding labels. The next decision node further gets split into one decision node (Cab facility) and one leaf node. Finally, the decision node splits into two leaf nodes (Accepted offers and Declined offer). Consider the below diagram:</a:t>
            </a:r>
          </a:p>
          <a:p>
            <a:br>
              <a:rPr lang="en-US" dirty="0"/>
            </a:br>
            <a:endParaRPr lang="en-US" dirty="0"/>
          </a:p>
        </p:txBody>
      </p:sp>
      <p:pic>
        <p:nvPicPr>
          <p:cNvPr id="6146" name="Picture 2" descr="Decision Tree Classification Algorithm">
            <a:extLst>
              <a:ext uri="{FF2B5EF4-FFF2-40B4-BE49-F238E27FC236}">
                <a16:creationId xmlns:a16="http://schemas.microsoft.com/office/drawing/2014/main" id="{8FAB0C78-CDD7-4CA0-8FD8-2EBEBBBB94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0774" y="2634343"/>
            <a:ext cx="4762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94299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46</TotalTime>
  <Words>1003</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 Unicode MS</vt:lpstr>
      <vt:lpstr>Arial</vt:lpstr>
      <vt:lpstr>Century Gothic</vt:lpstr>
      <vt:lpstr>erdana</vt:lpstr>
      <vt:lpstr>Graphik</vt:lpstr>
      <vt:lpstr>inter-bold</vt:lpstr>
      <vt:lpstr>inter-regular</vt:lpstr>
      <vt:lpstr>urw-din</vt:lpstr>
      <vt:lpstr>Wingdings</vt:lpstr>
      <vt:lpstr>Wingdings 3</vt:lpstr>
      <vt:lpstr>Wisp</vt:lpstr>
      <vt:lpstr>Define decision tree</vt:lpstr>
      <vt:lpstr>It is a graphical representation for getting all the possible solutions to a problem/decision based on given conditions. It is called a decision tree because, similar to a tree, it starts with the root node, which expands on further branches and constructs a tree-like structure. In order to build a tree, we use the CART algorithm, which stands for Classification and Regression Tree algorithm. A decision tree simply asks a question, and based on the answer (Yes/No), it further split the tree into subtrees. Below diagram explains the general structure of a decision tree: </vt:lpstr>
      <vt:lpstr>PowerPoint Presentation</vt:lpstr>
      <vt:lpstr>What is decision node,root node, leaf node </vt:lpstr>
      <vt:lpstr>Define Entropy </vt:lpstr>
      <vt:lpstr>PowerPoint Presentation</vt:lpstr>
      <vt:lpstr>PowerPoint Presentation</vt:lpstr>
      <vt:lpstr>Processing of selecting root node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appampally ramyasri</dc:creator>
  <cp:lastModifiedBy>appampally ramyasri</cp:lastModifiedBy>
  <cp:revision>4</cp:revision>
  <dcterms:created xsi:type="dcterms:W3CDTF">2022-01-22T17:01:14Z</dcterms:created>
  <dcterms:modified xsi:type="dcterms:W3CDTF">2022-01-22T17:48:13Z</dcterms:modified>
</cp:coreProperties>
</file>