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ampally ramyasri" userId="520674c8ac7a8b8b" providerId="LiveId" clId="{377F5DE5-C60D-4382-9AC6-68754C6C07A3}"/>
    <pc:docChg chg="undo custSel addSld delSld modSld">
      <pc:chgData name="appampally ramyasri" userId="520674c8ac7a8b8b" providerId="LiveId" clId="{377F5DE5-C60D-4382-9AC6-68754C6C07A3}" dt="2022-01-22T16:56:50.572" v="190" actId="255"/>
      <pc:docMkLst>
        <pc:docMk/>
      </pc:docMkLst>
      <pc:sldChg chg="modSp mod">
        <pc:chgData name="appampally ramyasri" userId="520674c8ac7a8b8b" providerId="LiveId" clId="{377F5DE5-C60D-4382-9AC6-68754C6C07A3}" dt="2022-01-22T15:56:26.873" v="10" actId="14100"/>
        <pc:sldMkLst>
          <pc:docMk/>
          <pc:sldMk cId="388444263" sldId="256"/>
        </pc:sldMkLst>
        <pc:spChg chg="mod">
          <ac:chgData name="appampally ramyasri" userId="520674c8ac7a8b8b" providerId="LiveId" clId="{377F5DE5-C60D-4382-9AC6-68754C6C07A3}" dt="2022-01-22T15:56:14.999" v="8" actId="27636"/>
          <ac:spMkLst>
            <pc:docMk/>
            <pc:sldMk cId="388444263" sldId="256"/>
            <ac:spMk id="2" creationId="{3770FFA1-98DF-4103-90E2-45F70A5D5738}"/>
          </ac:spMkLst>
        </pc:spChg>
        <pc:spChg chg="mod">
          <ac:chgData name="appampally ramyasri" userId="520674c8ac7a8b8b" providerId="LiveId" clId="{377F5DE5-C60D-4382-9AC6-68754C6C07A3}" dt="2022-01-22T15:56:26.873" v="10" actId="14100"/>
          <ac:spMkLst>
            <pc:docMk/>
            <pc:sldMk cId="388444263" sldId="256"/>
            <ac:spMk id="3" creationId="{A1406993-5E13-4271-8DC9-023EA6863C10}"/>
          </ac:spMkLst>
        </pc:spChg>
      </pc:sldChg>
      <pc:sldChg chg="modSp new mod">
        <pc:chgData name="appampally ramyasri" userId="520674c8ac7a8b8b" providerId="LiveId" clId="{377F5DE5-C60D-4382-9AC6-68754C6C07A3}" dt="2022-01-22T15:57:29.898" v="16" actId="27636"/>
        <pc:sldMkLst>
          <pc:docMk/>
          <pc:sldMk cId="2613825015" sldId="257"/>
        </pc:sldMkLst>
        <pc:spChg chg="mod">
          <ac:chgData name="appampally ramyasri" userId="520674c8ac7a8b8b" providerId="LiveId" clId="{377F5DE5-C60D-4382-9AC6-68754C6C07A3}" dt="2022-01-22T15:57:29.898" v="16" actId="27636"/>
          <ac:spMkLst>
            <pc:docMk/>
            <pc:sldMk cId="2613825015" sldId="257"/>
            <ac:spMk id="2" creationId="{F3B24E8A-561A-4866-9655-C3901A0515AF}"/>
          </ac:spMkLst>
        </pc:spChg>
      </pc:sldChg>
      <pc:sldChg chg="new del">
        <pc:chgData name="appampally ramyasri" userId="520674c8ac7a8b8b" providerId="LiveId" clId="{377F5DE5-C60D-4382-9AC6-68754C6C07A3}" dt="2022-01-22T15:56:42.538" v="12" actId="2696"/>
        <pc:sldMkLst>
          <pc:docMk/>
          <pc:sldMk cId="3464736259" sldId="257"/>
        </pc:sldMkLst>
      </pc:sldChg>
      <pc:sldChg chg="addSp modSp new">
        <pc:chgData name="appampally ramyasri" userId="520674c8ac7a8b8b" providerId="LiveId" clId="{377F5DE5-C60D-4382-9AC6-68754C6C07A3}" dt="2022-01-22T15:59:06.434" v="23" actId="14100"/>
        <pc:sldMkLst>
          <pc:docMk/>
          <pc:sldMk cId="827278526" sldId="258"/>
        </pc:sldMkLst>
        <pc:picChg chg="add mod">
          <ac:chgData name="appampally ramyasri" userId="520674c8ac7a8b8b" providerId="LiveId" clId="{377F5DE5-C60D-4382-9AC6-68754C6C07A3}" dt="2022-01-22T15:59:06.434" v="23" actId="14100"/>
          <ac:picMkLst>
            <pc:docMk/>
            <pc:sldMk cId="827278526" sldId="258"/>
            <ac:picMk id="1026" creationId="{84304A58-68D5-4BC7-8A98-68AB9A1F0DDE}"/>
          </ac:picMkLst>
        </pc:picChg>
      </pc:sldChg>
      <pc:sldChg chg="new del">
        <pc:chgData name="appampally ramyasri" userId="520674c8ac7a8b8b" providerId="LiveId" clId="{377F5DE5-C60D-4382-9AC6-68754C6C07A3}" dt="2022-01-22T15:58:48.270" v="18" actId="2696"/>
        <pc:sldMkLst>
          <pc:docMk/>
          <pc:sldMk cId="1868396343" sldId="258"/>
        </pc:sldMkLst>
      </pc:sldChg>
      <pc:sldChg chg="modSp new mod">
        <pc:chgData name="appampally ramyasri" userId="520674c8ac7a8b8b" providerId="LiveId" clId="{377F5DE5-C60D-4382-9AC6-68754C6C07A3}" dt="2022-01-22T16:02:33.167" v="66" actId="20577"/>
        <pc:sldMkLst>
          <pc:docMk/>
          <pc:sldMk cId="2329057094" sldId="259"/>
        </pc:sldMkLst>
        <pc:spChg chg="mod">
          <ac:chgData name="appampally ramyasri" userId="520674c8ac7a8b8b" providerId="LiveId" clId="{377F5DE5-C60D-4382-9AC6-68754C6C07A3}" dt="2022-01-22T16:02:33.167" v="66" actId="20577"/>
          <ac:spMkLst>
            <pc:docMk/>
            <pc:sldMk cId="2329057094" sldId="259"/>
            <ac:spMk id="2" creationId="{F3F76E25-BF7F-45BA-B718-106F98043E38}"/>
          </ac:spMkLst>
        </pc:spChg>
        <pc:spChg chg="mod">
          <ac:chgData name="appampally ramyasri" userId="520674c8ac7a8b8b" providerId="LiveId" clId="{377F5DE5-C60D-4382-9AC6-68754C6C07A3}" dt="2022-01-22T16:02:03.141" v="26" actId="207"/>
          <ac:spMkLst>
            <pc:docMk/>
            <pc:sldMk cId="2329057094" sldId="259"/>
            <ac:spMk id="3" creationId="{C99D13CC-E386-4F17-9A23-288117A275A5}"/>
          </ac:spMkLst>
        </pc:spChg>
      </pc:sldChg>
      <pc:sldChg chg="addSp modSp new">
        <pc:chgData name="appampally ramyasri" userId="520674c8ac7a8b8b" providerId="LiveId" clId="{377F5DE5-C60D-4382-9AC6-68754C6C07A3}" dt="2022-01-22T16:06:13.169" v="69" actId="14100"/>
        <pc:sldMkLst>
          <pc:docMk/>
          <pc:sldMk cId="1441955742" sldId="260"/>
        </pc:sldMkLst>
        <pc:picChg chg="add mod">
          <ac:chgData name="appampally ramyasri" userId="520674c8ac7a8b8b" providerId="LiveId" clId="{377F5DE5-C60D-4382-9AC6-68754C6C07A3}" dt="2022-01-22T16:06:13.169" v="69" actId="14100"/>
          <ac:picMkLst>
            <pc:docMk/>
            <pc:sldMk cId="1441955742" sldId="260"/>
            <ac:picMk id="2050" creationId="{6E4A8BDC-14A9-4664-9B53-79B7858037E3}"/>
          </ac:picMkLst>
        </pc:picChg>
      </pc:sldChg>
      <pc:sldChg chg="modSp new mod">
        <pc:chgData name="appampally ramyasri" userId="520674c8ac7a8b8b" providerId="LiveId" clId="{377F5DE5-C60D-4382-9AC6-68754C6C07A3}" dt="2022-01-22T16:07:12.482" v="98"/>
        <pc:sldMkLst>
          <pc:docMk/>
          <pc:sldMk cId="1783089785" sldId="261"/>
        </pc:sldMkLst>
        <pc:spChg chg="mod">
          <ac:chgData name="appampally ramyasri" userId="520674c8ac7a8b8b" providerId="LiveId" clId="{377F5DE5-C60D-4382-9AC6-68754C6C07A3}" dt="2022-01-22T16:06:31.074" v="97" actId="20577"/>
          <ac:spMkLst>
            <pc:docMk/>
            <pc:sldMk cId="1783089785" sldId="261"/>
            <ac:spMk id="2" creationId="{2A9BD6E8-241E-4076-9D0F-B1A309D38408}"/>
          </ac:spMkLst>
        </pc:spChg>
        <pc:spChg chg="mod">
          <ac:chgData name="appampally ramyasri" userId="520674c8ac7a8b8b" providerId="LiveId" clId="{377F5DE5-C60D-4382-9AC6-68754C6C07A3}" dt="2022-01-22T16:07:12.482" v="98"/>
          <ac:spMkLst>
            <pc:docMk/>
            <pc:sldMk cId="1783089785" sldId="261"/>
            <ac:spMk id="3" creationId="{6027AD91-00A2-4EE7-AD4B-743929D8A543}"/>
          </ac:spMkLst>
        </pc:spChg>
      </pc:sldChg>
      <pc:sldChg chg="addSp modSp new del">
        <pc:chgData name="appampally ramyasri" userId="520674c8ac7a8b8b" providerId="LiveId" clId="{377F5DE5-C60D-4382-9AC6-68754C6C07A3}" dt="2022-01-22T16:50:56.531" v="114" actId="2696"/>
        <pc:sldMkLst>
          <pc:docMk/>
          <pc:sldMk cId="2716812770" sldId="262"/>
        </pc:sldMkLst>
        <pc:spChg chg="add mod">
          <ac:chgData name="appampally ramyasri" userId="520674c8ac7a8b8b" providerId="LiveId" clId="{377F5DE5-C60D-4382-9AC6-68754C6C07A3}" dt="2022-01-22T16:50:01.099" v="110" actId="14100"/>
          <ac:spMkLst>
            <pc:docMk/>
            <pc:sldMk cId="2716812770" sldId="262"/>
            <ac:spMk id="2" creationId="{E50D5B70-23A6-4E21-B19D-0EB2CA310B96}"/>
          </ac:spMkLst>
        </pc:spChg>
        <pc:picChg chg="add mod">
          <ac:chgData name="appampally ramyasri" userId="520674c8ac7a8b8b" providerId="LiveId" clId="{377F5DE5-C60D-4382-9AC6-68754C6C07A3}" dt="2022-01-22T16:50:16.167" v="113" actId="14100"/>
          <ac:picMkLst>
            <pc:docMk/>
            <pc:sldMk cId="2716812770" sldId="262"/>
            <ac:picMk id="3074" creationId="{E27F021E-E4CF-44B0-A641-5AA8B83D9889}"/>
          </ac:picMkLst>
        </pc:picChg>
      </pc:sldChg>
      <pc:sldChg chg="addSp delSp modSp new mod">
        <pc:chgData name="appampally ramyasri" userId="520674c8ac7a8b8b" providerId="LiveId" clId="{377F5DE5-C60D-4382-9AC6-68754C6C07A3}" dt="2022-01-22T16:53:32.555" v="169" actId="14100"/>
        <pc:sldMkLst>
          <pc:docMk/>
          <pc:sldMk cId="3248312135" sldId="262"/>
        </pc:sldMkLst>
        <pc:spChg chg="mod">
          <ac:chgData name="appampally ramyasri" userId="520674c8ac7a8b8b" providerId="LiveId" clId="{377F5DE5-C60D-4382-9AC6-68754C6C07A3}" dt="2022-01-22T16:51:11.621" v="150" actId="20577"/>
          <ac:spMkLst>
            <pc:docMk/>
            <pc:sldMk cId="3248312135" sldId="262"/>
            <ac:spMk id="2" creationId="{EAD33D25-F1C6-4ACB-AE29-62E8913BCBEF}"/>
          </ac:spMkLst>
        </pc:spChg>
        <pc:spChg chg="mod">
          <ac:chgData name="appampally ramyasri" userId="520674c8ac7a8b8b" providerId="LiveId" clId="{377F5DE5-C60D-4382-9AC6-68754C6C07A3}" dt="2022-01-22T16:53:32.555" v="169" actId="14100"/>
          <ac:spMkLst>
            <pc:docMk/>
            <pc:sldMk cId="3248312135" sldId="262"/>
            <ac:spMk id="3" creationId="{54FFF076-F965-45D8-98D9-F20957359412}"/>
          </ac:spMkLst>
        </pc:spChg>
        <pc:picChg chg="add del mod">
          <ac:chgData name="appampally ramyasri" userId="520674c8ac7a8b8b" providerId="LiveId" clId="{377F5DE5-C60D-4382-9AC6-68754C6C07A3}" dt="2022-01-22T16:53:32.540" v="168"/>
          <ac:picMkLst>
            <pc:docMk/>
            <pc:sldMk cId="3248312135" sldId="262"/>
            <ac:picMk id="4098" creationId="{2F3DA665-AFA0-46A4-869F-2AED7BDFC232}"/>
          </ac:picMkLst>
        </pc:picChg>
      </pc:sldChg>
      <pc:sldChg chg="addSp new">
        <pc:chgData name="appampally ramyasri" userId="520674c8ac7a8b8b" providerId="LiveId" clId="{377F5DE5-C60D-4382-9AC6-68754C6C07A3}" dt="2022-01-22T16:53:39.137" v="171"/>
        <pc:sldMkLst>
          <pc:docMk/>
          <pc:sldMk cId="222094358" sldId="263"/>
        </pc:sldMkLst>
        <pc:picChg chg="add">
          <ac:chgData name="appampally ramyasri" userId="520674c8ac7a8b8b" providerId="LiveId" clId="{377F5DE5-C60D-4382-9AC6-68754C6C07A3}" dt="2022-01-22T16:53:39.137" v="171"/>
          <ac:picMkLst>
            <pc:docMk/>
            <pc:sldMk cId="222094358" sldId="263"/>
            <ac:picMk id="5122" creationId="{385A35DA-CA50-4020-8BC5-F9588D9FB9B5}"/>
          </ac:picMkLst>
        </pc:picChg>
      </pc:sldChg>
      <pc:sldChg chg="addSp delSp modSp new mod">
        <pc:chgData name="appampally ramyasri" userId="520674c8ac7a8b8b" providerId="LiveId" clId="{377F5DE5-C60D-4382-9AC6-68754C6C07A3}" dt="2022-01-22T16:56:50.572" v="190" actId="255"/>
        <pc:sldMkLst>
          <pc:docMk/>
          <pc:sldMk cId="1123671217" sldId="264"/>
        </pc:sldMkLst>
        <pc:spChg chg="mod">
          <ac:chgData name="appampally ramyasri" userId="520674c8ac7a8b8b" providerId="LiveId" clId="{377F5DE5-C60D-4382-9AC6-68754C6C07A3}" dt="2022-01-22T16:56:50.572" v="190" actId="255"/>
          <ac:spMkLst>
            <pc:docMk/>
            <pc:sldMk cId="1123671217" sldId="264"/>
            <ac:spMk id="2" creationId="{7C93DEB3-305D-420D-8DF2-6F1C2808EA03}"/>
          </ac:spMkLst>
        </pc:spChg>
        <pc:picChg chg="add del mod">
          <ac:chgData name="appampally ramyasri" userId="520674c8ac7a8b8b" providerId="LiveId" clId="{377F5DE5-C60D-4382-9AC6-68754C6C07A3}" dt="2022-01-22T16:56:25.047" v="187"/>
          <ac:picMkLst>
            <pc:docMk/>
            <pc:sldMk cId="1123671217" sldId="264"/>
            <ac:picMk id="6146" creationId="{4C658B6D-33C2-426D-859E-84A60D08333F}"/>
          </ac:picMkLst>
        </pc:picChg>
      </pc:sldChg>
      <pc:sldChg chg="addSp new">
        <pc:chgData name="appampally ramyasri" userId="520674c8ac7a8b8b" providerId="LiveId" clId="{377F5DE5-C60D-4382-9AC6-68754C6C07A3}" dt="2022-01-22T16:56:33.906" v="189"/>
        <pc:sldMkLst>
          <pc:docMk/>
          <pc:sldMk cId="1177553039" sldId="265"/>
        </pc:sldMkLst>
        <pc:picChg chg="add">
          <ac:chgData name="appampally ramyasri" userId="520674c8ac7a8b8b" providerId="LiveId" clId="{377F5DE5-C60D-4382-9AC6-68754C6C07A3}" dt="2022-01-22T16:56:33.906" v="189"/>
          <ac:picMkLst>
            <pc:docMk/>
            <pc:sldMk cId="1177553039" sldId="265"/>
            <ac:picMk id="7170" creationId="{87430068-4605-4B9E-A0A6-0938EB39790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11E2-7F32-4CE1-A6B6-1879516C81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904DDA-BE6B-49E3-80B5-B9CBC3AFA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E7A3FB-F169-479E-A9C6-A0B5AA1A444B}"/>
              </a:ext>
            </a:extLst>
          </p:cNvPr>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5" name="Footer Placeholder 4">
            <a:extLst>
              <a:ext uri="{FF2B5EF4-FFF2-40B4-BE49-F238E27FC236}">
                <a16:creationId xmlns:a16="http://schemas.microsoft.com/office/drawing/2014/main" id="{605331B6-9A76-4C2E-A60D-9E01DDEB43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C91AB1-802B-479B-ABF1-622519D7C58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484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F9CE-2871-4BAB-BE40-7E9B6DD3AE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99AF45-3010-4295-A741-BC1C8D9B7F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5B1E81-89B8-4817-8B16-543F2664B4E7}"/>
              </a:ext>
            </a:extLst>
          </p:cNvPr>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5" name="Footer Placeholder 4">
            <a:extLst>
              <a:ext uri="{FF2B5EF4-FFF2-40B4-BE49-F238E27FC236}">
                <a16:creationId xmlns:a16="http://schemas.microsoft.com/office/drawing/2014/main" id="{3CC2A754-6F31-42A8-B74F-9A6A8A132F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43147B-5ED1-4457-8EFB-67C70067C1D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405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4F7276-F2CC-4B7B-85E7-53229CC72A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651231-2523-4A1D-AD67-AB4443EAA6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D0027-63BC-478A-B751-A583CD77428E}"/>
              </a:ext>
            </a:extLst>
          </p:cNvPr>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5" name="Footer Placeholder 4">
            <a:extLst>
              <a:ext uri="{FF2B5EF4-FFF2-40B4-BE49-F238E27FC236}">
                <a16:creationId xmlns:a16="http://schemas.microsoft.com/office/drawing/2014/main" id="{EC692528-8ABA-42DE-AB0E-EEC53E674D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471D85-4119-4B79-AB38-3734BE93F76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043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32EA-2977-4439-BC11-D1FAD1C4A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1CEF3D-5318-4241-A210-CFD150FDC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3919AA-595F-48EA-94CE-707268F9CE80}"/>
              </a:ext>
            </a:extLst>
          </p:cNvPr>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5" name="Footer Placeholder 4">
            <a:extLst>
              <a:ext uri="{FF2B5EF4-FFF2-40B4-BE49-F238E27FC236}">
                <a16:creationId xmlns:a16="http://schemas.microsoft.com/office/drawing/2014/main" id="{7F2B55A0-A66F-437A-8EE7-2D2CEB28DD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62DE1B-6823-44B9-96BA-445CC27F41B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4322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0668-4172-4C45-BDAF-58E9C46C2B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1DD6E5-6F3F-4D27-8158-8911662FDB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B4AE0F-F54A-4C08-BAB2-2894E67949EF}"/>
              </a:ext>
            </a:extLst>
          </p:cNvPr>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5" name="Footer Placeholder 4">
            <a:extLst>
              <a:ext uri="{FF2B5EF4-FFF2-40B4-BE49-F238E27FC236}">
                <a16:creationId xmlns:a16="http://schemas.microsoft.com/office/drawing/2014/main" id="{D74F2D6E-E314-4283-A564-98B7532C3D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B011A3-3614-417E-966B-128DF0280FB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150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BDC12-CCFB-4BEF-8680-5AC13C1D28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2AD470-6825-45D6-8296-02FAE9EEE9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603226-7CE5-419F-86B9-556B5397F2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840B43-BBDD-4979-AC16-23A55A6BFC99}"/>
              </a:ext>
            </a:extLst>
          </p:cNvPr>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6" name="Footer Placeholder 5">
            <a:extLst>
              <a:ext uri="{FF2B5EF4-FFF2-40B4-BE49-F238E27FC236}">
                <a16:creationId xmlns:a16="http://schemas.microsoft.com/office/drawing/2014/main" id="{1314F6F6-F498-441E-905B-3391B0AD60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429398-3680-4F2A-90BE-ED4CF96EF94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014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B5A6-0D62-4B77-9619-626B223730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6ACD5A-0170-45DC-B3EA-2D8E008FA6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A8592D-EB05-4DC9-B1FF-3942ED3679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E51291-6DF4-4952-BBA1-1E4E70DA2B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5C7E49-AF79-4778-AD15-259AC7FE89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C816ED-F442-4A8C-B808-A828761ABD30}"/>
              </a:ext>
            </a:extLst>
          </p:cNvPr>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8" name="Footer Placeholder 7">
            <a:extLst>
              <a:ext uri="{FF2B5EF4-FFF2-40B4-BE49-F238E27FC236}">
                <a16:creationId xmlns:a16="http://schemas.microsoft.com/office/drawing/2014/main" id="{F6DB02F7-1FE4-4CDC-A65B-89F4504A639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B93C09-48BC-45FC-852C-16DD962962E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1144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3C7B-F5DD-4105-B55F-512BAD50D4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E341A0-735F-413E-BB69-D2064B0EA0D5}"/>
              </a:ext>
            </a:extLst>
          </p:cNvPr>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4" name="Footer Placeholder 3">
            <a:extLst>
              <a:ext uri="{FF2B5EF4-FFF2-40B4-BE49-F238E27FC236}">
                <a16:creationId xmlns:a16="http://schemas.microsoft.com/office/drawing/2014/main" id="{B0FA372B-A9E3-4476-B490-31CCE671D37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9FBA7C2-CB3B-43EF-8D60-239863A6B8DF}"/>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676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B187E8-AE7E-40C8-BF30-3DB8785A5206}"/>
              </a:ext>
            </a:extLst>
          </p:cNvPr>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3" name="Footer Placeholder 2">
            <a:extLst>
              <a:ext uri="{FF2B5EF4-FFF2-40B4-BE49-F238E27FC236}">
                <a16:creationId xmlns:a16="http://schemas.microsoft.com/office/drawing/2014/main" id="{BA3FE8EA-8264-4A04-B17F-AC638E8643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45F51-26AA-4E25-BDEB-99AA2EC2338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825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5896-4E6B-4483-9934-7B0C6C6D6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4148-5673-4F94-AD23-2155AA1CA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5E04FB-6E25-49DC-8B06-4D0807110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3D0CB-9680-4AAD-AD87-F6AF000CD241}"/>
              </a:ext>
            </a:extLst>
          </p:cNvPr>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6" name="Footer Placeholder 5">
            <a:extLst>
              <a:ext uri="{FF2B5EF4-FFF2-40B4-BE49-F238E27FC236}">
                <a16:creationId xmlns:a16="http://schemas.microsoft.com/office/drawing/2014/main" id="{17C47BDE-9A04-4998-9980-92A7A6E0C3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CC2D28-CF59-476A-B1BA-3B54632122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9023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AB71-1C1D-41F3-B210-70CC72272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53FA08-8D87-46E9-96CC-5A36F21A6A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805BD0-AB71-4001-88A7-44E9CC039C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22C77-9BDA-4DAC-A7F7-A757A32864FE}"/>
              </a:ext>
            </a:extLst>
          </p:cNvPr>
          <p:cNvSpPr>
            <a:spLocks noGrp="1"/>
          </p:cNvSpPr>
          <p:nvPr>
            <p:ph type="dt" sz="half" idx="10"/>
          </p:nvPr>
        </p:nvSpPr>
        <p:spPr/>
        <p:txBody>
          <a:bodyPr/>
          <a:lstStyle/>
          <a:p>
            <a:fld id="{48A87A34-81AB-432B-8DAE-1953F412C126}" type="datetimeFigureOut">
              <a:rPr lang="en-US" smtClean="0"/>
              <a:t>1/22/2022</a:t>
            </a:fld>
            <a:endParaRPr lang="en-US" dirty="0"/>
          </a:p>
        </p:txBody>
      </p:sp>
      <p:sp>
        <p:nvSpPr>
          <p:cNvPr id="6" name="Footer Placeholder 5">
            <a:extLst>
              <a:ext uri="{FF2B5EF4-FFF2-40B4-BE49-F238E27FC236}">
                <a16:creationId xmlns:a16="http://schemas.microsoft.com/office/drawing/2014/main" id="{190F1173-A769-43AC-A76E-B7E36A6118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9E146C-1514-4D87-B39C-983899A5EAE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44385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BEC328-7968-4469-878B-9A69BA584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1EBA6A-1065-493A-9D3D-3013CEDFF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A1C29-8D4E-4947-B08E-05BA914B2F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1/22/2022</a:t>
            </a:fld>
            <a:endParaRPr lang="en-US" dirty="0"/>
          </a:p>
        </p:txBody>
      </p:sp>
      <p:sp>
        <p:nvSpPr>
          <p:cNvPr id="5" name="Footer Placeholder 4">
            <a:extLst>
              <a:ext uri="{FF2B5EF4-FFF2-40B4-BE49-F238E27FC236}">
                <a16:creationId xmlns:a16="http://schemas.microsoft.com/office/drawing/2014/main" id="{CD6B7B36-1879-44E5-9EA0-AE47BFDB4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5C767D2-5526-4E2D-BF11-AC3562475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617898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FFA1-98DF-4103-90E2-45F70A5D5738}"/>
              </a:ext>
            </a:extLst>
          </p:cNvPr>
          <p:cNvSpPr>
            <a:spLocks noGrp="1"/>
          </p:cNvSpPr>
          <p:nvPr>
            <p:ph type="ctrTitle"/>
          </p:nvPr>
        </p:nvSpPr>
        <p:spPr>
          <a:xfrm>
            <a:off x="884997" y="288386"/>
            <a:ext cx="8574622" cy="952585"/>
          </a:xfrm>
        </p:spPr>
        <p:txBody>
          <a:bodyPr>
            <a:normAutofit/>
          </a:bodyPr>
          <a:lstStyle/>
          <a:p>
            <a:r>
              <a:rPr lang="en-US" dirty="0"/>
              <a:t>KNN model</a:t>
            </a:r>
          </a:p>
        </p:txBody>
      </p:sp>
      <p:sp>
        <p:nvSpPr>
          <p:cNvPr id="3" name="Subtitle 2">
            <a:extLst>
              <a:ext uri="{FF2B5EF4-FFF2-40B4-BE49-F238E27FC236}">
                <a16:creationId xmlns:a16="http://schemas.microsoft.com/office/drawing/2014/main" id="{A1406993-5E13-4271-8DC9-023EA6863C10}"/>
              </a:ext>
            </a:extLst>
          </p:cNvPr>
          <p:cNvSpPr>
            <a:spLocks noGrp="1"/>
          </p:cNvSpPr>
          <p:nvPr>
            <p:ph type="subTitle" idx="1"/>
          </p:nvPr>
        </p:nvSpPr>
        <p:spPr>
          <a:xfrm>
            <a:off x="130629" y="1542316"/>
            <a:ext cx="12061371" cy="5027298"/>
          </a:xfrm>
        </p:spPr>
        <p:txBody>
          <a:bodyPr>
            <a:normAutofit fontScale="92500" lnSpcReduction="10000"/>
          </a:bodyPr>
          <a:lstStyle/>
          <a:p>
            <a:pPr algn="just">
              <a:buFont typeface="Arial" panose="020B0604020202020204" pitchFamily="34" charset="0"/>
              <a:buChar char="•"/>
            </a:pPr>
            <a:r>
              <a:rPr lang="en-US" b="0" i="0" cap="none" dirty="0">
                <a:solidFill>
                  <a:srgbClr val="000000"/>
                </a:solidFill>
                <a:effectLst/>
                <a:latin typeface="inter-regular"/>
              </a:rPr>
              <a:t>K-nearest </a:t>
            </a:r>
            <a:r>
              <a:rPr lang="en-US" b="0" i="0" cap="none" dirty="0" err="1">
                <a:solidFill>
                  <a:srgbClr val="000000"/>
                </a:solidFill>
                <a:effectLst/>
                <a:latin typeface="inter-regular"/>
              </a:rPr>
              <a:t>neighbour</a:t>
            </a:r>
            <a:r>
              <a:rPr lang="en-US" b="0" i="0" cap="none" dirty="0">
                <a:solidFill>
                  <a:srgbClr val="000000"/>
                </a:solidFill>
                <a:effectLst/>
                <a:latin typeface="inter-regular"/>
              </a:rPr>
              <a:t> is one of the simplest machine learning algorithms based on supervised learning technique.</a:t>
            </a:r>
          </a:p>
          <a:p>
            <a:pPr algn="just">
              <a:buFont typeface="Arial" panose="020B0604020202020204" pitchFamily="34" charset="0"/>
              <a:buChar char="•"/>
            </a:pPr>
            <a:r>
              <a:rPr lang="en-US" b="0" i="0" cap="none" dirty="0">
                <a:solidFill>
                  <a:srgbClr val="000000"/>
                </a:solidFill>
                <a:effectLst/>
                <a:latin typeface="inter-regular"/>
              </a:rPr>
              <a:t>K-</a:t>
            </a:r>
            <a:r>
              <a:rPr lang="en-US" b="0" i="0" cap="none" dirty="0" err="1">
                <a:solidFill>
                  <a:srgbClr val="000000"/>
                </a:solidFill>
                <a:effectLst/>
                <a:latin typeface="inter-regular"/>
              </a:rPr>
              <a:t>nn</a:t>
            </a:r>
            <a:r>
              <a:rPr lang="en-US" b="0" i="0" cap="none" dirty="0">
                <a:solidFill>
                  <a:srgbClr val="000000"/>
                </a:solidFill>
                <a:effectLst/>
                <a:latin typeface="inter-regular"/>
              </a:rPr>
              <a:t> algorithm assumes the similarity between the new case/data and available cases and put the new case into the category that is most similar to the available categories.</a:t>
            </a:r>
          </a:p>
          <a:p>
            <a:pPr algn="just">
              <a:buFont typeface="Arial" panose="020B0604020202020204" pitchFamily="34" charset="0"/>
              <a:buChar char="•"/>
            </a:pPr>
            <a:r>
              <a:rPr lang="en-US" b="0" i="0" cap="none" dirty="0">
                <a:solidFill>
                  <a:srgbClr val="000000"/>
                </a:solidFill>
                <a:effectLst/>
                <a:latin typeface="inter-regular"/>
              </a:rPr>
              <a:t>K-</a:t>
            </a:r>
            <a:r>
              <a:rPr lang="en-US" b="0" i="0" cap="none" dirty="0" err="1">
                <a:solidFill>
                  <a:srgbClr val="000000"/>
                </a:solidFill>
                <a:effectLst/>
                <a:latin typeface="inter-regular"/>
              </a:rPr>
              <a:t>nn</a:t>
            </a:r>
            <a:r>
              <a:rPr lang="en-US" b="0" i="0" cap="none" dirty="0">
                <a:solidFill>
                  <a:srgbClr val="000000"/>
                </a:solidFill>
                <a:effectLst/>
                <a:latin typeface="inter-regular"/>
              </a:rPr>
              <a:t> algorithm stores all the available data and classifies a new data point based on the similarity. This means when new data appears then it can be easily classified into a well suite category by using K- NN algorithm.</a:t>
            </a:r>
          </a:p>
          <a:p>
            <a:pPr algn="just">
              <a:buFont typeface="Arial" panose="020B0604020202020204" pitchFamily="34" charset="0"/>
              <a:buChar char="•"/>
            </a:pPr>
            <a:r>
              <a:rPr lang="en-US" b="0" i="0" cap="none" dirty="0">
                <a:solidFill>
                  <a:srgbClr val="000000"/>
                </a:solidFill>
                <a:effectLst/>
                <a:latin typeface="inter-regular"/>
              </a:rPr>
              <a:t>K-</a:t>
            </a:r>
            <a:r>
              <a:rPr lang="en-US" b="0" i="0" cap="none" dirty="0" err="1">
                <a:solidFill>
                  <a:srgbClr val="000000"/>
                </a:solidFill>
                <a:effectLst/>
                <a:latin typeface="inter-regular"/>
              </a:rPr>
              <a:t>nn</a:t>
            </a:r>
            <a:r>
              <a:rPr lang="en-US" b="0" i="0" cap="none" dirty="0">
                <a:solidFill>
                  <a:srgbClr val="000000"/>
                </a:solidFill>
                <a:effectLst/>
                <a:latin typeface="inter-regular"/>
              </a:rPr>
              <a:t> algorithm can be used for regression as well as for classification but mostly it is used for the classification problems.</a:t>
            </a:r>
          </a:p>
          <a:p>
            <a:pPr algn="just">
              <a:buFont typeface="Arial" panose="020B0604020202020204" pitchFamily="34" charset="0"/>
              <a:buChar char="•"/>
            </a:pPr>
            <a:r>
              <a:rPr lang="en-US" b="0" i="0" cap="none" dirty="0">
                <a:solidFill>
                  <a:srgbClr val="000000"/>
                </a:solidFill>
                <a:effectLst/>
                <a:latin typeface="inter-regular"/>
              </a:rPr>
              <a:t>K-</a:t>
            </a:r>
            <a:r>
              <a:rPr lang="en-US" b="0" i="0" cap="none" dirty="0" err="1">
                <a:solidFill>
                  <a:srgbClr val="000000"/>
                </a:solidFill>
                <a:effectLst/>
                <a:latin typeface="inter-regular"/>
              </a:rPr>
              <a:t>nn</a:t>
            </a:r>
            <a:r>
              <a:rPr lang="en-US" b="0" i="0" cap="none" dirty="0">
                <a:solidFill>
                  <a:srgbClr val="000000"/>
                </a:solidFill>
                <a:effectLst/>
                <a:latin typeface="inter-regular"/>
              </a:rPr>
              <a:t> is a </a:t>
            </a:r>
            <a:r>
              <a:rPr lang="en-US" b="1" i="0" cap="none" dirty="0">
                <a:solidFill>
                  <a:srgbClr val="000000"/>
                </a:solidFill>
                <a:effectLst/>
                <a:latin typeface="inter-bold"/>
              </a:rPr>
              <a:t>non-parametric algorithm</a:t>
            </a:r>
            <a:r>
              <a:rPr lang="en-US" b="0" i="0" cap="none" dirty="0">
                <a:solidFill>
                  <a:srgbClr val="000000"/>
                </a:solidFill>
                <a:effectLst/>
                <a:latin typeface="inter-regular"/>
              </a:rPr>
              <a:t>, which means it does not make any assumption on underlying data.</a:t>
            </a:r>
          </a:p>
          <a:p>
            <a:pPr algn="just">
              <a:buFont typeface="Arial" panose="020B0604020202020204" pitchFamily="34" charset="0"/>
              <a:buChar char="•"/>
            </a:pPr>
            <a:r>
              <a:rPr lang="en-US" b="0" i="0" cap="none" dirty="0">
                <a:solidFill>
                  <a:srgbClr val="000000"/>
                </a:solidFill>
                <a:effectLst/>
                <a:latin typeface="inter-regular"/>
              </a:rPr>
              <a:t>It is also called a </a:t>
            </a:r>
            <a:r>
              <a:rPr lang="en-US" b="1" i="0" cap="none" dirty="0">
                <a:solidFill>
                  <a:srgbClr val="000000"/>
                </a:solidFill>
                <a:effectLst/>
                <a:latin typeface="inter-bold"/>
              </a:rPr>
              <a:t>lazy learner algorithm</a:t>
            </a:r>
            <a:r>
              <a:rPr lang="en-US" b="0" i="0" cap="none" dirty="0">
                <a:solidFill>
                  <a:srgbClr val="000000"/>
                </a:solidFill>
                <a:effectLst/>
                <a:latin typeface="inter-regular"/>
              </a:rPr>
              <a:t> because it does not learn from the training set immediately instead it stores the dataset and at the time of classification, it performs an action on the dataset.</a:t>
            </a:r>
          </a:p>
          <a:p>
            <a:pPr algn="just">
              <a:buFont typeface="Arial" panose="020B0604020202020204" pitchFamily="34" charset="0"/>
              <a:buChar char="•"/>
            </a:pPr>
            <a:r>
              <a:rPr lang="en-US" b="0" i="0" cap="none" dirty="0" err="1">
                <a:solidFill>
                  <a:srgbClr val="000000"/>
                </a:solidFill>
                <a:effectLst/>
                <a:latin typeface="inter-regular"/>
              </a:rPr>
              <a:t>Knn</a:t>
            </a:r>
            <a:r>
              <a:rPr lang="en-US" b="0" i="0" cap="none" dirty="0">
                <a:solidFill>
                  <a:srgbClr val="000000"/>
                </a:solidFill>
                <a:effectLst/>
                <a:latin typeface="inter-regular"/>
              </a:rPr>
              <a:t> algorithm at the training phase just stores the dataset and when it gets new data, then it classifies that data into a category that is much similar to the new data.</a:t>
            </a:r>
          </a:p>
          <a:p>
            <a:endParaRPr lang="en-US" cap="none" dirty="0"/>
          </a:p>
        </p:txBody>
      </p:sp>
    </p:spTree>
    <p:extLst>
      <p:ext uri="{BB962C8B-B14F-4D97-AF65-F5344CB8AC3E}">
        <p14:creationId xmlns:p14="http://schemas.microsoft.com/office/powerpoint/2010/main" val="388444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7430068-4605-4B9E-A0A6-0938EB397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962025"/>
            <a:ext cx="7800975" cy="493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755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4E8A-561A-4866-9655-C3901A0515AF}"/>
              </a:ext>
            </a:extLst>
          </p:cNvPr>
          <p:cNvSpPr>
            <a:spLocks noGrp="1"/>
          </p:cNvSpPr>
          <p:nvPr>
            <p:ph type="title"/>
          </p:nvPr>
        </p:nvSpPr>
        <p:spPr>
          <a:xfrm>
            <a:off x="838200" y="365125"/>
            <a:ext cx="10515600" cy="5867724"/>
          </a:xfrm>
        </p:spPr>
        <p:txBody>
          <a:bodyPr>
            <a:normAutofit fontScale="90000"/>
          </a:bodyPr>
          <a:lstStyle/>
          <a:p>
            <a:r>
              <a:rPr lang="en-US" b="1" i="0" dirty="0">
                <a:solidFill>
                  <a:srgbClr val="000000"/>
                </a:solidFill>
                <a:effectLst/>
                <a:latin typeface="inter-bold"/>
              </a:rPr>
              <a:t>Example:</a:t>
            </a:r>
            <a:r>
              <a:rPr lang="en-US" b="0" i="0" dirty="0">
                <a:solidFill>
                  <a:srgbClr val="000000"/>
                </a:solidFill>
                <a:effectLst/>
                <a:latin typeface="inter-regular"/>
              </a:rPr>
              <a:t> 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a:t>
            </a:r>
            <a:br>
              <a:rPr lang="en-US" b="0" i="0" dirty="0">
                <a:solidFill>
                  <a:srgbClr val="000000"/>
                </a:solidFill>
                <a:effectLst/>
                <a:latin typeface="inter-regular"/>
              </a:rPr>
            </a:br>
            <a:endParaRPr lang="en-US" dirty="0"/>
          </a:p>
        </p:txBody>
      </p:sp>
    </p:spTree>
    <p:extLst>
      <p:ext uri="{BB962C8B-B14F-4D97-AF65-F5344CB8AC3E}">
        <p14:creationId xmlns:p14="http://schemas.microsoft.com/office/powerpoint/2010/main" val="2613825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Nearest Neighbor(KNN) Algorithm for Machine Learning">
            <a:extLst>
              <a:ext uri="{FF2B5EF4-FFF2-40B4-BE49-F238E27FC236}">
                <a16:creationId xmlns:a16="http://schemas.microsoft.com/office/drawing/2014/main" id="{84304A58-68D5-4BC7-8A98-68AB9A1F0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661" y="1186252"/>
            <a:ext cx="7988098" cy="4393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27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6E25-BF7F-45BA-B718-106F98043E38}"/>
              </a:ext>
            </a:extLst>
          </p:cNvPr>
          <p:cNvSpPr>
            <a:spLocks noGrp="1"/>
          </p:cNvSpPr>
          <p:nvPr>
            <p:ph type="title"/>
          </p:nvPr>
        </p:nvSpPr>
        <p:spPr/>
        <p:txBody>
          <a:bodyPr/>
          <a:lstStyle/>
          <a:p>
            <a:r>
              <a:rPr lang="en-US" dirty="0"/>
              <a:t>What is k in KNN algorithm </a:t>
            </a:r>
          </a:p>
        </p:txBody>
      </p:sp>
      <p:sp>
        <p:nvSpPr>
          <p:cNvPr id="3" name="Content Placeholder 2">
            <a:extLst>
              <a:ext uri="{FF2B5EF4-FFF2-40B4-BE49-F238E27FC236}">
                <a16:creationId xmlns:a16="http://schemas.microsoft.com/office/drawing/2014/main" id="{C99D13CC-E386-4F17-9A23-288117A275A5}"/>
              </a:ext>
            </a:extLst>
          </p:cNvPr>
          <p:cNvSpPr>
            <a:spLocks noGrp="1"/>
          </p:cNvSpPr>
          <p:nvPr>
            <p:ph idx="1"/>
          </p:nvPr>
        </p:nvSpPr>
        <p:spPr/>
        <p:txBody>
          <a:bodyPr/>
          <a:lstStyle/>
          <a:p>
            <a:r>
              <a:rPr lang="en-US" b="0" i="0" dirty="0">
                <a:effectLst/>
                <a:latin typeface="arial" panose="020B0604020202020204" pitchFamily="34" charset="0"/>
              </a:rPr>
              <a:t>'k' in KNN is </a:t>
            </a:r>
            <a:r>
              <a:rPr lang="en-US" b="1" i="0" dirty="0">
                <a:effectLst/>
                <a:latin typeface="arial" panose="020B0604020202020204" pitchFamily="34" charset="0"/>
              </a:rPr>
              <a:t>a parameter that refers to the number of nearest </a:t>
            </a:r>
            <a:r>
              <a:rPr lang="en-US" b="1" i="0" dirty="0" err="1">
                <a:effectLst/>
                <a:latin typeface="arial" panose="020B0604020202020204" pitchFamily="34" charset="0"/>
              </a:rPr>
              <a:t>neighbours</a:t>
            </a:r>
            <a:r>
              <a:rPr lang="en-US" b="1" i="0" dirty="0">
                <a:effectLst/>
                <a:latin typeface="arial" panose="020B0604020202020204" pitchFamily="34" charset="0"/>
              </a:rPr>
              <a:t> to include in the majority of the voting process</a:t>
            </a:r>
            <a:r>
              <a:rPr lang="en-US" b="0" i="0" dirty="0">
                <a:effectLst/>
                <a:latin typeface="arial" panose="020B0604020202020204" pitchFamily="34" charset="0"/>
              </a:rPr>
              <a:t>. ... Let's say k = 5 and the new data point is classified by the majority of votes from its five </a:t>
            </a:r>
            <a:r>
              <a:rPr lang="en-US" b="0" i="0" dirty="0" err="1">
                <a:effectLst/>
                <a:latin typeface="arial" panose="020B0604020202020204" pitchFamily="34" charset="0"/>
              </a:rPr>
              <a:t>neighbours</a:t>
            </a:r>
            <a:r>
              <a:rPr lang="en-US" b="0" i="0" dirty="0">
                <a:effectLst/>
                <a:latin typeface="arial" panose="020B0604020202020204" pitchFamily="34" charset="0"/>
              </a:rPr>
              <a:t> and the new point would be classified as red since four out of five </a:t>
            </a:r>
            <a:r>
              <a:rPr lang="en-US" b="0" i="0" dirty="0" err="1">
                <a:effectLst/>
                <a:latin typeface="arial" panose="020B0604020202020204" pitchFamily="34" charset="0"/>
              </a:rPr>
              <a:t>neighbours</a:t>
            </a:r>
            <a:r>
              <a:rPr lang="en-US" b="0" i="0" dirty="0">
                <a:effectLst/>
                <a:latin typeface="arial" panose="020B0604020202020204" pitchFamily="34" charset="0"/>
              </a:rPr>
              <a:t> are red.</a:t>
            </a:r>
            <a:endParaRPr lang="en-US" dirty="0"/>
          </a:p>
        </p:txBody>
      </p:sp>
    </p:spTree>
    <p:extLst>
      <p:ext uri="{BB962C8B-B14F-4D97-AF65-F5344CB8AC3E}">
        <p14:creationId xmlns:p14="http://schemas.microsoft.com/office/powerpoint/2010/main" val="232905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E4A8BDC-14A9-4664-9B53-79B785803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45" y="976313"/>
            <a:ext cx="6549993" cy="5707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95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D6E8-241E-4076-9D0F-B1A309D38408}"/>
              </a:ext>
            </a:extLst>
          </p:cNvPr>
          <p:cNvSpPr>
            <a:spLocks noGrp="1"/>
          </p:cNvSpPr>
          <p:nvPr>
            <p:ph type="title"/>
          </p:nvPr>
        </p:nvSpPr>
        <p:spPr/>
        <p:txBody>
          <a:bodyPr/>
          <a:lstStyle/>
          <a:p>
            <a:r>
              <a:rPr lang="en-US" dirty="0"/>
              <a:t>What are the steps in KNN </a:t>
            </a:r>
          </a:p>
        </p:txBody>
      </p:sp>
      <p:sp>
        <p:nvSpPr>
          <p:cNvPr id="3" name="Content Placeholder 2">
            <a:extLst>
              <a:ext uri="{FF2B5EF4-FFF2-40B4-BE49-F238E27FC236}">
                <a16:creationId xmlns:a16="http://schemas.microsoft.com/office/drawing/2014/main" id="{6027AD91-00A2-4EE7-AD4B-743929D8A543}"/>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Step-1:</a:t>
            </a:r>
            <a:r>
              <a:rPr lang="en-US" b="0" i="0" dirty="0">
                <a:solidFill>
                  <a:srgbClr val="000000"/>
                </a:solidFill>
                <a:effectLst/>
                <a:latin typeface="inter-regular"/>
              </a:rPr>
              <a:t> Select the number K of the neighbors</a:t>
            </a:r>
          </a:p>
          <a:p>
            <a:pPr algn="just">
              <a:buFont typeface="Arial" panose="020B0604020202020204" pitchFamily="34" charset="0"/>
              <a:buChar char="•"/>
            </a:pPr>
            <a:r>
              <a:rPr lang="en-US" b="1" i="0" dirty="0">
                <a:solidFill>
                  <a:srgbClr val="000000"/>
                </a:solidFill>
                <a:effectLst/>
                <a:latin typeface="inter-bold"/>
              </a:rPr>
              <a:t>Step-2:</a:t>
            </a:r>
            <a:r>
              <a:rPr lang="en-US" b="0" i="0" dirty="0">
                <a:solidFill>
                  <a:srgbClr val="000000"/>
                </a:solidFill>
                <a:effectLst/>
                <a:latin typeface="inter-regular"/>
              </a:rPr>
              <a:t> Calculate the Euclidean distance of </a:t>
            </a:r>
            <a:r>
              <a:rPr lang="en-US" b="1" i="0" dirty="0">
                <a:solidFill>
                  <a:srgbClr val="000000"/>
                </a:solidFill>
                <a:effectLst/>
                <a:latin typeface="inter-bold"/>
              </a:rPr>
              <a:t>K number of neighbors</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Step-3:</a:t>
            </a:r>
            <a:r>
              <a:rPr lang="en-US" b="0" i="0" dirty="0">
                <a:solidFill>
                  <a:srgbClr val="000000"/>
                </a:solidFill>
                <a:effectLst/>
                <a:latin typeface="inter-regular"/>
              </a:rPr>
              <a:t> Take the K nearest neighbors as per the calculated Euclidean distance.</a:t>
            </a:r>
          </a:p>
          <a:p>
            <a:pPr algn="just">
              <a:buFont typeface="Arial" panose="020B0604020202020204" pitchFamily="34" charset="0"/>
              <a:buChar char="•"/>
            </a:pPr>
            <a:r>
              <a:rPr lang="en-US" b="1" i="0" dirty="0">
                <a:solidFill>
                  <a:srgbClr val="000000"/>
                </a:solidFill>
                <a:effectLst/>
                <a:latin typeface="inter-bold"/>
              </a:rPr>
              <a:t>Step-4:</a:t>
            </a:r>
            <a:r>
              <a:rPr lang="en-US" b="0" i="0" dirty="0">
                <a:solidFill>
                  <a:srgbClr val="000000"/>
                </a:solidFill>
                <a:effectLst/>
                <a:latin typeface="inter-regular"/>
              </a:rPr>
              <a:t> Among these k neighbors, count the number of the data points in each category.</a:t>
            </a:r>
          </a:p>
          <a:p>
            <a:pPr algn="just">
              <a:buFont typeface="Arial" panose="020B0604020202020204" pitchFamily="34" charset="0"/>
              <a:buChar char="•"/>
            </a:pPr>
            <a:r>
              <a:rPr lang="en-US" b="1" i="0" dirty="0">
                <a:solidFill>
                  <a:srgbClr val="000000"/>
                </a:solidFill>
                <a:effectLst/>
                <a:latin typeface="inter-bold"/>
              </a:rPr>
              <a:t>Step-5:</a:t>
            </a:r>
            <a:r>
              <a:rPr lang="en-US" b="0" i="0" dirty="0">
                <a:solidFill>
                  <a:srgbClr val="000000"/>
                </a:solidFill>
                <a:effectLst/>
                <a:latin typeface="inter-regular"/>
              </a:rPr>
              <a:t> Assign the new data points to that category for which the number of the neighbor is maximum.</a:t>
            </a:r>
          </a:p>
          <a:p>
            <a:pPr algn="just">
              <a:buFont typeface="Arial" panose="020B0604020202020204" pitchFamily="34" charset="0"/>
              <a:buChar char="•"/>
            </a:pPr>
            <a:r>
              <a:rPr lang="en-US" b="1" i="0" dirty="0">
                <a:solidFill>
                  <a:srgbClr val="000000"/>
                </a:solidFill>
                <a:effectLst/>
                <a:latin typeface="inter-bold"/>
              </a:rPr>
              <a:t>Step-6:</a:t>
            </a:r>
            <a:r>
              <a:rPr lang="en-US" b="0" i="0" dirty="0">
                <a:solidFill>
                  <a:srgbClr val="000000"/>
                </a:solidFill>
                <a:effectLst/>
                <a:latin typeface="inter-regular"/>
              </a:rPr>
              <a:t> Our model is ready.</a:t>
            </a:r>
          </a:p>
          <a:p>
            <a:endParaRPr lang="en-US" dirty="0"/>
          </a:p>
        </p:txBody>
      </p:sp>
    </p:spTree>
    <p:extLst>
      <p:ext uri="{BB962C8B-B14F-4D97-AF65-F5344CB8AC3E}">
        <p14:creationId xmlns:p14="http://schemas.microsoft.com/office/powerpoint/2010/main" val="178308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3D25-F1C6-4ACB-AE29-62E8913BCBEF}"/>
              </a:ext>
            </a:extLst>
          </p:cNvPr>
          <p:cNvSpPr>
            <a:spLocks noGrp="1"/>
          </p:cNvSpPr>
          <p:nvPr>
            <p:ph type="title"/>
          </p:nvPr>
        </p:nvSpPr>
        <p:spPr/>
        <p:txBody>
          <a:bodyPr/>
          <a:lstStyle/>
          <a:p>
            <a:r>
              <a:rPr lang="en-US" dirty="0"/>
              <a:t>How distance can be calculated</a:t>
            </a:r>
          </a:p>
        </p:txBody>
      </p:sp>
      <p:sp>
        <p:nvSpPr>
          <p:cNvPr id="3" name="Content Placeholder 2">
            <a:extLst>
              <a:ext uri="{FF2B5EF4-FFF2-40B4-BE49-F238E27FC236}">
                <a16:creationId xmlns:a16="http://schemas.microsoft.com/office/drawing/2014/main" id="{54FFF076-F965-45D8-98D9-F20957359412}"/>
              </a:ext>
            </a:extLst>
          </p:cNvPr>
          <p:cNvSpPr>
            <a:spLocks noGrp="1"/>
          </p:cNvSpPr>
          <p:nvPr>
            <p:ph idx="1"/>
          </p:nvPr>
        </p:nvSpPr>
        <p:spPr/>
        <p:txBody>
          <a:bodyPr/>
          <a:lstStyle/>
          <a:p>
            <a:pPr algn="l"/>
            <a:r>
              <a:rPr lang="en-US" b="1" i="0" dirty="0">
                <a:solidFill>
                  <a:srgbClr val="292929"/>
                </a:solidFill>
                <a:effectLst/>
                <a:latin typeface="sohne"/>
              </a:rPr>
              <a:t> Distance Metrics</a:t>
            </a:r>
          </a:p>
          <a:p>
            <a:pPr algn="l"/>
            <a:r>
              <a:rPr lang="en-US" b="0" i="0" dirty="0">
                <a:solidFill>
                  <a:srgbClr val="292929"/>
                </a:solidFill>
                <a:effectLst/>
                <a:latin typeface="charter"/>
              </a:rPr>
              <a:t>The distance metric is the effective hyper-parameter through which we measure the distance between data feature values and new test inputs.</a:t>
            </a:r>
          </a:p>
          <a:p>
            <a:br>
              <a:rPr lang="en-US" dirty="0">
                <a:effectLst/>
              </a:rPr>
            </a:br>
            <a:endParaRPr lang="en-US" b="1" dirty="0"/>
          </a:p>
        </p:txBody>
      </p:sp>
    </p:spTree>
    <p:extLst>
      <p:ext uri="{BB962C8B-B14F-4D97-AF65-F5344CB8AC3E}">
        <p14:creationId xmlns:p14="http://schemas.microsoft.com/office/powerpoint/2010/main" val="324831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85A35DA-CA50-4020-8BC5-F9588D9FB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628650"/>
            <a:ext cx="8334375"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94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DEB3-305D-420D-8DF2-6F1C2808EA03}"/>
              </a:ext>
            </a:extLst>
          </p:cNvPr>
          <p:cNvSpPr>
            <a:spLocks noGrp="1"/>
          </p:cNvSpPr>
          <p:nvPr>
            <p:ph type="title"/>
          </p:nvPr>
        </p:nvSpPr>
        <p:spPr>
          <a:xfrm>
            <a:off x="838200" y="365125"/>
            <a:ext cx="10515600" cy="5989022"/>
          </a:xfrm>
        </p:spPr>
        <p:txBody>
          <a:bodyPr anchor="t">
            <a:normAutofit/>
          </a:bodyPr>
          <a:lstStyle/>
          <a:p>
            <a:r>
              <a:rPr lang="en-US" sz="4000" b="0" i="0" dirty="0">
                <a:solidFill>
                  <a:srgbClr val="292929"/>
                </a:solidFill>
                <a:effectLst/>
                <a:latin typeface="charter"/>
              </a:rPr>
              <a:t>Usually, we use the Euclidean approach, which is the most widely used distance measure to calculate the distance between test samples and trained data values. We measure the distance along a straight line from point (x1, y1) to point (x2, y2).</a:t>
            </a:r>
            <a:endParaRPr lang="en-US" sz="4000" dirty="0"/>
          </a:p>
        </p:txBody>
      </p:sp>
    </p:spTree>
    <p:extLst>
      <p:ext uri="{BB962C8B-B14F-4D97-AF65-F5344CB8AC3E}">
        <p14:creationId xmlns:p14="http://schemas.microsoft.com/office/powerpoint/2010/main" val="1123671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TotalTime>
  <Words>529</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vt:lpstr>
      <vt:lpstr>Calibri</vt:lpstr>
      <vt:lpstr>Calibri Light</vt:lpstr>
      <vt:lpstr>charter</vt:lpstr>
      <vt:lpstr>inter-bold</vt:lpstr>
      <vt:lpstr>inter-regular</vt:lpstr>
      <vt:lpstr>sohne</vt:lpstr>
      <vt:lpstr>Office Theme</vt:lpstr>
      <vt:lpstr>KNN model</vt:lpstr>
      <vt:lpstr>Example: Suppose, we have an image of a creature that looks similar to cat and dog, but we want to know either it is a cat or dog. So for this identification, we can use the KNN algorithm, as it works on a similarity measure. Our KNN model will find the similar features of the new data set to the cats and dogs images and based on the most similar features it will put it in either cat or dog category. </vt:lpstr>
      <vt:lpstr>PowerPoint Presentation</vt:lpstr>
      <vt:lpstr>What is k in KNN algorithm </vt:lpstr>
      <vt:lpstr>PowerPoint Presentation</vt:lpstr>
      <vt:lpstr>What are the steps in KNN </vt:lpstr>
      <vt:lpstr>How distance can be calculated</vt:lpstr>
      <vt:lpstr>PowerPoint Presentation</vt:lpstr>
      <vt:lpstr>Usually, we use the Euclidean approach, which is the most widely used distance measure to calculate the distance between test samples and trained data values. We measure the distance along a straight line from point (x1, y1) to point (x2, y2).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KNN model</dc:title>
  <dc:creator>appampally ramyasri</dc:creator>
  <cp:lastModifiedBy>appampally ramyasri</cp:lastModifiedBy>
  <cp:revision>2</cp:revision>
  <dcterms:created xsi:type="dcterms:W3CDTF">2022-01-22T15:50:37Z</dcterms:created>
  <dcterms:modified xsi:type="dcterms:W3CDTF">2022-01-22T16:56:54Z</dcterms:modified>
</cp:coreProperties>
</file>