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4267663-0049-4754-9F82-0E9C25E1B8CB}" type="datetimeFigureOut">
              <a:rPr lang="en-US" smtClean="0"/>
              <a:t>2/10/2022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1F82CF45-A273-46C4-BB21-1C4B914490A8}" type="slidenum">
              <a:rPr lang="en-US" smtClean="0"/>
              <a:t>‹#›</a:t>
            </a:fld>
            <a:endParaRPr lang="en-US"/>
          </a:p>
        </p:txBody>
      </p:sp>
    </p:spTree>
    <p:extLst>
      <p:ext uri="{BB962C8B-B14F-4D97-AF65-F5344CB8AC3E}">
        <p14:creationId xmlns:p14="http://schemas.microsoft.com/office/powerpoint/2010/main" val="160063796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67663-0049-4754-9F82-0E9C25E1B8CB}"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2CF45-A273-46C4-BB21-1C4B914490A8}" type="slidenum">
              <a:rPr lang="en-US" smtClean="0"/>
              <a:t>‹#›</a:t>
            </a:fld>
            <a:endParaRPr lang="en-US"/>
          </a:p>
        </p:txBody>
      </p:sp>
    </p:spTree>
    <p:extLst>
      <p:ext uri="{BB962C8B-B14F-4D97-AF65-F5344CB8AC3E}">
        <p14:creationId xmlns:p14="http://schemas.microsoft.com/office/powerpoint/2010/main" val="274682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67663-0049-4754-9F82-0E9C25E1B8CB}"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2CF45-A273-46C4-BB21-1C4B914490A8}" type="slidenum">
              <a:rPr lang="en-US" smtClean="0"/>
              <a:t>‹#›</a:t>
            </a:fld>
            <a:endParaRPr lang="en-US"/>
          </a:p>
        </p:txBody>
      </p:sp>
    </p:spTree>
    <p:extLst>
      <p:ext uri="{BB962C8B-B14F-4D97-AF65-F5344CB8AC3E}">
        <p14:creationId xmlns:p14="http://schemas.microsoft.com/office/powerpoint/2010/main" val="1120990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267663-0049-4754-9F82-0E9C25E1B8CB}" type="datetimeFigureOut">
              <a:rPr lang="en-US" smtClean="0"/>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82CF45-A273-46C4-BB21-1C4B914490A8}" type="slidenum">
              <a:rPr lang="en-US" smtClean="0"/>
              <a:t>‹#›</a:t>
            </a:fld>
            <a:endParaRPr lang="en-US"/>
          </a:p>
        </p:txBody>
      </p:sp>
    </p:spTree>
    <p:extLst>
      <p:ext uri="{BB962C8B-B14F-4D97-AF65-F5344CB8AC3E}">
        <p14:creationId xmlns:p14="http://schemas.microsoft.com/office/powerpoint/2010/main" val="268709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4267663-0049-4754-9F82-0E9C25E1B8CB}" type="datetimeFigureOut">
              <a:rPr lang="en-US" smtClean="0"/>
              <a:t>2/10/2022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1F82CF45-A273-46C4-BB21-1C4B914490A8}" type="slidenum">
              <a:rPr lang="en-US" smtClean="0"/>
              <a:t>‹#›</a:t>
            </a:fld>
            <a:endParaRPr lang="en-US"/>
          </a:p>
        </p:txBody>
      </p:sp>
    </p:spTree>
    <p:extLst>
      <p:ext uri="{BB962C8B-B14F-4D97-AF65-F5344CB8AC3E}">
        <p14:creationId xmlns:p14="http://schemas.microsoft.com/office/powerpoint/2010/main" val="12723362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267663-0049-4754-9F82-0E9C25E1B8CB}"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2CF45-A273-46C4-BB21-1C4B914490A8}" type="slidenum">
              <a:rPr lang="en-US" smtClean="0"/>
              <a:t>‹#›</a:t>
            </a:fld>
            <a:endParaRPr lang="en-US"/>
          </a:p>
        </p:txBody>
      </p:sp>
    </p:spTree>
    <p:extLst>
      <p:ext uri="{BB962C8B-B14F-4D97-AF65-F5344CB8AC3E}">
        <p14:creationId xmlns:p14="http://schemas.microsoft.com/office/powerpoint/2010/main" val="134808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267663-0049-4754-9F82-0E9C25E1B8CB}" type="datetimeFigureOut">
              <a:rPr lang="en-US" smtClean="0"/>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82CF45-A273-46C4-BB21-1C4B914490A8}" type="slidenum">
              <a:rPr lang="en-US" smtClean="0"/>
              <a:t>‹#›</a:t>
            </a:fld>
            <a:endParaRPr lang="en-US"/>
          </a:p>
        </p:txBody>
      </p:sp>
    </p:spTree>
    <p:extLst>
      <p:ext uri="{BB962C8B-B14F-4D97-AF65-F5344CB8AC3E}">
        <p14:creationId xmlns:p14="http://schemas.microsoft.com/office/powerpoint/2010/main" val="199103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267663-0049-4754-9F82-0E9C25E1B8CB}" type="datetimeFigureOut">
              <a:rPr lang="en-US" smtClean="0"/>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82CF45-A273-46C4-BB21-1C4B914490A8}" type="slidenum">
              <a:rPr lang="en-US" smtClean="0"/>
              <a:t>‹#›</a:t>
            </a:fld>
            <a:endParaRPr lang="en-US"/>
          </a:p>
        </p:txBody>
      </p:sp>
    </p:spTree>
    <p:extLst>
      <p:ext uri="{BB962C8B-B14F-4D97-AF65-F5344CB8AC3E}">
        <p14:creationId xmlns:p14="http://schemas.microsoft.com/office/powerpoint/2010/main" val="250999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67663-0049-4754-9F82-0E9C25E1B8CB}" type="datetimeFigureOut">
              <a:rPr lang="en-US" smtClean="0"/>
              <a:t>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82CF45-A273-46C4-BB21-1C4B914490A8}" type="slidenum">
              <a:rPr lang="en-US" smtClean="0"/>
              <a:t>‹#›</a:t>
            </a:fld>
            <a:endParaRPr lang="en-US"/>
          </a:p>
        </p:txBody>
      </p:sp>
    </p:spTree>
    <p:extLst>
      <p:ext uri="{BB962C8B-B14F-4D97-AF65-F5344CB8AC3E}">
        <p14:creationId xmlns:p14="http://schemas.microsoft.com/office/powerpoint/2010/main" val="93860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4267663-0049-4754-9F82-0E9C25E1B8CB}" type="datetimeFigureOut">
              <a:rPr lang="en-US" smtClean="0"/>
              <a:t>2/10/2022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1F82CF45-A273-46C4-BB21-1C4B914490A8}"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346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4267663-0049-4754-9F82-0E9C25E1B8CB}" type="datetimeFigureOut">
              <a:rPr lang="en-US" smtClean="0"/>
              <a:t>2/10/2022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1F82CF45-A273-46C4-BB21-1C4B914490A8}"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039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4267663-0049-4754-9F82-0E9C25E1B8CB}" type="datetimeFigureOut">
              <a:rPr lang="en-US" smtClean="0"/>
              <a:t>2/10/2022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F82CF45-A273-46C4-BB21-1C4B914490A8}" type="slidenum">
              <a:rPr lang="en-US" smtClean="0"/>
              <a:t>‹#›</a:t>
            </a:fld>
            <a:endParaRPr lang="en-US"/>
          </a:p>
        </p:txBody>
      </p:sp>
    </p:spTree>
    <p:extLst>
      <p:ext uri="{BB962C8B-B14F-4D97-AF65-F5344CB8AC3E}">
        <p14:creationId xmlns:p14="http://schemas.microsoft.com/office/powerpoint/2010/main" val="4140004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056F-2E35-400E-90AD-5A9E64BBBF86}"/>
              </a:ext>
            </a:extLst>
          </p:cNvPr>
          <p:cNvSpPr>
            <a:spLocks noGrp="1"/>
          </p:cNvSpPr>
          <p:nvPr>
            <p:ph type="ctrTitle"/>
          </p:nvPr>
        </p:nvSpPr>
        <p:spPr/>
        <p:txBody>
          <a:bodyPr/>
          <a:lstStyle/>
          <a:p>
            <a:r>
              <a:rPr lang="en-US" dirty="0"/>
              <a:t>Xgboost Algorithm</a:t>
            </a:r>
          </a:p>
        </p:txBody>
      </p:sp>
      <p:sp>
        <p:nvSpPr>
          <p:cNvPr id="3" name="Subtitle 2">
            <a:extLst>
              <a:ext uri="{FF2B5EF4-FFF2-40B4-BE49-F238E27FC236}">
                <a16:creationId xmlns:a16="http://schemas.microsoft.com/office/drawing/2014/main" id="{BA8603FD-1B21-4ADA-A848-2BAC964F809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727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BE1BB-C900-426C-B78A-C822258CAF35}"/>
              </a:ext>
            </a:extLst>
          </p:cNvPr>
          <p:cNvSpPr>
            <a:spLocks noGrp="1"/>
          </p:cNvSpPr>
          <p:nvPr>
            <p:ph type="title"/>
          </p:nvPr>
        </p:nvSpPr>
        <p:spPr/>
        <p:txBody>
          <a:bodyPr/>
          <a:lstStyle/>
          <a:p>
            <a:r>
              <a:rPr lang="en-US" dirty="0"/>
              <a:t>What is Xgboost algorithm</a:t>
            </a:r>
          </a:p>
        </p:txBody>
      </p:sp>
      <p:sp>
        <p:nvSpPr>
          <p:cNvPr id="3" name="Content Placeholder 2">
            <a:extLst>
              <a:ext uri="{FF2B5EF4-FFF2-40B4-BE49-F238E27FC236}">
                <a16:creationId xmlns:a16="http://schemas.microsoft.com/office/drawing/2014/main" id="{D1D043A4-516C-48D6-84D7-77355CE7537A}"/>
              </a:ext>
            </a:extLst>
          </p:cNvPr>
          <p:cNvSpPr>
            <a:spLocks noGrp="1"/>
          </p:cNvSpPr>
          <p:nvPr>
            <p:ph idx="1"/>
          </p:nvPr>
        </p:nvSpPr>
        <p:spPr/>
        <p:txBody>
          <a:bodyPr>
            <a:normAutofit/>
          </a:bodyPr>
          <a:lstStyle/>
          <a:p>
            <a:r>
              <a:rPr lang="en-US" sz="2800" b="0" i="0" dirty="0">
                <a:solidFill>
                  <a:srgbClr val="24292F"/>
                </a:solidFill>
                <a:effectLst/>
                <a:latin typeface="ui-monospace"/>
              </a:rPr>
              <a:t>XGBoost is an advanced implementation of gradient boosting along with some regularization factors</a:t>
            </a:r>
            <a:endParaRPr lang="en-US" sz="2800" b="0" i="0" dirty="0">
              <a:solidFill>
                <a:srgbClr val="222222"/>
              </a:solidFill>
              <a:effectLst/>
              <a:latin typeface="Poppins" panose="020B0502040204020203" pitchFamily="2" charset="0"/>
            </a:endParaRPr>
          </a:p>
          <a:p>
            <a:r>
              <a:rPr lang="en-US" sz="2400" b="0" i="0" dirty="0">
                <a:solidFill>
                  <a:srgbClr val="222222"/>
                </a:solidFill>
                <a:effectLst/>
                <a:latin typeface="Poppins" panose="020B0502040204020203" pitchFamily="2" charset="0"/>
              </a:rPr>
              <a:t>XGBoost stands for “Extreme Gradient Boosting”. XGBoost is an optimized distributed gradient boosting library designed to be highly efficient, flexible and portable. It implements Machine Learning algorithms under the Gradient Boosting framework. It provides a parallel tree boosting to solve many data science problems in a fast and accurate way</a:t>
            </a:r>
            <a:r>
              <a:rPr lang="en-US" sz="2800" b="0" i="0" dirty="0">
                <a:solidFill>
                  <a:srgbClr val="222222"/>
                </a:solidFill>
                <a:effectLst/>
                <a:latin typeface="Poppins" panose="020B0502040204020203" pitchFamily="2" charset="0"/>
              </a:rPr>
              <a:t>. </a:t>
            </a:r>
            <a:endParaRPr lang="en-US" sz="2800" dirty="0"/>
          </a:p>
        </p:txBody>
      </p:sp>
    </p:spTree>
    <p:extLst>
      <p:ext uri="{BB962C8B-B14F-4D97-AF65-F5344CB8AC3E}">
        <p14:creationId xmlns:p14="http://schemas.microsoft.com/office/powerpoint/2010/main" val="6551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E6E2-988C-4F7D-B883-E2DCCC20D709}"/>
              </a:ext>
            </a:extLst>
          </p:cNvPr>
          <p:cNvSpPr>
            <a:spLocks noGrp="1"/>
          </p:cNvSpPr>
          <p:nvPr>
            <p:ph type="title"/>
          </p:nvPr>
        </p:nvSpPr>
        <p:spPr/>
        <p:txBody>
          <a:bodyPr/>
          <a:lstStyle/>
          <a:p>
            <a:r>
              <a:rPr lang="en-US" dirty="0"/>
              <a:t>Properties of Xgboost algorithm</a:t>
            </a:r>
          </a:p>
        </p:txBody>
      </p:sp>
      <p:sp>
        <p:nvSpPr>
          <p:cNvPr id="3" name="Content Placeholder 2">
            <a:extLst>
              <a:ext uri="{FF2B5EF4-FFF2-40B4-BE49-F238E27FC236}">
                <a16:creationId xmlns:a16="http://schemas.microsoft.com/office/drawing/2014/main" id="{85E8D48B-F9DB-4B90-BD8C-32B1A96EB030}"/>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It can be run on both single and distributed system</a:t>
            </a:r>
          </a:p>
          <a:p>
            <a:pPr marL="0" indent="0">
              <a:buNone/>
            </a:pPr>
            <a:r>
              <a:rPr lang="en-US" dirty="0">
                <a:latin typeface="Arial" panose="020B0604020202020204" pitchFamily="34" charset="0"/>
                <a:cs typeface="Arial" panose="020B0604020202020204" pitchFamily="34" charset="0"/>
              </a:rPr>
              <a:t>It is used in supervised learning </a:t>
            </a:r>
          </a:p>
          <a:p>
            <a:pPr marL="0" indent="0">
              <a:buNone/>
            </a:pPr>
            <a:r>
              <a:rPr lang="en-US" dirty="0">
                <a:latin typeface="Arial" panose="020B0604020202020204" pitchFamily="34" charset="0"/>
                <a:cs typeface="Arial" panose="020B0604020202020204" pitchFamily="34" charset="0"/>
              </a:rPr>
              <a:t>It supports parallel processing</a:t>
            </a:r>
          </a:p>
          <a:p>
            <a:pPr marL="0" indent="0">
              <a:buNone/>
            </a:pPr>
            <a:r>
              <a:rPr lang="en-US" dirty="0">
                <a:latin typeface="Arial" panose="020B0604020202020204" pitchFamily="34" charset="0"/>
                <a:cs typeface="Arial" panose="020B0604020202020204" pitchFamily="34" charset="0"/>
              </a:rPr>
              <a:t>It can handle missing values</a:t>
            </a:r>
          </a:p>
          <a:p>
            <a:pPr marL="0" indent="0">
              <a:buNone/>
            </a:pPr>
            <a:r>
              <a:rPr lang="en-US" b="0" i="0" dirty="0">
                <a:effectLst/>
                <a:latin typeface="Arial" panose="020B0604020202020204" pitchFamily="34" charset="0"/>
                <a:cs typeface="Arial" panose="020B0604020202020204" pitchFamily="34" charset="0"/>
              </a:rPr>
              <a:t>Efficient memory management for large datasets exceeding RAM.</a:t>
            </a:r>
          </a:p>
          <a:p>
            <a:pPr marL="0" indent="0">
              <a:buNone/>
            </a:pPr>
            <a:r>
              <a:rPr lang="en-US" dirty="0">
                <a:latin typeface="Arial" panose="020B0604020202020204" pitchFamily="34" charset="0"/>
                <a:cs typeface="Arial" panose="020B0604020202020204" pitchFamily="34" charset="0"/>
              </a:rPr>
              <a:t>Cache optimization</a:t>
            </a:r>
          </a:p>
          <a:p>
            <a:pPr marL="0" indent="0">
              <a:buNone/>
            </a:pPr>
            <a:r>
              <a:rPr lang="en-US" b="0" i="0" dirty="0">
                <a:effectLst/>
                <a:latin typeface="Arial" panose="020B0604020202020204" pitchFamily="34" charset="0"/>
                <a:cs typeface="Arial" panose="020B0604020202020204" pitchFamily="34" charset="0"/>
              </a:rPr>
              <a:t>Auto tree pruning – Decision tree will not grow further after certain limits internally.</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t> </a:t>
            </a:r>
          </a:p>
        </p:txBody>
      </p:sp>
    </p:spTree>
    <p:extLst>
      <p:ext uri="{BB962C8B-B14F-4D97-AF65-F5344CB8AC3E}">
        <p14:creationId xmlns:p14="http://schemas.microsoft.com/office/powerpoint/2010/main" val="2845072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23</TotalTime>
  <Words>131</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Century Gothic</vt:lpstr>
      <vt:lpstr>Garamond</vt:lpstr>
      <vt:lpstr>Poppins</vt:lpstr>
      <vt:lpstr>ui-monospace</vt:lpstr>
      <vt:lpstr>Savon</vt:lpstr>
      <vt:lpstr>Xgboost Algorithm</vt:lpstr>
      <vt:lpstr>What is Xgboost algorithm</vt:lpstr>
      <vt:lpstr>Properties of Xgboost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Xgboost Algorithm</dc:title>
  <dc:creator>appampally ramyasri</dc:creator>
  <cp:lastModifiedBy>appampally ramyasri</cp:lastModifiedBy>
  <cp:revision>1</cp:revision>
  <dcterms:created xsi:type="dcterms:W3CDTF">2022-02-10T17:59:38Z</dcterms:created>
  <dcterms:modified xsi:type="dcterms:W3CDTF">2022-02-10T18:23:30Z</dcterms:modified>
</cp:coreProperties>
</file>