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3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0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7DC255-3EF4-4F50-829C-ECE17355727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8114903-FE47-4E00-BEE9-B29522C9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analyticsvidhya.com/wp-content/uploads/2020/03/Stand_eq.gif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0B1C-A6D2-457F-B090-0A8D7ABB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05" y="246235"/>
            <a:ext cx="10570463" cy="789463"/>
          </a:xfrm>
        </p:spPr>
        <p:txBody>
          <a:bodyPr>
            <a:normAutofit/>
          </a:bodyPr>
          <a:lstStyle/>
          <a:p>
            <a:r>
              <a:rPr lang="en-US" dirty="0"/>
              <a:t>What is 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8C25-45D7-4B5C-BD47-5487D505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406" y="1275774"/>
            <a:ext cx="10570462" cy="310198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 is 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method used to normalize the range of independent variables or features of data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 data processing, it is also known as data normalization and is generally performed during the data preprocessing step.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7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E551-C7E4-415D-A7E3-139D54DC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In what type of </a:t>
            </a:r>
            <a:r>
              <a:rPr lang="en-US" cap="none" dirty="0" err="1"/>
              <a:t>algoritham</a:t>
            </a:r>
            <a:r>
              <a:rPr lang="en-US" cap="none" dirty="0"/>
              <a:t> we should apply feature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A1ADF-1B1C-42CA-9673-E46EC47A3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Applying Feature Scaling to Machine Learning Algorithms</a:t>
            </a:r>
          </a:p>
          <a:p>
            <a:r>
              <a:rPr lang="en-US" dirty="0">
                <a:solidFill>
                  <a:srgbClr val="222222"/>
                </a:solidFill>
                <a:latin typeface="Lato" panose="020B0604020202020204" pitchFamily="34" charset="0"/>
              </a:rPr>
              <a:t>KNN algorithm</a:t>
            </a:r>
          </a:p>
          <a:p>
            <a:r>
              <a:rPr lang="en-US" dirty="0">
                <a:solidFill>
                  <a:srgbClr val="222222"/>
                </a:solidFill>
                <a:latin typeface="Lato" panose="020B0604020202020204" pitchFamily="34" charset="0"/>
              </a:rPr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6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8758AD-D36B-427D-B870-E5D823E0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7723" y="1274746"/>
            <a:ext cx="4270248" cy="704087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690E-2460-44AC-8BFE-2CFBA62A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320" y="2145681"/>
            <a:ext cx="4788365" cy="3562662"/>
          </a:xfrm>
        </p:spPr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Normalization is a scaling technique in which values are shifted and rescaled so that they end up ranging between 0 and 1. It is also known as Min-Max scaling.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E659E-0E68-4F72-B331-15219943D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1552" y="2145681"/>
            <a:ext cx="4979722" cy="2861326"/>
          </a:xfrm>
        </p:spPr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Standardization is another scaling technique where the values are centered around the mean with a unit standard deviation. This means that the mean of the attribute becomes zero and the resultant distribution has a unit standard deviation.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D2FDB-5511-4158-B2CA-53D1457FF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1552" y="1441593"/>
            <a:ext cx="4270248" cy="704087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24958D-9DC8-486E-83B1-EECED1AB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59" y="260605"/>
            <a:ext cx="8581866" cy="857369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What are the different technique  of 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199640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2BFF8-AF2D-4ECB-A5E2-7F9EBEAA6068}"/>
              </a:ext>
            </a:extLst>
          </p:cNvPr>
          <p:cNvSpPr txBox="1"/>
          <p:nvPr/>
        </p:nvSpPr>
        <p:spPr>
          <a:xfrm>
            <a:off x="490491" y="2902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Here’s the formula for normalization: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DCA53F-1C91-424C-B2C9-E08DE90B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27" y="1148132"/>
            <a:ext cx="2572767" cy="109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2A9901-9CAD-4351-873A-17029FDCEEDD}"/>
              </a:ext>
            </a:extLst>
          </p:cNvPr>
          <p:cNvSpPr txBox="1"/>
          <p:nvPr/>
        </p:nvSpPr>
        <p:spPr>
          <a:xfrm>
            <a:off x="268549" y="306188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Here’s the formula for standardization:</a:t>
            </a:r>
          </a:p>
          <a:p>
            <a:br>
              <a:rPr lang="en-US" b="0" i="0" u="none" strike="noStrike" dirty="0">
                <a:solidFill>
                  <a:srgbClr val="0056B3"/>
                </a:solidFill>
                <a:effectLst/>
                <a:latin typeface="Lato" panose="020F0502020204030203" pitchFamily="34" charset="0"/>
                <a:hlinkClick r:id="rId3"/>
              </a:rPr>
            </a:br>
            <a:endParaRPr lang="en-US" dirty="0"/>
          </a:p>
        </p:txBody>
      </p:sp>
      <p:pic>
        <p:nvPicPr>
          <p:cNvPr id="2054" name="Picture 6" descr="Standardization equation">
            <a:extLst>
              <a:ext uri="{FF2B5EF4-FFF2-40B4-BE49-F238E27FC236}">
                <a16:creationId xmlns:a16="http://schemas.microsoft.com/office/drawing/2014/main" id="{F45C34E4-3884-49EB-917D-0691BD5A0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59" y="4207266"/>
            <a:ext cx="3113367" cy="11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0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7AFD1-21C5-469B-AACA-7C954217EB22}"/>
              </a:ext>
            </a:extLst>
          </p:cNvPr>
          <p:cNvSpPr txBox="1"/>
          <p:nvPr/>
        </p:nvSpPr>
        <p:spPr>
          <a:xfrm>
            <a:off x="366204" y="370148"/>
            <a:ext cx="111481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610B38"/>
                </a:solidFill>
                <a:effectLst/>
                <a:latin typeface="erdana"/>
              </a:rPr>
              <a:t>What is Normalization in Machine Learning?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Normalization is a scaling technique in Machine Learning applied during data preparation to change the values of numeric columns in the dataset to use a common scale. It is not necessary for all datasets in a model. It is required only when features of machine learning models have different ranges.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ED1D5-3758-4FEF-AB15-A99151DEC924}"/>
              </a:ext>
            </a:extLst>
          </p:cNvPr>
          <p:cNvSpPr txBox="1"/>
          <p:nvPr/>
        </p:nvSpPr>
        <p:spPr>
          <a:xfrm>
            <a:off x="239696" y="1686537"/>
            <a:ext cx="115942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Let's assume we have a model dataset having maximum and minimum values of feature as mentioned above. To normalize the machine learning model, values are shifted and rescaled so their range can vary between 0 and 1. This technique is also known as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Min-Max scaling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 In this scaling technique, we will change the feature values as follows:</a:t>
            </a:r>
          </a:p>
          <a:p>
            <a:pPr algn="just"/>
            <a:endParaRPr lang="en-US" sz="2000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Case1-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If the value of X is minimum, the value of Numerator will be 0; hence Normalization will also be 0.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Xn = (X - Xminimum) / ( Xmaximum - Xminimum)  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Put X =Xminimum in above formula, we get;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Xn = Xminimum- Xminimum/ ( Xmaximum - Xminimum)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Xn = 0</a:t>
            </a:r>
          </a:p>
          <a:p>
            <a:pPr algn="just"/>
            <a:endParaRPr lang="en-US" sz="2000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Case2-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If the value of X is maximum, then the value of the numerator is equal to the denominator; hence Normalization will be 1.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Xn = (X - Xminimum) / ( Xmaximum - Xminimum)  </a:t>
            </a:r>
          </a:p>
        </p:txBody>
      </p:sp>
    </p:spTree>
    <p:extLst>
      <p:ext uri="{BB962C8B-B14F-4D97-AF65-F5344CB8AC3E}">
        <p14:creationId xmlns:p14="http://schemas.microsoft.com/office/powerpoint/2010/main" val="49323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AE299-D5B9-44D6-B639-AFCF001120B5}"/>
              </a:ext>
            </a:extLst>
          </p:cNvPr>
          <p:cNvSpPr txBox="1"/>
          <p:nvPr/>
        </p:nvSpPr>
        <p:spPr>
          <a:xfrm>
            <a:off x="506027" y="559293"/>
            <a:ext cx="1045789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Case3-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On the other hand, if the value of X is neither maximum nor minimum, then values of normalization will also be between 0 and 1.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Hence, Normalization can be defined as a scaling method where values are shifted and rescaled to maintain their ranges between 0 and 1, or in other words; it can be referred to as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Min-Max scaling technique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sz="2800" b="0" i="0" dirty="0">
                <a:solidFill>
                  <a:srgbClr val="610B38"/>
                </a:solidFill>
                <a:effectLst/>
                <a:latin typeface="erdana"/>
              </a:rPr>
              <a:t>Normalization techniques in Machine Learning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Although there are so many feature normalization techniques in Machine Learning, few of them are most frequently used. These are as follows: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Min-Max Scaling: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This technique is also referred to as scaling. As we have already discussed above, the Min-Max scaling method helps the dataset to shift and rescale the values of their attributes, so they end up ranging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107100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C3CD92-C2A7-4228-8553-CA193C46702F}"/>
              </a:ext>
            </a:extLst>
          </p:cNvPr>
          <p:cNvSpPr txBox="1"/>
          <p:nvPr/>
        </p:nvSpPr>
        <p:spPr>
          <a:xfrm>
            <a:off x="932155" y="1278384"/>
            <a:ext cx="82096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Standardization scaling:</a:t>
            </a:r>
            <a:endParaRPr lang="en-US" sz="2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Standardization scaling is also known as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Z-score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normalization, in which values are centered around the mean with a unit standard deviation, which means the attribute becomes zero and the resultant distribution has a unit standard deviation. Mathematically, we can calculate the standardization by subtracting the feature value from the mean and dividing it by standard deviation.</a:t>
            </a:r>
          </a:p>
          <a:p>
            <a:pPr algn="just"/>
            <a:endParaRPr lang="en-US" sz="28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31945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60</TotalTime>
  <Words>592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erdana</vt:lpstr>
      <vt:lpstr>Gill Sans MT</vt:lpstr>
      <vt:lpstr>inter-bold</vt:lpstr>
      <vt:lpstr>inter-regular</vt:lpstr>
      <vt:lpstr>Lato</vt:lpstr>
      <vt:lpstr>Parcel</vt:lpstr>
      <vt:lpstr>What is feature scaling</vt:lpstr>
      <vt:lpstr>In what type of algoritham we should apply feature scaling</vt:lpstr>
      <vt:lpstr>What are the different technique  of feature scaling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feature scaling</dc:title>
  <dc:creator>appampally ramyasri</dc:creator>
  <cp:lastModifiedBy>appampally ramyasri</cp:lastModifiedBy>
  <cp:revision>1</cp:revision>
  <dcterms:created xsi:type="dcterms:W3CDTF">2022-01-29T11:02:29Z</dcterms:created>
  <dcterms:modified xsi:type="dcterms:W3CDTF">2022-01-29T12:03:14Z</dcterms:modified>
</cp:coreProperties>
</file>