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aed88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aed88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aed88a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aed88a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aed88a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aaed88a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aed88a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aed88a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Artificial_intelligence" TargetMode="External"/><Relationship Id="rId5" Type="http://schemas.openxmlformats.org/officeDocument/2006/relationships/hyperlink" Target="https://en.wikipedia.org/wiki/Training_data" TargetMode="External"/><Relationship Id="rId6" Type="http://schemas.openxmlformats.org/officeDocument/2006/relationships/hyperlink" Target="https://en.wikipedia.org/wiki/Email_filtering" TargetMode="External"/><Relationship Id="rId7" Type="http://schemas.openxmlformats.org/officeDocument/2006/relationships/hyperlink" Target="https://en.wikipedia.org/wiki/Speech_recognition" TargetMode="External"/><Relationship Id="rId8" Type="http://schemas.openxmlformats.org/officeDocument/2006/relationships/hyperlink" Target="https://en.wikipedia.org/wiki/Computer_vi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Machine learning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</a:t>
            </a:r>
            <a:r>
              <a:rPr lang="en"/>
              <a:t>machine</a:t>
            </a:r>
            <a:r>
              <a:rPr lang="en"/>
              <a:t> learning:-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202122"/>
                </a:solidFill>
                <a:highlight>
                  <a:srgbClr val="FFFFFF"/>
                </a:highlight>
              </a:rPr>
              <a:t>Machine learning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en" sz="1950">
                <a:solidFill>
                  <a:srgbClr val="202122"/>
                </a:solidFill>
                <a:highlight>
                  <a:srgbClr val="FFFFFF"/>
                </a:highlight>
              </a:rPr>
              <a:t>ML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) is the study of computer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algorithms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that can improve automatically through experience and by the use of data. It is seen as a part of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intelligence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 Machine learning algorithms build a model based on sample data, known as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training data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 in order to make predictions or decisions without being explicitly programmed to do so. Machine learning algorithms are used in a wide variety of applications, such as in medicine,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email filtering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speech recognition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vision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</a:rPr>
              <a:t>, where it is difficult or unfeasible to develop conventional algorithms to perform the needed tasks.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machine learning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75" y="1218850"/>
            <a:ext cx="5106125" cy="37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 :-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Image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recognition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Machine learning is also frequently used for facial recognition within an image. Using a database of people, the system can identify commonalities and match them to faces. This is often used in law enforcement.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Speech  regcognation:-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Some of the most common uses of speech recognition software are devices like Google Home or Amazon Alexa.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Medical diagnosis: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In the case of rare diseases, the joint use of facial recognition software and machine learning helps scan patient photos and identify phenotypes that correlate with rare genetic diseases.</a:t>
            </a:r>
            <a:endParaRPr sz="19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How python is very </a:t>
            </a:r>
            <a:r>
              <a:rPr lang="en" sz="2220"/>
              <a:t>useful</a:t>
            </a:r>
            <a:r>
              <a:rPr lang="en" sz="2220"/>
              <a:t> and supportive languages for machine learning</a:t>
            </a:r>
            <a:endParaRPr sz="22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7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090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 offers concise and readable code. While complex algorithms and versatile workflows stand behind machine learning and AI, Python’s simplicity allows developers to write reliable systems.</a:t>
            </a:r>
            <a:endParaRPr sz="1350">
              <a:solidFill>
                <a:srgbClr val="09090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090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 code is understandable by humans, which makes it easier to build models for machine learning.</a:t>
            </a:r>
            <a:endParaRPr sz="1350">
              <a:solidFill>
                <a:srgbClr val="09090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090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reduce development time, programmers turn to a number of Python frameworks and libraries. A software library is pre-written code that developers use to solve common programming tasks. Python, with its rich technology stack, has an extensive set of libraries </a:t>
            </a:r>
            <a:endParaRPr sz="1350">
              <a:solidFill>
                <a:srgbClr val="09090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90909"/>
                </a:solidFill>
                <a:highlight>
                  <a:srgbClr val="FFFFFF"/>
                </a:highlight>
              </a:rPr>
              <a:t>Platform independence</a:t>
            </a:r>
            <a:endParaRPr sz="1550">
              <a:solidFill>
                <a:srgbClr val="09090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9090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