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9" r:id="rId5"/>
    <p:sldId id="262" r:id="rId6"/>
    <p:sldId id="261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ampally ramyasri" userId="520674c8ac7a8b8b" providerId="LiveId" clId="{CF6478CC-AA0D-4110-91CD-432F3946D215}"/>
    <pc:docChg chg="undo custSel addSld modSld">
      <pc:chgData name="appampally ramyasri" userId="520674c8ac7a8b8b" providerId="LiveId" clId="{CF6478CC-AA0D-4110-91CD-432F3946D215}" dt="2022-01-22T15:48:24.909" v="1078" actId="27636"/>
      <pc:docMkLst>
        <pc:docMk/>
      </pc:docMkLst>
      <pc:sldChg chg="modSp mod">
        <pc:chgData name="appampally ramyasri" userId="520674c8ac7a8b8b" providerId="LiveId" clId="{CF6478CC-AA0D-4110-91CD-432F3946D215}" dt="2022-01-17T14:58:09.732" v="0" actId="313"/>
        <pc:sldMkLst>
          <pc:docMk/>
          <pc:sldMk cId="3154832302" sldId="256"/>
        </pc:sldMkLst>
        <pc:spChg chg="mod">
          <ac:chgData name="appampally ramyasri" userId="520674c8ac7a8b8b" providerId="LiveId" clId="{CF6478CC-AA0D-4110-91CD-432F3946D215}" dt="2022-01-17T14:58:09.732" v="0" actId="313"/>
          <ac:spMkLst>
            <pc:docMk/>
            <pc:sldMk cId="3154832302" sldId="256"/>
            <ac:spMk id="3" creationId="{44A5C415-24C6-4C01-9BBF-94E5A1943654}"/>
          </ac:spMkLst>
        </pc:spChg>
      </pc:sldChg>
      <pc:sldChg chg="modSp mod">
        <pc:chgData name="appampally ramyasri" userId="520674c8ac7a8b8b" providerId="LiveId" clId="{CF6478CC-AA0D-4110-91CD-432F3946D215}" dt="2022-01-22T15:30:36.475" v="376" actId="20577"/>
        <pc:sldMkLst>
          <pc:docMk/>
          <pc:sldMk cId="3780046005" sldId="257"/>
        </pc:sldMkLst>
        <pc:spChg chg="mod">
          <ac:chgData name="appampally ramyasri" userId="520674c8ac7a8b8b" providerId="LiveId" clId="{CF6478CC-AA0D-4110-91CD-432F3946D215}" dt="2022-01-22T15:30:36.475" v="376" actId="20577"/>
          <ac:spMkLst>
            <pc:docMk/>
            <pc:sldMk cId="3780046005" sldId="257"/>
            <ac:spMk id="3" creationId="{C03DEB30-8F41-45C2-BDB7-EBEF81FF458F}"/>
          </ac:spMkLst>
        </pc:spChg>
      </pc:sldChg>
      <pc:sldChg chg="addSp delSp modSp mod">
        <pc:chgData name="appampally ramyasri" userId="520674c8ac7a8b8b" providerId="LiveId" clId="{CF6478CC-AA0D-4110-91CD-432F3946D215}" dt="2022-01-22T15:37:36.280" v="671" actId="2711"/>
        <pc:sldMkLst>
          <pc:docMk/>
          <pc:sldMk cId="818213928" sldId="258"/>
        </pc:sldMkLst>
        <pc:spChg chg="add del mod">
          <ac:chgData name="appampally ramyasri" userId="520674c8ac7a8b8b" providerId="LiveId" clId="{CF6478CC-AA0D-4110-91CD-432F3946D215}" dt="2022-01-22T15:37:36.280" v="671" actId="2711"/>
          <ac:spMkLst>
            <pc:docMk/>
            <pc:sldMk cId="818213928" sldId="258"/>
            <ac:spMk id="2" creationId="{DF5B8850-885D-4BB2-B589-67EDC2866E82}"/>
          </ac:spMkLst>
        </pc:spChg>
        <pc:graphicFrameChg chg="add del mod">
          <ac:chgData name="appampally ramyasri" userId="520674c8ac7a8b8b" providerId="LiveId" clId="{CF6478CC-AA0D-4110-91CD-432F3946D215}" dt="2022-01-22T15:35:07.373" v="666" actId="12084"/>
          <ac:graphicFrameMkLst>
            <pc:docMk/>
            <pc:sldMk cId="818213928" sldId="258"/>
            <ac:graphicFrameMk id="4" creationId="{983CDDAD-8258-402E-B4D0-3EC5AFD33B51}"/>
          </ac:graphicFrameMkLst>
        </pc:graphicFrameChg>
      </pc:sldChg>
      <pc:sldChg chg="addSp delSp modSp mod">
        <pc:chgData name="appampally ramyasri" userId="520674c8ac7a8b8b" providerId="LiveId" clId="{CF6478CC-AA0D-4110-91CD-432F3946D215}" dt="2022-01-22T15:47:16.558" v="1070" actId="478"/>
        <pc:sldMkLst>
          <pc:docMk/>
          <pc:sldMk cId="3433210682" sldId="259"/>
        </pc:sldMkLst>
        <pc:spChg chg="mod">
          <ac:chgData name="appampally ramyasri" userId="520674c8ac7a8b8b" providerId="LiveId" clId="{CF6478CC-AA0D-4110-91CD-432F3946D215}" dt="2022-01-22T15:44:58.959" v="1062" actId="313"/>
          <ac:spMkLst>
            <pc:docMk/>
            <pc:sldMk cId="3433210682" sldId="259"/>
            <ac:spMk id="2" creationId="{9A31D099-DB97-42E8-BA89-A37742A28E5C}"/>
          </ac:spMkLst>
        </pc:spChg>
        <pc:picChg chg="add del mod">
          <ac:chgData name="appampally ramyasri" userId="520674c8ac7a8b8b" providerId="LiveId" clId="{CF6478CC-AA0D-4110-91CD-432F3946D215}" dt="2022-01-22T15:47:16.558" v="1070" actId="478"/>
          <ac:picMkLst>
            <pc:docMk/>
            <pc:sldMk cId="3433210682" sldId="259"/>
            <ac:picMk id="3" creationId="{D719E35C-299A-41B3-8ACD-B17014504DC0}"/>
          </ac:picMkLst>
        </pc:picChg>
        <pc:picChg chg="mod">
          <ac:chgData name="appampally ramyasri" userId="520674c8ac7a8b8b" providerId="LiveId" clId="{CF6478CC-AA0D-4110-91CD-432F3946D215}" dt="2022-01-22T15:46:28.995" v="1067" actId="14100"/>
          <ac:picMkLst>
            <pc:docMk/>
            <pc:sldMk cId="3433210682" sldId="259"/>
            <ac:picMk id="1026" creationId="{5C413947-1787-4B16-A183-254D4041EBA4}"/>
          </ac:picMkLst>
        </pc:picChg>
      </pc:sldChg>
      <pc:sldChg chg="modSp new mod">
        <pc:chgData name="appampally ramyasri" userId="520674c8ac7a8b8b" providerId="LiveId" clId="{CF6478CC-AA0D-4110-91CD-432F3946D215}" dt="2022-01-22T15:41:12.296" v="871" actId="20577"/>
        <pc:sldMkLst>
          <pc:docMk/>
          <pc:sldMk cId="3329673635" sldId="260"/>
        </pc:sldMkLst>
        <pc:spChg chg="mod">
          <ac:chgData name="appampally ramyasri" userId="520674c8ac7a8b8b" providerId="LiveId" clId="{CF6478CC-AA0D-4110-91CD-432F3946D215}" dt="2022-01-22T15:39:18.512" v="687" actId="14100"/>
          <ac:spMkLst>
            <pc:docMk/>
            <pc:sldMk cId="3329673635" sldId="260"/>
            <ac:spMk id="2" creationId="{FFDDD14F-9223-4A81-95F8-575B1336C57E}"/>
          </ac:spMkLst>
        </pc:spChg>
        <pc:spChg chg="mod">
          <ac:chgData name="appampally ramyasri" userId="520674c8ac7a8b8b" providerId="LiveId" clId="{CF6478CC-AA0D-4110-91CD-432F3946D215}" dt="2022-01-22T15:41:12.296" v="871" actId="20577"/>
          <ac:spMkLst>
            <pc:docMk/>
            <pc:sldMk cId="3329673635" sldId="260"/>
            <ac:spMk id="3" creationId="{38A7D6CE-84ED-44A1-8A2D-0B42BD554537}"/>
          </ac:spMkLst>
        </pc:spChg>
      </pc:sldChg>
      <pc:sldChg chg="modSp new mod">
        <pc:chgData name="appampally ramyasri" userId="520674c8ac7a8b8b" providerId="LiveId" clId="{CF6478CC-AA0D-4110-91CD-432F3946D215}" dt="2022-01-22T15:42:32.536" v="963" actId="20577"/>
        <pc:sldMkLst>
          <pc:docMk/>
          <pc:sldMk cId="883129840" sldId="261"/>
        </pc:sldMkLst>
        <pc:spChg chg="mod">
          <ac:chgData name="appampally ramyasri" userId="520674c8ac7a8b8b" providerId="LiveId" clId="{CF6478CC-AA0D-4110-91CD-432F3946D215}" dt="2022-01-22T15:41:59.419" v="889" actId="20577"/>
          <ac:spMkLst>
            <pc:docMk/>
            <pc:sldMk cId="883129840" sldId="261"/>
            <ac:spMk id="2" creationId="{3A67C7DF-39D8-4511-8B66-C0F48328C02F}"/>
          </ac:spMkLst>
        </pc:spChg>
        <pc:spChg chg="mod">
          <ac:chgData name="appampally ramyasri" userId="520674c8ac7a8b8b" providerId="LiveId" clId="{CF6478CC-AA0D-4110-91CD-432F3946D215}" dt="2022-01-22T15:42:32.536" v="963" actId="20577"/>
          <ac:spMkLst>
            <pc:docMk/>
            <pc:sldMk cId="883129840" sldId="261"/>
            <ac:spMk id="3" creationId="{FFCEEC20-299D-4526-9086-7C6DA4C6C773}"/>
          </ac:spMkLst>
        </pc:spChg>
      </pc:sldChg>
      <pc:sldChg chg="addSp new">
        <pc:chgData name="appampally ramyasri" userId="520674c8ac7a8b8b" providerId="LiveId" clId="{CF6478CC-AA0D-4110-91CD-432F3946D215}" dt="2022-01-22T15:47:11.406" v="1069"/>
        <pc:sldMkLst>
          <pc:docMk/>
          <pc:sldMk cId="713581264" sldId="262"/>
        </pc:sldMkLst>
        <pc:picChg chg="add">
          <ac:chgData name="appampally ramyasri" userId="520674c8ac7a8b8b" providerId="LiveId" clId="{CF6478CC-AA0D-4110-91CD-432F3946D215}" dt="2022-01-22T15:47:11.406" v="1069"/>
          <ac:picMkLst>
            <pc:docMk/>
            <pc:sldMk cId="713581264" sldId="262"/>
            <ac:picMk id="2050" creationId="{7C928769-EA9E-43BE-B8CF-2060B0F3E057}"/>
          </ac:picMkLst>
        </pc:picChg>
      </pc:sldChg>
      <pc:sldChg chg="modSp new mod">
        <pc:chgData name="appampally ramyasri" userId="520674c8ac7a8b8b" providerId="LiveId" clId="{CF6478CC-AA0D-4110-91CD-432F3946D215}" dt="2022-01-22T15:48:24.909" v="1078" actId="27636"/>
        <pc:sldMkLst>
          <pc:docMk/>
          <pc:sldMk cId="1806551652" sldId="263"/>
        </pc:sldMkLst>
        <pc:spChg chg="mod">
          <ac:chgData name="appampally ramyasri" userId="520674c8ac7a8b8b" providerId="LiveId" clId="{CF6478CC-AA0D-4110-91CD-432F3946D215}" dt="2022-01-22T15:48:24.909" v="1078" actId="27636"/>
          <ac:spMkLst>
            <pc:docMk/>
            <pc:sldMk cId="1806551652" sldId="263"/>
            <ac:spMk id="2" creationId="{A9957865-4F40-444E-95D7-897DA91EFF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1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95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8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734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0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2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83294E2-5227-41DE-AA6F-806A057B2A2A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85305E-11A8-4E50-AC59-A272230A8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70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4D7A-7F0F-4AF8-BB29-D91A9A5B3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4447" y="983860"/>
            <a:ext cx="6815669" cy="433530"/>
          </a:xfrm>
        </p:spPr>
        <p:txBody>
          <a:bodyPr>
            <a:noAutofit/>
          </a:bodyPr>
          <a:lstStyle/>
          <a:p>
            <a:r>
              <a:rPr lang="en-US" sz="3200" dirty="0"/>
              <a:t>What is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5C415-24C6-4C01-9BBF-94E5A1943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322" y="1819124"/>
            <a:ext cx="6937827" cy="318208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It’s a classification algorithm that is used where the response variable is categorical . Logistic regression predicts probability, hence its output values lie between 0 and 1</a:t>
            </a:r>
          </a:p>
          <a:p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Example:- yes or no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                      pass or fail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                           </a:t>
            </a:r>
          </a:p>
          <a:p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3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D430-10F9-4CC2-BE47-EECE85FD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56" y="159139"/>
            <a:ext cx="8534401" cy="77392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What function  we use in logistic regression</a:t>
            </a:r>
            <a:br>
              <a:rPr lang="en-US" sz="2400" dirty="0"/>
            </a:br>
            <a:r>
              <a:rPr lang="en-US" sz="2400" dirty="0"/>
              <a:t>what is e and x in sigmoid function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DEB30-8F41-45C2-BDB7-EBEF81FF4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8025" y="1342053"/>
            <a:ext cx="8534400" cy="51613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Sigmoid function is used in logistic regression </a:t>
            </a:r>
          </a:p>
          <a:p>
            <a:r>
              <a:rPr lang="en-US" dirty="0">
                <a:solidFill>
                  <a:schemeClr val="tx1"/>
                </a:solidFill>
              </a:rPr>
              <a:t>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y=1/1+epower-x</a:t>
            </a:r>
          </a:p>
          <a:p>
            <a:r>
              <a:rPr lang="en-US" dirty="0">
                <a:solidFill>
                  <a:schemeClr val="tx1"/>
                </a:solidFill>
              </a:rPr>
              <a:t>X= independent variable </a:t>
            </a:r>
          </a:p>
          <a:p>
            <a:r>
              <a:rPr lang="en-US" dirty="0">
                <a:solidFill>
                  <a:schemeClr val="tx1"/>
                </a:solidFill>
              </a:rPr>
              <a:t>e= natural logarithm base </a:t>
            </a:r>
          </a:p>
          <a:p>
            <a:r>
              <a:rPr lang="en-US" dirty="0">
                <a:solidFill>
                  <a:schemeClr val="tx1"/>
                </a:solidFill>
              </a:rPr>
              <a:t>e=2.718 is a constant value</a:t>
            </a:r>
          </a:p>
          <a:p>
            <a:r>
              <a:rPr lang="en-US" dirty="0">
                <a:solidFill>
                  <a:schemeClr val="tx1"/>
                </a:solidFill>
              </a:rPr>
              <a:t>Sigmoid function trying to convert the independent variable into expression of probability that ranges between 0 to1 respect to the  </a:t>
            </a:r>
            <a:r>
              <a:rPr lang="en-US" dirty="0" err="1">
                <a:solidFill>
                  <a:schemeClr val="tx1"/>
                </a:solidFill>
              </a:rPr>
              <a:t>dependednt</a:t>
            </a:r>
            <a:r>
              <a:rPr lang="en-US" dirty="0">
                <a:solidFill>
                  <a:schemeClr val="tx1"/>
                </a:solidFill>
              </a:rPr>
              <a:t> variable </a:t>
            </a:r>
          </a:p>
          <a:p>
            <a:r>
              <a:rPr lang="en-US" dirty="0">
                <a:solidFill>
                  <a:schemeClr val="tx1"/>
                </a:solidFill>
              </a:rPr>
              <a:t>This the scenario of  binary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All the data points will be in the range of 0 and 1 after we apply the logistic regression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4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7865-4F40-444E-95D7-897DA91E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21" y="447177"/>
            <a:ext cx="10549845" cy="5944292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610B4B"/>
                </a:solidFill>
                <a:effectLst/>
                <a:latin typeface="erdana"/>
              </a:rPr>
              <a:t>Type of Logistic Regression:</a:t>
            </a:r>
            <a:br>
              <a:rPr lang="en-US" sz="2800" b="0" i="0" dirty="0">
                <a:solidFill>
                  <a:srgbClr val="610B4B"/>
                </a:solidFill>
                <a:effectLst/>
                <a:latin typeface="erdana"/>
              </a:rPr>
            </a:br>
            <a: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  <a:t>On the basis of the categories, Logistic Regression can be classified into three types:</a:t>
            </a:r>
            <a:br>
              <a:rPr lang="en-US" sz="2800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Binomial: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In binomial Logistic regression, there can be only two possible types of the dependent variables, such as 0 or 1, Pass or Fail, etc.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Multinomial: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In multinomial Logistic regression, there can be 3 or more possible unordered types of the dependent variable, such as "cat", "dogs", or "sheep"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</a:br>
            <a:r>
              <a:rPr lang="en-US" sz="2800" b="1" i="0" dirty="0">
                <a:solidFill>
                  <a:srgbClr val="000000"/>
                </a:solidFill>
                <a:effectLst/>
                <a:latin typeface="inter-bold"/>
              </a:rPr>
              <a:t>Ordinal: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In ordinal Logistic regression, there can be 3 or more possible ordered types of dependent variables, such as "low", "Medium", or "High".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655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D099-DB97-42E8-BA89-A37742A2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742" y="763037"/>
            <a:ext cx="8534400" cy="5331926"/>
          </a:xfrm>
        </p:spPr>
        <p:txBody>
          <a:bodyPr/>
          <a:lstStyle/>
          <a:p>
            <a:r>
              <a:rPr lang="en-US" dirty="0"/>
              <a:t>0=</a:t>
            </a:r>
            <a:r>
              <a:rPr lang="en-US" cap="none" dirty="0"/>
              <a:t>No probability of occurrence</a:t>
            </a:r>
            <a:br>
              <a:rPr lang="en-US" cap="none" dirty="0"/>
            </a:br>
            <a:r>
              <a:rPr lang="en-US" cap="none" dirty="0"/>
              <a:t>1=certain possibility of occurrence </a:t>
            </a:r>
            <a:endParaRPr lang="en-US" dirty="0"/>
          </a:p>
        </p:txBody>
      </p:sp>
      <p:pic>
        <p:nvPicPr>
          <p:cNvPr id="1026" name="Picture 2" descr="Logistic Regression Graph">
            <a:extLst>
              <a:ext uri="{FF2B5EF4-FFF2-40B4-BE49-F238E27FC236}">
                <a16:creationId xmlns:a16="http://schemas.microsoft.com/office/drawing/2014/main" id="{5C413947-1787-4B16-A183-254D4041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442896"/>
            <a:ext cx="3172506" cy="198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21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ogistic Regression in Machine Learning">
            <a:extLst>
              <a:ext uri="{FF2B5EF4-FFF2-40B4-BE49-F238E27FC236}">
                <a16:creationId xmlns:a16="http://schemas.microsoft.com/office/drawing/2014/main" id="{7C928769-EA9E-43BE-B8CF-2060B0F3E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00250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8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C7DF-39D8-4511-8B66-C0F48328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39" y="383074"/>
            <a:ext cx="8534401" cy="988526"/>
          </a:xfrm>
        </p:spPr>
        <p:txBody>
          <a:bodyPr/>
          <a:lstStyle/>
          <a:p>
            <a:r>
              <a:rPr lang="en-US" dirty="0"/>
              <a:t>Pros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EEC20-299D-4526-9086-7C6DA4C6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355" y="1930400"/>
            <a:ext cx="8534400" cy="1498600"/>
          </a:xfrm>
        </p:spPr>
        <p:txBody>
          <a:bodyPr/>
          <a:lstStyle/>
          <a:p>
            <a:r>
              <a:rPr lang="en-US" dirty="0"/>
              <a:t>Simple and efficient </a:t>
            </a:r>
          </a:p>
          <a:p>
            <a:r>
              <a:rPr lang="en-US" dirty="0"/>
              <a:t>It provides probability score for observation </a:t>
            </a:r>
          </a:p>
        </p:txBody>
      </p:sp>
    </p:spTree>
    <p:extLst>
      <p:ext uri="{BB962C8B-B14F-4D97-AF65-F5344CB8AC3E}">
        <p14:creationId xmlns:p14="http://schemas.microsoft.com/office/powerpoint/2010/main" val="88312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D14F-9223-4A81-95F8-575B1336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1063171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D6CE-84ED-44A1-8A2D-0B42BD55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1" y="3620276"/>
            <a:ext cx="8534400" cy="1860939"/>
          </a:xfrm>
        </p:spPr>
        <p:txBody>
          <a:bodyPr/>
          <a:lstStyle/>
          <a:p>
            <a:r>
              <a:rPr lang="en-US" dirty="0"/>
              <a:t>Doesn’t handle large  number of categorical feature variables well</a:t>
            </a:r>
          </a:p>
          <a:p>
            <a:r>
              <a:rPr lang="en-US" dirty="0"/>
              <a:t>It requires transformation of non linear  feature </a:t>
            </a:r>
          </a:p>
        </p:txBody>
      </p:sp>
    </p:spTree>
    <p:extLst>
      <p:ext uri="{BB962C8B-B14F-4D97-AF65-F5344CB8AC3E}">
        <p14:creationId xmlns:p14="http://schemas.microsoft.com/office/powerpoint/2010/main" val="332967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8850-885D-4BB2-B589-67EDC2866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636" y="1398900"/>
            <a:ext cx="8534400" cy="4339427"/>
          </a:xfrm>
        </p:spPr>
        <p:txBody>
          <a:bodyPr anchor="t">
            <a:normAutofit/>
          </a:bodyPr>
          <a:lstStyle/>
          <a:p>
            <a:r>
              <a:rPr lang="en-US" sz="2000" b="1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Gmail &amp; other inboxes identifying ‘Spam Emails’ </a:t>
            </a:r>
            <a:r>
              <a:rPr lang="en-US" sz="2000" b="0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sz="2000" b="0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</a:br>
            <a:br>
              <a:rPr lang="en-US" sz="2000" b="0" i="0" dirty="0">
                <a:solidFill>
                  <a:srgbClr val="48485E"/>
                </a:solidFill>
                <a:effectLst/>
                <a:latin typeface="Roboto" panose="02000000000000000000" pitchFamily="2" charset="0"/>
              </a:rPr>
            </a:br>
            <a:r>
              <a:rPr lang="en-US" sz="2400" b="1" i="0" dirty="0">
                <a:solidFill>
                  <a:srgbClr val="48485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possibility of getting admission into a University</a:t>
            </a:r>
            <a:r>
              <a:rPr lang="en-US" sz="2400" b="0" i="0" dirty="0">
                <a:solidFill>
                  <a:srgbClr val="48485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3DF1-F8CB-4A06-B440-D79F29EC6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670" y="443204"/>
            <a:ext cx="8534400" cy="611155"/>
          </a:xfrm>
        </p:spPr>
        <p:txBody>
          <a:bodyPr/>
          <a:lstStyle/>
          <a:p>
            <a:r>
              <a:rPr lang="en-US" dirty="0"/>
              <a:t>Application of 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81821392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</TotalTime>
  <Words>322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Century Gothic</vt:lpstr>
      <vt:lpstr>erdana</vt:lpstr>
      <vt:lpstr>inter-bold</vt:lpstr>
      <vt:lpstr>inter-regular</vt:lpstr>
      <vt:lpstr>Open Sans</vt:lpstr>
      <vt:lpstr>Roboto</vt:lpstr>
      <vt:lpstr>Wingdings 3</vt:lpstr>
      <vt:lpstr>Slice</vt:lpstr>
      <vt:lpstr>What is logistic regression</vt:lpstr>
      <vt:lpstr>What function  we use in logistic regression what is e and x in sigmoid function  </vt:lpstr>
      <vt:lpstr>Type of Logistic Regression: On the basis of the categories, Logistic Regression can be classified into three types: Binomial: In binomial Logistic regression, there can be only two possible types of the dependent variables, such as 0 or 1, Pass or Fail, etc. Multinomial: In multinomial Logistic regression, there can be 3 or more possible unordered types of the dependent variable, such as "cat", "dogs", or "sheep" Ordinal: In ordinal Logistic regression, there can be 3 or more possible ordered types of dependent variables, such as "low", "Medium", or "High". </vt:lpstr>
      <vt:lpstr>0=No probability of occurrence 1=certain possibility of occurrence </vt:lpstr>
      <vt:lpstr>PowerPoint Presentation</vt:lpstr>
      <vt:lpstr>Pros </vt:lpstr>
      <vt:lpstr>cons</vt:lpstr>
      <vt:lpstr>Gmail &amp; other inboxes identifying ‘Spam Emails’    Understanding the possibility of getting admission into a University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logistic regression</dc:title>
  <dc:creator>appampally ramyasri</dc:creator>
  <cp:lastModifiedBy>appampally ramyasri</cp:lastModifiedBy>
  <cp:revision>3</cp:revision>
  <dcterms:created xsi:type="dcterms:W3CDTF">2022-01-15T10:25:01Z</dcterms:created>
  <dcterms:modified xsi:type="dcterms:W3CDTF">2022-01-22T15:48:48Z</dcterms:modified>
</cp:coreProperties>
</file>