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8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FA5E-476C-470F-879B-4A63A248762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8416-CB0C-4FA3-8112-00B5A8DF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898775"/>
          </a:xfrm>
        </p:spPr>
        <p:txBody>
          <a:bodyPr>
            <a:normAutofit/>
          </a:bodyPr>
          <a:lstStyle/>
          <a:p>
            <a:r>
              <a:rPr lang="en-US" dirty="0"/>
              <a:t>OOP &amp; OOAD</a:t>
            </a:r>
            <a:br>
              <a:rPr lang="en-US" dirty="0"/>
            </a:br>
            <a:r>
              <a:rPr lang="en-US" dirty="0" err="1"/>
              <a:t>Apparao</a:t>
            </a:r>
            <a:r>
              <a:rPr lang="en-US" dirty="0"/>
              <a:t> G</a:t>
            </a:r>
            <a:br>
              <a:rPr lang="en-US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882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Open/closed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object-oriented programming, the open/closed principle states "software entities should be open for extension, but closed for modification"; that is, such an entity can allow its </a:t>
            </a:r>
            <a:r>
              <a:rPr lang="en-US" dirty="0" err="1"/>
              <a:t>behaviour</a:t>
            </a:r>
            <a:r>
              <a:rPr lang="en-US" dirty="0"/>
              <a:t> to be modified without altering its source code. </a:t>
            </a:r>
          </a:p>
          <a:p>
            <a:r>
              <a:rPr lang="en-US" dirty="0"/>
              <a:t>	This is especially valuable in a production environment, where changes to source code may necessitate code reviews, unit tests, and other such procedures to qualify it for use in a product: code obeying the principle doesn't change when it is extended, and therefore needs no such effort.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GraphicEditor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drawCircle</a:t>
            </a:r>
            <a:r>
              <a:rPr lang="en-US" dirty="0"/>
              <a:t>(Circle r) {....}</a:t>
            </a:r>
          </a:p>
          <a:p>
            <a:r>
              <a:rPr lang="en-US" dirty="0"/>
              <a:t> 	public void </a:t>
            </a:r>
            <a:r>
              <a:rPr lang="en-US" dirty="0" err="1"/>
              <a:t>drawRectangle</a:t>
            </a:r>
            <a:r>
              <a:rPr lang="en-US" dirty="0"/>
              <a:t>(Rectangle r) {....}</a:t>
            </a:r>
          </a:p>
          <a:p>
            <a:r>
              <a:rPr lang="en-US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90026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Objects in a program should be replaceable with instances of their subtypes without altering the correctness of that program.</a:t>
            </a:r>
          </a:p>
          <a:p>
            <a:endParaRPr lang="en-US" dirty="0"/>
          </a:p>
          <a:p>
            <a:r>
              <a:rPr lang="en-US" dirty="0"/>
              <a:t>It states that, in a computer program, if S is a subtype of T, then objects of type T may be replaced with objects of type S (i.e., objects of type S may substitute objects of type T) without altering any of the desirable properties of that program (correctness, task performed, etc.). </a:t>
            </a:r>
          </a:p>
          <a:p>
            <a:endParaRPr lang="en-US" dirty="0"/>
          </a:p>
          <a:p>
            <a:r>
              <a:rPr lang="en-US" dirty="0"/>
              <a:t>Shape s = Circle, Rectangle, Square, Triangle.</a:t>
            </a:r>
          </a:p>
        </p:txBody>
      </p:sp>
    </p:spTree>
    <p:extLst>
      <p:ext uri="{BB962C8B-B14F-4D97-AF65-F5344CB8AC3E}">
        <p14:creationId xmlns:p14="http://schemas.microsoft.com/office/powerpoint/2010/main" val="330597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 client-specific interfaces are better than one general-purpose interface</a:t>
            </a:r>
          </a:p>
          <a:p>
            <a:r>
              <a:rPr lang="en-US" dirty="0"/>
              <a:t>	States that no client should be forced to depend on methods it does not use.</a:t>
            </a:r>
          </a:p>
          <a:p>
            <a:r>
              <a:rPr lang="en-US" dirty="0"/>
              <a:t>	ISP is intended to keep a system decoupled and thus easier to refactor, change, and redeploy.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interface </a:t>
            </a:r>
            <a:r>
              <a:rPr lang="en-US" dirty="0" err="1"/>
              <a:t>IWorker</a:t>
            </a:r>
            <a:r>
              <a:rPr lang="en-US" dirty="0"/>
              <a:t> {</a:t>
            </a:r>
          </a:p>
          <a:p>
            <a:r>
              <a:rPr lang="en-US" dirty="0"/>
              <a:t>	public void work();</a:t>
            </a:r>
          </a:p>
          <a:p>
            <a:r>
              <a:rPr lang="en-US" dirty="0"/>
              <a:t>	public void eat();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Worker implements </a:t>
            </a:r>
            <a:r>
              <a:rPr lang="en-US" dirty="0" err="1"/>
              <a:t>IWorker</a:t>
            </a:r>
            <a:r>
              <a:rPr lang="en-US" dirty="0"/>
              <a:t>{</a:t>
            </a:r>
          </a:p>
          <a:p>
            <a:r>
              <a:rPr lang="en-US" dirty="0"/>
              <a:t>	public void work() {</a:t>
            </a:r>
          </a:p>
          <a:p>
            <a:r>
              <a:rPr lang="en-US" dirty="0"/>
              <a:t>		// ....working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eat() {</a:t>
            </a:r>
          </a:p>
          <a:p>
            <a:r>
              <a:rPr lang="en-US" dirty="0"/>
              <a:t>		// ...... eating in launch break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83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High-level modules should not depend on low-level modules. Both should depend on abstractions.</a:t>
            </a:r>
          </a:p>
          <a:p>
            <a:r>
              <a:rPr lang="en-US" dirty="0"/>
              <a:t>Abstractions should not depend on details. Details should depend on abstractions.</a:t>
            </a:r>
          </a:p>
          <a:p>
            <a:r>
              <a:rPr lang="en-US" dirty="0"/>
              <a:t>class Worker {</a:t>
            </a:r>
          </a:p>
          <a:p>
            <a:r>
              <a:rPr lang="en-US" dirty="0"/>
              <a:t>	public void work() {		// ....working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Manager {</a:t>
            </a:r>
          </a:p>
          <a:p>
            <a:r>
              <a:rPr lang="en-US" dirty="0"/>
              <a:t>	Worker </a:t>
            </a:r>
            <a:r>
              <a:rPr lang="en-US" dirty="0" err="1"/>
              <a:t>worker</a:t>
            </a:r>
            <a:r>
              <a:rPr lang="en-US" dirty="0"/>
              <a:t>;</a:t>
            </a:r>
          </a:p>
          <a:p>
            <a:r>
              <a:rPr lang="en-US" dirty="0"/>
              <a:t>	public void </a:t>
            </a:r>
            <a:r>
              <a:rPr lang="en-US" dirty="0" err="1"/>
              <a:t>setWorker</a:t>
            </a:r>
            <a:r>
              <a:rPr lang="en-US" dirty="0"/>
              <a:t>(Worker w) {</a:t>
            </a:r>
          </a:p>
          <a:p>
            <a:r>
              <a:rPr lang="en-US" dirty="0"/>
              <a:t>		worker = w;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manage() {</a:t>
            </a:r>
          </a:p>
          <a:p>
            <a:r>
              <a:rPr lang="en-US" dirty="0"/>
              <a:t>		</a:t>
            </a:r>
            <a:r>
              <a:rPr lang="en-US" dirty="0" err="1"/>
              <a:t>worker.work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SuperWorker</a:t>
            </a:r>
            <a:r>
              <a:rPr lang="en-US" dirty="0"/>
              <a:t> {</a:t>
            </a:r>
          </a:p>
          <a:p>
            <a:r>
              <a:rPr lang="en-US" dirty="0"/>
              <a:t>	public void work() {	//.... working much more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96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High-level modules should not depend on low-level modules. Both should depend on abstractions.</a:t>
            </a:r>
          </a:p>
          <a:p>
            <a:r>
              <a:rPr lang="en-US" dirty="0"/>
              <a:t>Abstractions should not depend on details. Details should depend on abstractions.</a:t>
            </a:r>
          </a:p>
          <a:p>
            <a:r>
              <a:rPr lang="en-US" dirty="0"/>
              <a:t>class Worker {</a:t>
            </a:r>
          </a:p>
          <a:p>
            <a:r>
              <a:rPr lang="en-US" dirty="0"/>
              <a:t>	public void work() {		// ....working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Manager {</a:t>
            </a:r>
          </a:p>
          <a:p>
            <a:r>
              <a:rPr lang="en-US" dirty="0"/>
              <a:t>	Worker </a:t>
            </a:r>
            <a:r>
              <a:rPr lang="en-US" dirty="0" err="1"/>
              <a:t>worker</a:t>
            </a:r>
            <a:r>
              <a:rPr lang="en-US" dirty="0"/>
              <a:t>;</a:t>
            </a:r>
          </a:p>
          <a:p>
            <a:r>
              <a:rPr lang="en-US" dirty="0"/>
              <a:t>	public void </a:t>
            </a:r>
            <a:r>
              <a:rPr lang="en-US" dirty="0" err="1"/>
              <a:t>setWorker</a:t>
            </a:r>
            <a:r>
              <a:rPr lang="en-US" dirty="0"/>
              <a:t>(Worker w) {</a:t>
            </a:r>
          </a:p>
          <a:p>
            <a:r>
              <a:rPr lang="en-US" dirty="0"/>
              <a:t>		worker = w;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manage() {</a:t>
            </a:r>
          </a:p>
          <a:p>
            <a:r>
              <a:rPr lang="en-US" dirty="0"/>
              <a:t>		</a:t>
            </a:r>
            <a:r>
              <a:rPr lang="en-US" dirty="0" err="1"/>
              <a:t>worker.work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SuperWorker</a:t>
            </a:r>
            <a:r>
              <a:rPr lang="en-US" dirty="0"/>
              <a:t> {</a:t>
            </a:r>
          </a:p>
          <a:p>
            <a:r>
              <a:rPr lang="en-US" dirty="0"/>
              <a:t>	public void work() {	//.... working much more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58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IWorker</a:t>
            </a:r>
            <a:r>
              <a:rPr lang="en-US" dirty="0"/>
              <a:t> {</a:t>
            </a:r>
          </a:p>
          <a:p>
            <a:r>
              <a:rPr lang="en-US" dirty="0"/>
              <a:t>	public void work();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Worker implements </a:t>
            </a:r>
            <a:r>
              <a:rPr lang="en-US" dirty="0" err="1"/>
              <a:t>IWorker</a:t>
            </a:r>
            <a:r>
              <a:rPr lang="en-US" dirty="0"/>
              <a:t>{</a:t>
            </a:r>
          </a:p>
          <a:p>
            <a:r>
              <a:rPr lang="en-US" dirty="0"/>
              <a:t>	public void work() {	// ....working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SuperWorker</a:t>
            </a:r>
            <a:r>
              <a:rPr lang="en-US" dirty="0"/>
              <a:t>  implements </a:t>
            </a:r>
            <a:r>
              <a:rPr lang="en-US" dirty="0" err="1"/>
              <a:t>IWorker</a:t>
            </a:r>
            <a:r>
              <a:rPr lang="en-US" dirty="0"/>
              <a:t>{</a:t>
            </a:r>
          </a:p>
          <a:p>
            <a:r>
              <a:rPr lang="en-US" dirty="0"/>
              <a:t>	public void work() {		//.... working much more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Manager {</a:t>
            </a:r>
          </a:p>
          <a:p>
            <a:r>
              <a:rPr lang="en-US" dirty="0"/>
              <a:t>	</a:t>
            </a:r>
            <a:r>
              <a:rPr lang="en-US" dirty="0" err="1"/>
              <a:t>IWorker</a:t>
            </a:r>
            <a:r>
              <a:rPr lang="en-US" dirty="0"/>
              <a:t> worker;</a:t>
            </a:r>
          </a:p>
          <a:p>
            <a:r>
              <a:rPr lang="en-US" dirty="0"/>
              <a:t>	public void </a:t>
            </a:r>
            <a:r>
              <a:rPr lang="en-US" dirty="0" err="1"/>
              <a:t>setWorker</a:t>
            </a:r>
            <a:r>
              <a:rPr lang="en-US" dirty="0"/>
              <a:t>(</a:t>
            </a:r>
            <a:r>
              <a:rPr lang="en-US" dirty="0" err="1"/>
              <a:t>IWorker</a:t>
            </a:r>
            <a:r>
              <a:rPr lang="en-US" dirty="0"/>
              <a:t> w) {</a:t>
            </a:r>
          </a:p>
          <a:p>
            <a:r>
              <a:rPr lang="en-US" dirty="0"/>
              <a:t>		worker = w;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manage() {</a:t>
            </a:r>
          </a:p>
          <a:p>
            <a:r>
              <a:rPr lang="en-US" dirty="0"/>
              <a:t>		</a:t>
            </a:r>
            <a:r>
              <a:rPr lang="en-US" dirty="0" err="1"/>
              <a:t>worker.work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58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Pillars of OOP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8288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Abstraction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Polymorphism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Pillars of OOP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8288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Abstraction : Representing essential features without including background details.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Encapsulation : Binding of data and function in a single unit.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Inheritance : Inheritance is the mechanism by which an object acquires the some/all properties of another object.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Polymorphism : Polymorphism means to process objects differently based on their data type.</a:t>
            </a:r>
          </a:p>
        </p:txBody>
      </p:sp>
    </p:spTree>
    <p:extLst>
      <p:ext uri="{BB962C8B-B14F-4D97-AF65-F5344CB8AC3E}">
        <p14:creationId xmlns:p14="http://schemas.microsoft.com/office/powerpoint/2010/main" val="32766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Five basic principles of object-oriented programming and design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1447800"/>
            <a:ext cx="82296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SOLID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Single responsibility principle (S)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Open/closed principle (O)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/>
              <a:t>Liskov</a:t>
            </a:r>
            <a:r>
              <a:rPr lang="en-US" sz="3200" dirty="0"/>
              <a:t> substitution principle (L)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Interface segregation principle (I)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Dependency inversion principle (D)</a:t>
            </a:r>
          </a:p>
        </p:txBody>
      </p:sp>
    </p:spTree>
    <p:extLst>
      <p:ext uri="{BB962C8B-B14F-4D97-AF65-F5344CB8AC3E}">
        <p14:creationId xmlns:p14="http://schemas.microsoft.com/office/powerpoint/2010/main" val="22568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single responsibility principle states that every class should have a single responsibility, and that responsibility should be entirely encapsulated by the class. </a:t>
            </a:r>
          </a:p>
          <a:p>
            <a:r>
              <a:rPr lang="en-US" dirty="0"/>
              <a:t>All its services should be narrowly aligned with that responsibility.</a:t>
            </a:r>
          </a:p>
          <a:p>
            <a:endParaRPr lang="en-US" dirty="0"/>
          </a:p>
          <a:p>
            <a:r>
              <a:rPr lang="en-US" dirty="0"/>
              <a:t>When a class has more than one responsibility, there are also more triggers and reasons to change that class.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class Calculator {</a:t>
            </a:r>
          </a:p>
          <a:p>
            <a:r>
              <a:rPr lang="en-US" dirty="0"/>
              <a:t>  public void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(x + y);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What responsibilities does this class have?</a:t>
            </a:r>
          </a:p>
          <a:p>
            <a:r>
              <a:rPr lang="en-US" dirty="0"/>
              <a:t>	It is responsible for the logic to add 2 numbers</a:t>
            </a:r>
          </a:p>
          <a:p>
            <a:r>
              <a:rPr lang="en-US" dirty="0"/>
              <a:t>	It is responsible for displaying the result</a:t>
            </a:r>
          </a:p>
          <a:p>
            <a:r>
              <a:rPr lang="en-US" dirty="0"/>
              <a:t>	It is responsible for choosing the output stream</a:t>
            </a:r>
          </a:p>
        </p:txBody>
      </p:sp>
    </p:spTree>
    <p:extLst>
      <p:ext uri="{BB962C8B-B14F-4D97-AF65-F5344CB8AC3E}">
        <p14:creationId xmlns:p14="http://schemas.microsoft.com/office/powerpoint/2010/main" val="34401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Calculator { // this class is only responsible for adding numbers</a:t>
            </a:r>
          </a:p>
          <a:p>
            <a:r>
              <a:rPr lang="en-US" dirty="0"/>
              <a:t>  public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PrintStreamDecider</a:t>
            </a:r>
            <a:r>
              <a:rPr lang="en-US" dirty="0"/>
              <a:t> { // this class is only responsible for deciding which </a:t>
            </a:r>
            <a:r>
              <a:rPr lang="en-US" dirty="0" err="1"/>
              <a:t>PrintStream</a:t>
            </a:r>
            <a:r>
              <a:rPr lang="en-US" dirty="0"/>
              <a:t> is to be used</a:t>
            </a:r>
          </a:p>
          <a:p>
            <a:r>
              <a:rPr lang="en-US" dirty="0"/>
              <a:t>  public static </a:t>
            </a:r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en-US" dirty="0" err="1"/>
              <a:t>getPrintStream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System.out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ResultPrinter</a:t>
            </a:r>
            <a:r>
              <a:rPr lang="en-US" dirty="0"/>
              <a:t> { // this class is only responsible for printing </a:t>
            </a:r>
            <a:r>
              <a:rPr lang="en-US" dirty="0" err="1"/>
              <a:t>int</a:t>
            </a:r>
            <a:r>
              <a:rPr lang="en-US" dirty="0"/>
              <a:t> values</a:t>
            </a:r>
          </a:p>
          <a:p>
            <a:r>
              <a:rPr lang="en-US" dirty="0"/>
              <a:t>  public static void </a:t>
            </a:r>
            <a:r>
              <a:rPr lang="en-US" dirty="0" err="1"/>
              <a:t>printResult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 {</a:t>
            </a:r>
          </a:p>
          <a:p>
            <a:r>
              <a:rPr lang="en-US" dirty="0"/>
              <a:t>    </a:t>
            </a:r>
            <a:r>
              <a:rPr lang="en-US" dirty="0" err="1"/>
              <a:t>PrintStreamDecider.getPrintStream</a:t>
            </a:r>
            <a:r>
              <a:rPr lang="en-US" dirty="0"/>
              <a:t>().print(value);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1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Calculator { // this class is only responsible for adding numbers</a:t>
            </a:r>
          </a:p>
          <a:p>
            <a:r>
              <a:rPr lang="en-US" dirty="0"/>
              <a:t>  public static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PrintStreamDecider</a:t>
            </a:r>
            <a:r>
              <a:rPr lang="en-US" dirty="0"/>
              <a:t> { // this class is only responsible for deciding which </a:t>
            </a:r>
            <a:r>
              <a:rPr lang="en-US" dirty="0" err="1"/>
              <a:t>PrintStream</a:t>
            </a:r>
            <a:r>
              <a:rPr lang="en-US" dirty="0"/>
              <a:t> is to be used</a:t>
            </a:r>
          </a:p>
          <a:p>
            <a:r>
              <a:rPr lang="en-US" dirty="0"/>
              <a:t>  public static </a:t>
            </a:r>
            <a:r>
              <a:rPr lang="en-US" dirty="0" err="1"/>
              <a:t>PrintStream</a:t>
            </a:r>
            <a:r>
              <a:rPr lang="en-US" dirty="0"/>
              <a:t> </a:t>
            </a:r>
            <a:r>
              <a:rPr lang="en-US" dirty="0" err="1"/>
              <a:t>getPrintStream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System.out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ResultPrinter</a:t>
            </a:r>
            <a:r>
              <a:rPr lang="en-US" dirty="0"/>
              <a:t> { // this class is only responsible for printing </a:t>
            </a:r>
            <a:r>
              <a:rPr lang="en-US" dirty="0" err="1"/>
              <a:t>int</a:t>
            </a:r>
            <a:r>
              <a:rPr lang="en-US" dirty="0"/>
              <a:t> values</a:t>
            </a:r>
          </a:p>
          <a:p>
            <a:r>
              <a:rPr lang="en-US" dirty="0"/>
              <a:t>  public static void </a:t>
            </a:r>
            <a:r>
              <a:rPr lang="en-US" dirty="0" err="1"/>
              <a:t>printResult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 {</a:t>
            </a:r>
          </a:p>
          <a:p>
            <a:r>
              <a:rPr lang="en-US" dirty="0"/>
              <a:t>    </a:t>
            </a:r>
            <a:r>
              <a:rPr lang="en-US" dirty="0" err="1"/>
              <a:t>PrintStreamDecider.getPrintStream</a:t>
            </a:r>
            <a:r>
              <a:rPr lang="en-US" dirty="0"/>
              <a:t>().print(value);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98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responsibility principle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CalculatingMachine</a:t>
            </a:r>
            <a:r>
              <a:rPr lang="en-US" dirty="0"/>
              <a:t> { // this class is only responsible for processing the add-two-numbers request</a:t>
            </a:r>
          </a:p>
          <a:p>
            <a:r>
              <a:rPr lang="en-US" dirty="0"/>
              <a:t>  public static void </a:t>
            </a:r>
            <a:r>
              <a:rPr lang="en-US" dirty="0" err="1"/>
              <a:t>processTheAddCommand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Calculator.add</a:t>
            </a:r>
            <a:r>
              <a:rPr lang="en-US" dirty="0"/>
              <a:t>(x, y);</a:t>
            </a:r>
          </a:p>
          <a:p>
            <a:r>
              <a:rPr lang="en-US" dirty="0"/>
              <a:t>    </a:t>
            </a:r>
            <a:r>
              <a:rPr lang="en-US" dirty="0" err="1"/>
              <a:t>ResultPrinter.printResult</a:t>
            </a:r>
            <a:r>
              <a:rPr lang="en-US" dirty="0"/>
              <a:t>(result);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98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Open/closed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object-oriented programming, the open/closed principle states "software entities should be open for extension, but closed for modification"; that is, such an entity can allow its </a:t>
            </a:r>
            <a:r>
              <a:rPr lang="en-US" dirty="0" err="1"/>
              <a:t>behaviour</a:t>
            </a:r>
            <a:r>
              <a:rPr lang="en-US" dirty="0"/>
              <a:t> to be modified without altering its source code. </a:t>
            </a:r>
          </a:p>
          <a:p>
            <a:r>
              <a:rPr lang="en-US" dirty="0"/>
              <a:t>	This is especially valuable in a production environment, where changes to source code may necessitate code reviews, unit tests, and other such procedures to qualify it for use in a product: code obeying the principle doesn't change when it is extended, and therefore needs no such effort.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GraphicEditor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drawCircle</a:t>
            </a:r>
            <a:r>
              <a:rPr lang="en-US" dirty="0"/>
              <a:t>(Circle r) {....}</a:t>
            </a:r>
          </a:p>
          <a:p>
            <a:r>
              <a:rPr lang="en-US" dirty="0"/>
              <a:t> 	public void </a:t>
            </a:r>
            <a:r>
              <a:rPr lang="en-US" dirty="0" err="1"/>
              <a:t>drawRectangle</a:t>
            </a:r>
            <a:r>
              <a:rPr lang="en-US" dirty="0"/>
              <a:t>(Rectangle r) {....}</a:t>
            </a:r>
          </a:p>
          <a:p>
            <a:r>
              <a:rPr lang="en-US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64490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1248</Words>
  <Application>Microsoft Macintosh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OOP &amp; OOAD Apparao G </vt:lpstr>
      <vt:lpstr>Pillars of OOP</vt:lpstr>
      <vt:lpstr>Pillars of OOP</vt:lpstr>
      <vt:lpstr>Five basic principles of object-oriented programming and design</vt:lpstr>
      <vt:lpstr>Single responsibility principle </vt:lpstr>
      <vt:lpstr>Single responsibility principle </vt:lpstr>
      <vt:lpstr>Single responsibility principle </vt:lpstr>
      <vt:lpstr>Single responsibility principle </vt:lpstr>
      <vt:lpstr>Open/closed principle</vt:lpstr>
      <vt:lpstr>Open/closed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Pillars of OOP Abstraction : Representing essential features without including background details. Encapsulation : Binding of data and function in a single unit. Inheritance : Inheritance is the mechanism by which an object acquires the some/all properties of another object. Polymorphism : Polymorphism means to process objects differently based on their data type. </dc:title>
  <dc:creator>Rajput, Bhaaratsingh N</dc:creator>
  <cp:lastModifiedBy>Gongada, Apparao</cp:lastModifiedBy>
  <cp:revision>30</cp:revision>
  <dcterms:created xsi:type="dcterms:W3CDTF">2014-04-29T09:25:52Z</dcterms:created>
  <dcterms:modified xsi:type="dcterms:W3CDTF">2020-03-19T11:23:24Z</dcterms:modified>
</cp:coreProperties>
</file>