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80" r:id="rId5"/>
    <p:sldId id="281" r:id="rId6"/>
    <p:sldId id="282" r:id="rId7"/>
    <p:sldId id="260" r:id="rId8"/>
    <p:sldId id="290" r:id="rId9"/>
    <p:sldId id="259" r:id="rId10"/>
    <p:sldId id="265" r:id="rId11"/>
    <p:sldId id="274" r:id="rId12"/>
    <p:sldId id="275" r:id="rId13"/>
    <p:sldId id="273" r:id="rId14"/>
    <p:sldId id="261" r:id="rId15"/>
    <p:sldId id="266" r:id="rId16"/>
    <p:sldId id="267" r:id="rId17"/>
    <p:sldId id="268" r:id="rId18"/>
    <p:sldId id="269" r:id="rId19"/>
    <p:sldId id="270" r:id="rId20"/>
    <p:sldId id="271" r:id="rId21"/>
    <p:sldId id="278" r:id="rId22"/>
    <p:sldId id="276" r:id="rId23"/>
    <p:sldId id="277" r:id="rId24"/>
    <p:sldId id="263" r:id="rId25"/>
    <p:sldId id="264" r:id="rId26"/>
    <p:sldId id="283" r:id="rId27"/>
    <p:sldId id="284" r:id="rId28"/>
    <p:sldId id="285" r:id="rId29"/>
    <p:sldId id="286" r:id="rId30"/>
    <p:sldId id="288" r:id="rId31"/>
    <p:sldId id="287" r:id="rId32"/>
    <p:sldId id="289" r:id="rId33"/>
    <p:sldId id="294"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DAO and JDBC</a:t>
            </a:r>
            <a:endParaRPr lang="en-IN" dirty="0"/>
          </a:p>
        </p:txBody>
      </p:sp>
      <p:sp>
        <p:nvSpPr>
          <p:cNvPr id="3" name="Subtitle 2"/>
          <p:cNvSpPr>
            <a:spLocks noGrp="1"/>
          </p:cNvSpPr>
          <p:nvPr>
            <p:ph type="subTitle" idx="1"/>
          </p:nvPr>
        </p:nvSpPr>
        <p:spPr/>
        <p:txBody>
          <a:bodyPr/>
          <a:lstStyle/>
          <a:p>
            <a:r>
              <a:rPr lang="en-US" dirty="0" smtClean="0"/>
              <a:t>BY</a:t>
            </a:r>
          </a:p>
          <a:p>
            <a:r>
              <a:rPr lang="en-US" dirty="0" smtClean="0"/>
              <a:t>Apparao 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IN" sz="2400" b="1" dirty="0" smtClean="0"/>
              <a:t>JdbcTemplate:</a:t>
            </a:r>
          </a:p>
          <a:p>
            <a:pPr>
              <a:buNone/>
            </a:pPr>
            <a:r>
              <a:rPr lang="en-IN" sz="2400" dirty="0" smtClean="0"/>
              <a:t>	The most basic of Spring’s JDBC templates, this class provides simple access to a database through JDBC and simple indexed-parameter queries. </a:t>
            </a:r>
          </a:p>
          <a:p>
            <a:pPr>
              <a:buNone/>
            </a:pPr>
            <a:r>
              <a:rPr lang="en-IN" sz="2400" b="1" dirty="0" smtClean="0"/>
              <a:t>NamedParameterJdbcTemplate:</a:t>
            </a:r>
          </a:p>
          <a:p>
            <a:pPr>
              <a:buNone/>
            </a:pPr>
            <a:r>
              <a:rPr lang="en-IN" sz="2400" dirty="0" smtClean="0"/>
              <a:t>	This JDBC template class enables you to per- form queries where values are bound to named parameters in SQL, rather than indexed parameters. </a:t>
            </a:r>
          </a:p>
          <a:p>
            <a:pPr>
              <a:buNone/>
            </a:pPr>
            <a:r>
              <a:rPr lang="en-IN" sz="2400" b="1" dirty="0" smtClean="0"/>
              <a:t>SimpleJdbcTemplate:</a:t>
            </a:r>
          </a:p>
          <a:p>
            <a:pPr>
              <a:buNone/>
            </a:pPr>
            <a:r>
              <a:rPr lang="en-IN" sz="2400" dirty="0" smtClean="0"/>
              <a:t>	This version of the JDBC template takes advantage of Java 5 features such as autoboxing, generics, and variable parameter lists to sim- </a:t>
            </a:r>
            <a:r>
              <a:rPr lang="en-IN" sz="2400" dirty="0" err="1" smtClean="0"/>
              <a:t>plify</a:t>
            </a:r>
            <a:r>
              <a:rPr lang="en-IN" sz="2400" dirty="0" smtClean="0"/>
              <a:t> how a JDBC template is used. </a:t>
            </a: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000" u="sng" dirty="0" smtClean="0">
                <a:solidFill>
                  <a:srgbClr val="00B0F0"/>
                </a:solidFill>
              </a:rPr>
              <a:t>Configuring Data Source :</a:t>
            </a:r>
          </a:p>
          <a:p>
            <a:pPr>
              <a:buNone/>
            </a:pPr>
            <a:r>
              <a:rPr lang="en-IN" sz="2000" dirty="0" smtClean="0"/>
              <a:t>	Spring offers several options for configuring data source beans in your Spring application, including </a:t>
            </a:r>
          </a:p>
          <a:p>
            <a:pPr>
              <a:buNone/>
            </a:pPr>
            <a:r>
              <a:rPr lang="en-IN" sz="2000" dirty="0" smtClean="0"/>
              <a:t>	1. Data sources that are defined by a JDBC driver </a:t>
            </a:r>
          </a:p>
          <a:p>
            <a:pPr>
              <a:buNone/>
            </a:pPr>
            <a:r>
              <a:rPr lang="en-IN" sz="2000" dirty="0" smtClean="0"/>
              <a:t>	2. Data sources that are looked up by JNDI</a:t>
            </a:r>
          </a:p>
          <a:p>
            <a:pPr>
              <a:buNone/>
            </a:pPr>
            <a:r>
              <a:rPr lang="en-IN" sz="2000" dirty="0" smtClean="0"/>
              <a:t>	3. Data sources that pool connections</a:t>
            </a:r>
          </a:p>
          <a:p>
            <a:pPr>
              <a:buNone/>
            </a:pPr>
            <a:r>
              <a:rPr lang="en-IN" sz="2000" b="1" dirty="0" smtClean="0"/>
              <a:t>1. Data sources that  are looked up by JNDI</a:t>
            </a:r>
          </a:p>
          <a:p>
            <a:pPr>
              <a:buNone/>
            </a:pPr>
            <a:r>
              <a:rPr lang="en-IN" sz="2000" dirty="0" smtClean="0"/>
              <a:t>	&lt;</a:t>
            </a:r>
            <a:r>
              <a:rPr lang="en-IN" sz="2000" dirty="0" err="1" smtClean="0"/>
              <a:t>jee:jndi-lookupid</a:t>
            </a:r>
            <a:r>
              <a:rPr lang="en-IN" sz="2000" dirty="0" smtClean="0"/>
              <a:t>="</a:t>
            </a:r>
            <a:r>
              <a:rPr lang="en-IN" sz="2000" dirty="0" err="1" smtClean="0"/>
              <a:t>dataSource</a:t>
            </a:r>
            <a:r>
              <a:rPr lang="en-IN" sz="2000" dirty="0" smtClean="0"/>
              <a:t>" </a:t>
            </a:r>
            <a:r>
              <a:rPr lang="en-IN" sz="2000" dirty="0" err="1" smtClean="0"/>
              <a:t>jndi</a:t>
            </a:r>
            <a:r>
              <a:rPr lang="en-IN" sz="2000" dirty="0" smtClean="0"/>
              <a:t>-name="/</a:t>
            </a:r>
            <a:r>
              <a:rPr lang="en-IN" sz="2000" dirty="0" err="1" smtClean="0"/>
              <a:t>jdbc</a:t>
            </a:r>
            <a:r>
              <a:rPr lang="en-IN" sz="2000" dirty="0" smtClean="0"/>
              <a:t>/</a:t>
            </a:r>
            <a:r>
              <a:rPr lang="en-IN" sz="2000" dirty="0" err="1" smtClean="0"/>
              <a:t>SpitterDS</a:t>
            </a:r>
            <a:r>
              <a:rPr lang="en-IN" sz="2000" dirty="0" smtClean="0"/>
              <a:t>" </a:t>
            </a:r>
          </a:p>
          <a:p>
            <a:pPr>
              <a:buNone/>
            </a:pPr>
            <a:r>
              <a:rPr lang="en-IN" sz="2000" dirty="0" smtClean="0"/>
              <a:t>			resource-ref="true"/&gt;</a:t>
            </a:r>
          </a:p>
          <a:p>
            <a:pPr>
              <a:buNone/>
            </a:pPr>
            <a:r>
              <a:rPr lang="en-IN" sz="2000" dirty="0" smtClean="0"/>
              <a:t>	 The </a:t>
            </a:r>
            <a:r>
              <a:rPr lang="en-IN" sz="2000" dirty="0" err="1" smtClean="0"/>
              <a:t>jndi</a:t>
            </a:r>
            <a:r>
              <a:rPr lang="en-IN" sz="2000" dirty="0" smtClean="0"/>
              <a:t>-name attribute is used to specify the name of the resource in JNDI.</a:t>
            </a:r>
          </a:p>
          <a:p>
            <a:pPr>
              <a:buNone/>
            </a:pPr>
            <a:r>
              <a:rPr lang="en-IN" sz="2000" dirty="0" smtClean="0"/>
              <a:t>	 If only the </a:t>
            </a:r>
            <a:r>
              <a:rPr lang="en-IN" sz="2000" dirty="0" err="1" smtClean="0"/>
              <a:t>jndi</a:t>
            </a:r>
            <a:r>
              <a:rPr lang="en-IN" sz="2000" dirty="0" smtClean="0"/>
              <a:t>-name property is set, then the data source will be looked up using the name given as is. But if the application is running within a Java application server, then you’ll want to set the resource-ref property to true so that the value given in </a:t>
            </a:r>
            <a:r>
              <a:rPr lang="en-IN" sz="2000" dirty="0" err="1" smtClean="0"/>
              <a:t>jndi</a:t>
            </a:r>
            <a:r>
              <a:rPr lang="en-IN" sz="2000" dirty="0" smtClean="0"/>
              <a:t>- name will be </a:t>
            </a:r>
            <a:r>
              <a:rPr lang="en-IN" sz="2000" dirty="0" err="1" smtClean="0"/>
              <a:t>prepended</a:t>
            </a:r>
            <a:r>
              <a:rPr lang="en-IN" sz="2000" dirty="0" smtClean="0"/>
              <a:t> with </a:t>
            </a:r>
            <a:r>
              <a:rPr lang="en-IN" sz="2000" dirty="0" err="1" smtClean="0"/>
              <a:t>java:comp</a:t>
            </a:r>
            <a:r>
              <a:rPr lang="en-IN" sz="2000" dirty="0" smtClean="0"/>
              <a:t>/</a:t>
            </a:r>
            <a:r>
              <a:rPr lang="en-IN" sz="2000" dirty="0" err="1" smtClean="0"/>
              <a:t>env</a:t>
            </a:r>
            <a:r>
              <a:rPr lang="en-IN" sz="2000" dirty="0" smtClean="0"/>
              <a:t>/.</a:t>
            </a:r>
            <a:r>
              <a:rPr lang="en-IN" sz="2000" b="1" dirty="0" smtClean="0"/>
              <a:t> </a:t>
            </a:r>
            <a:endParaRPr lang="en-IN"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IN" sz="2000" b="1" i="1" dirty="0" smtClean="0"/>
              <a:t>2. JDBC driver-based </a:t>
            </a:r>
            <a:r>
              <a:rPr lang="en-IN" sz="2000" b="1" dirty="0" smtClean="0"/>
              <a:t>data</a:t>
            </a:r>
            <a:r>
              <a:rPr lang="en-IN" sz="2000" b="1" i="1" dirty="0" smtClean="0"/>
              <a:t> source</a:t>
            </a:r>
            <a:endParaRPr lang="en-IN" sz="2000" dirty="0" smtClean="0"/>
          </a:p>
          <a:p>
            <a:pPr>
              <a:buNone/>
            </a:pPr>
            <a:r>
              <a:rPr lang="en-IN" sz="2000" dirty="0" smtClean="0"/>
              <a:t>&lt;bean id="</a:t>
            </a:r>
            <a:r>
              <a:rPr lang="en-IN" sz="2000" dirty="0" err="1" smtClean="0"/>
              <a:t>dataSource</a:t>
            </a:r>
            <a:r>
              <a:rPr lang="en-IN" sz="2000" dirty="0" smtClean="0"/>
              <a:t>" class="</a:t>
            </a:r>
            <a:r>
              <a:rPr lang="en-IN" sz="2000" dirty="0" err="1" smtClean="0"/>
              <a:t>org.springframework.jdbc.datasource.DriverManagerDataSource</a:t>
            </a:r>
            <a:r>
              <a:rPr lang="en-IN" sz="2000" dirty="0" smtClean="0"/>
              <a:t>"&gt;</a:t>
            </a:r>
          </a:p>
          <a:p>
            <a:pPr>
              <a:buNone/>
            </a:pPr>
            <a:r>
              <a:rPr lang="en-IN" sz="2000" dirty="0" smtClean="0"/>
              <a:t>	&lt;</a:t>
            </a:r>
            <a:r>
              <a:rPr lang="en-IN" sz="2000" dirty="0" err="1" smtClean="0"/>
              <a:t>propertyname</a:t>
            </a:r>
            <a:r>
              <a:rPr lang="en-IN" sz="2000" dirty="0" smtClean="0"/>
              <a:t>="</a:t>
            </a:r>
            <a:r>
              <a:rPr lang="en-IN" sz="2000" dirty="0" err="1" smtClean="0"/>
              <a:t>driverClassName</a:t>
            </a:r>
            <a:r>
              <a:rPr lang="en-IN" sz="2000" dirty="0" smtClean="0"/>
              <a:t>" value="</a:t>
            </a:r>
            <a:r>
              <a:rPr lang="en-IN" sz="2000" dirty="0" err="1" smtClean="0"/>
              <a:t>oracle.jdbc.driver.OracleDriver</a:t>
            </a:r>
            <a:r>
              <a:rPr lang="en-IN" sz="2000" dirty="0" smtClean="0"/>
              <a:t>"/&gt;</a:t>
            </a:r>
          </a:p>
          <a:p>
            <a:pPr>
              <a:buNone/>
            </a:pPr>
            <a:r>
              <a:rPr lang="en-IN" sz="2000" dirty="0" smtClean="0"/>
              <a:t>	&lt;</a:t>
            </a:r>
            <a:r>
              <a:rPr lang="en-IN" sz="2000" dirty="0" err="1" smtClean="0"/>
              <a:t>propertyname</a:t>
            </a:r>
            <a:r>
              <a:rPr lang="en-IN" sz="2000" dirty="0" smtClean="0"/>
              <a:t>="</a:t>
            </a:r>
            <a:r>
              <a:rPr lang="en-IN" sz="2000" dirty="0" err="1" smtClean="0"/>
              <a:t>url</a:t>
            </a:r>
            <a:r>
              <a:rPr lang="en-IN" sz="2000" dirty="0" smtClean="0"/>
              <a:t>" value="</a:t>
            </a:r>
            <a:r>
              <a:rPr lang="en-IN" sz="2000" dirty="0" err="1" smtClean="0"/>
              <a:t>jdbc:oracle:thin</a:t>
            </a:r>
            <a:r>
              <a:rPr lang="en-IN" sz="2000" dirty="0" smtClean="0"/>
              <a:t>:@localhost:1521:XE"/&gt;</a:t>
            </a:r>
          </a:p>
          <a:p>
            <a:pPr>
              <a:buNone/>
            </a:pPr>
            <a:r>
              <a:rPr lang="en-IN" sz="2000" dirty="0" smtClean="0"/>
              <a:t>	&lt;</a:t>
            </a:r>
            <a:r>
              <a:rPr lang="en-IN" sz="2000" dirty="0" err="1" smtClean="0"/>
              <a:t>propertyname</a:t>
            </a:r>
            <a:r>
              <a:rPr lang="en-IN" sz="2000" dirty="0" smtClean="0"/>
              <a:t>="</a:t>
            </a:r>
            <a:r>
              <a:rPr lang="en-IN" sz="2000" dirty="0" err="1" smtClean="0"/>
              <a:t>username"value</a:t>
            </a:r>
            <a:r>
              <a:rPr lang="en-IN" sz="2000" dirty="0" smtClean="0"/>
              <a:t>="system"/&gt;</a:t>
            </a:r>
          </a:p>
          <a:p>
            <a:pPr>
              <a:buNone/>
            </a:pPr>
            <a:r>
              <a:rPr lang="en-IN" sz="2000" dirty="0" smtClean="0"/>
              <a:t>	&lt;</a:t>
            </a:r>
            <a:r>
              <a:rPr lang="en-IN" sz="2000" dirty="0" err="1" smtClean="0"/>
              <a:t>propertyname</a:t>
            </a:r>
            <a:r>
              <a:rPr lang="en-IN" sz="2000" dirty="0" smtClean="0"/>
              <a:t>="</a:t>
            </a:r>
            <a:r>
              <a:rPr lang="en-IN" sz="2000" dirty="0" err="1" smtClean="0"/>
              <a:t>password"value</a:t>
            </a:r>
            <a:r>
              <a:rPr lang="en-IN" sz="2000" dirty="0" smtClean="0"/>
              <a:t>="oracle"/&gt;</a:t>
            </a:r>
          </a:p>
          <a:p>
            <a:pPr>
              <a:buNone/>
            </a:pPr>
            <a:r>
              <a:rPr lang="en-IN" sz="2000" dirty="0" smtClean="0"/>
              <a:t>&lt;/bean&gt;</a:t>
            </a:r>
          </a:p>
          <a:p>
            <a:pPr>
              <a:buNone/>
            </a:pPr>
            <a:endParaRPr lang="en-IN" sz="2000" b="1" i="1" dirty="0" smtClean="0"/>
          </a:p>
          <a:p>
            <a:pPr>
              <a:buNone/>
            </a:pPr>
            <a:r>
              <a:rPr lang="en-IN" sz="2000" b="1" i="1" dirty="0" smtClean="0"/>
              <a:t>3. Using a pooled data source</a:t>
            </a:r>
          </a:p>
          <a:p>
            <a:pPr>
              <a:buNone/>
            </a:pPr>
            <a:r>
              <a:rPr lang="en-IN" sz="2000" dirty="0" smtClean="0"/>
              <a:t>&lt;bean id="</a:t>
            </a:r>
            <a:r>
              <a:rPr lang="en-IN" sz="2000" dirty="0" err="1" smtClean="0"/>
              <a:t>dataSource</a:t>
            </a:r>
            <a:r>
              <a:rPr lang="en-IN" sz="2000" dirty="0" smtClean="0"/>
              <a:t>" class="</a:t>
            </a:r>
            <a:r>
              <a:rPr lang="en-IN" sz="2000" dirty="0" err="1" smtClean="0"/>
              <a:t>org.apache.commons.dbcp.BasicDataSource</a:t>
            </a:r>
            <a:r>
              <a:rPr lang="en-IN" sz="2000" dirty="0" smtClean="0"/>
              <a:t>"&gt;</a:t>
            </a:r>
          </a:p>
          <a:p>
            <a:pPr>
              <a:buNone/>
            </a:pPr>
            <a:r>
              <a:rPr lang="en-IN" sz="2000" dirty="0" smtClean="0"/>
              <a:t>	&lt;property name="</a:t>
            </a:r>
            <a:r>
              <a:rPr lang="en-IN" sz="2000" dirty="0" err="1" smtClean="0"/>
              <a:t>driverClassName</a:t>
            </a:r>
            <a:r>
              <a:rPr lang="en-IN" sz="2000" dirty="0" smtClean="0"/>
              <a:t>" 			value="</a:t>
            </a:r>
            <a:r>
              <a:rPr lang="en-IN" sz="2000" dirty="0" err="1" smtClean="0"/>
              <a:t>oracle.jdbc.driver.OracleDriver</a:t>
            </a:r>
            <a:r>
              <a:rPr lang="en-IN" sz="2000" dirty="0" smtClean="0"/>
              <a:t>“&gt;&lt;/property&gt;</a:t>
            </a:r>
          </a:p>
          <a:p>
            <a:pPr>
              <a:buNone/>
            </a:pPr>
            <a:r>
              <a:rPr lang="en-IN" sz="2000" dirty="0" smtClean="0"/>
              <a:t>	&lt;property name="</a:t>
            </a:r>
            <a:r>
              <a:rPr lang="en-IN" sz="2000" dirty="0" err="1" smtClean="0"/>
              <a:t>url</a:t>
            </a:r>
            <a:r>
              <a:rPr lang="en-IN" sz="2000" dirty="0" smtClean="0"/>
              <a:t>" value="</a:t>
            </a:r>
            <a:r>
              <a:rPr lang="en-IN" sz="2000" dirty="0" err="1" smtClean="0"/>
              <a:t>jdbc:oracle:thin</a:t>
            </a:r>
            <a:r>
              <a:rPr lang="en-IN" sz="2000" dirty="0" smtClean="0"/>
              <a:t>:@localhost:1521:XE“ /&gt;</a:t>
            </a:r>
          </a:p>
          <a:p>
            <a:pPr>
              <a:buNone/>
            </a:pPr>
            <a:r>
              <a:rPr lang="en-IN" sz="2000" dirty="0" smtClean="0"/>
              <a:t>	&lt;property name="username" value="system"&gt;&lt;/property&gt;</a:t>
            </a:r>
          </a:p>
          <a:p>
            <a:pPr>
              <a:buNone/>
            </a:pPr>
            <a:r>
              <a:rPr lang="en-IN" sz="2000" dirty="0" smtClean="0"/>
              <a:t>	&lt;property name="password" value="oracle"&gt;&lt;/property&gt;</a:t>
            </a:r>
          </a:p>
          <a:p>
            <a:pPr>
              <a:buNone/>
            </a:pPr>
            <a:r>
              <a:rPr lang="en-IN" sz="2000" dirty="0" smtClean="0"/>
              <a:t>	&lt;</a:t>
            </a:r>
            <a:r>
              <a:rPr lang="en-IN" sz="2000" dirty="0" err="1" smtClean="0"/>
              <a:t>propertyname</a:t>
            </a:r>
            <a:r>
              <a:rPr lang="en-IN" sz="2000" dirty="0" smtClean="0"/>
              <a:t>="</a:t>
            </a:r>
            <a:r>
              <a:rPr lang="en-IN" sz="2000" dirty="0" err="1" smtClean="0"/>
              <a:t>initialSize</a:t>
            </a:r>
            <a:r>
              <a:rPr lang="en-IN" sz="2000" dirty="0" smtClean="0"/>
              <a:t>“  value="5"/&gt;</a:t>
            </a:r>
          </a:p>
          <a:p>
            <a:pPr>
              <a:buNone/>
            </a:pPr>
            <a:r>
              <a:rPr lang="en-IN" sz="2000" dirty="0" smtClean="0"/>
              <a:t>	&lt;</a:t>
            </a:r>
            <a:r>
              <a:rPr lang="en-IN" sz="2000" dirty="0" err="1" smtClean="0"/>
              <a:t>propertyname</a:t>
            </a:r>
            <a:r>
              <a:rPr lang="en-IN" sz="2000" dirty="0" smtClean="0"/>
              <a:t>="</a:t>
            </a:r>
            <a:r>
              <a:rPr lang="en-IN" sz="2000" dirty="0" err="1" smtClean="0"/>
              <a:t>maxActive</a:t>
            </a:r>
            <a:r>
              <a:rPr lang="en-IN" sz="2000" dirty="0" smtClean="0"/>
              <a:t>“  value="10"/&gt;</a:t>
            </a:r>
          </a:p>
          <a:p>
            <a:pPr>
              <a:buNone/>
            </a:pPr>
            <a:r>
              <a:rPr lang="en-IN" sz="2000" dirty="0" smtClean="0"/>
              <a:t>&lt;/bean&gt;</a:t>
            </a:r>
            <a:endParaRPr lang="en-IN"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a:buNone/>
            </a:pPr>
            <a:r>
              <a:rPr lang="en-US" sz="2900" u="sng" dirty="0" smtClean="0">
                <a:solidFill>
                  <a:srgbClr val="00B0F0"/>
                </a:solidFill>
              </a:rPr>
              <a:t>Configuring the JdbcTemplate:</a:t>
            </a:r>
          </a:p>
          <a:p>
            <a:pPr>
              <a:buNone/>
            </a:pPr>
            <a:endParaRPr lang="en-US" sz="2900" dirty="0" smtClean="0">
              <a:solidFill>
                <a:srgbClr val="00B0F0"/>
              </a:solidFill>
            </a:endParaRPr>
          </a:p>
          <a:p>
            <a:pPr>
              <a:buNone/>
            </a:pPr>
            <a:r>
              <a:rPr lang="en-IN" sz="2000" dirty="0" smtClean="0"/>
              <a:t>&lt;?xml version="1.0" encoding="UTF-8"?&gt;</a:t>
            </a:r>
          </a:p>
          <a:p>
            <a:pPr>
              <a:buNone/>
            </a:pPr>
            <a:r>
              <a:rPr lang="en-IN" sz="2000" dirty="0" smtClean="0"/>
              <a:t>&lt;beans </a:t>
            </a:r>
            <a:r>
              <a:rPr lang="en-IN" sz="2000" dirty="0" err="1" smtClean="0"/>
              <a:t>xmlns</a:t>
            </a:r>
            <a:r>
              <a:rPr lang="en-IN" sz="2000" dirty="0" smtClean="0"/>
              <a:t>="http://www.springframework.org/schema/beans"</a:t>
            </a:r>
          </a:p>
          <a:p>
            <a:pPr>
              <a:buNone/>
            </a:pPr>
            <a:r>
              <a:rPr lang="en-IN" sz="2000" dirty="0" smtClean="0"/>
              <a:t>	</a:t>
            </a:r>
            <a:r>
              <a:rPr lang="en-IN" sz="2000" dirty="0" err="1" smtClean="0"/>
              <a:t>xmlns:xsi</a:t>
            </a:r>
            <a:r>
              <a:rPr lang="en-IN" sz="2000" dirty="0" smtClean="0"/>
              <a:t>="http://www.w3.org/2001/XMLSchema-instance"</a:t>
            </a:r>
          </a:p>
          <a:p>
            <a:pPr>
              <a:buNone/>
            </a:pPr>
            <a:r>
              <a:rPr lang="en-IN" sz="2000" dirty="0" smtClean="0"/>
              <a:t>	</a:t>
            </a:r>
            <a:r>
              <a:rPr lang="en-IN" sz="2000" dirty="0" err="1" smtClean="0"/>
              <a:t>xsi:schemaLocation</a:t>
            </a:r>
            <a:r>
              <a:rPr lang="en-IN" sz="2000" dirty="0" smtClean="0"/>
              <a:t>="http://www.springframework.org/schema/beans http://www.springframework.org/schema/beans/spring-beans-2.5.xsd"&gt;</a:t>
            </a:r>
          </a:p>
          <a:p>
            <a:pPr>
              <a:buNone/>
            </a:pPr>
            <a:r>
              <a:rPr lang="en-IN" sz="2000" dirty="0" smtClean="0"/>
              <a:t>	&lt;bean id="</a:t>
            </a:r>
            <a:r>
              <a:rPr lang="en-IN" sz="2000" dirty="0" err="1" smtClean="0"/>
              <a:t>dataSource</a:t>
            </a:r>
            <a:r>
              <a:rPr lang="en-IN" sz="2000" dirty="0" smtClean="0"/>
              <a:t>" class="</a:t>
            </a:r>
            <a:r>
              <a:rPr lang="en-IN" sz="2000" dirty="0" err="1" smtClean="0"/>
              <a:t>org.apache.commons.dbcp.BasicDataSource</a:t>
            </a:r>
            <a:r>
              <a:rPr lang="en-IN" sz="2000" dirty="0" smtClean="0"/>
              <a:t>"&gt;</a:t>
            </a:r>
          </a:p>
          <a:p>
            <a:pPr>
              <a:buNone/>
            </a:pPr>
            <a:r>
              <a:rPr lang="en-IN" sz="2000" dirty="0" smtClean="0"/>
              <a:t>		&lt;property name="</a:t>
            </a:r>
            <a:r>
              <a:rPr lang="en-IN" sz="2000" dirty="0" err="1" smtClean="0"/>
              <a:t>driverClassName</a:t>
            </a:r>
            <a:r>
              <a:rPr lang="en-IN" sz="2000" dirty="0" smtClean="0"/>
              <a:t>" value="</a:t>
            </a:r>
            <a:r>
              <a:rPr lang="en-IN" sz="2000" dirty="0" err="1" smtClean="0"/>
              <a:t>oracle.jdbc.driver.OracleDriver</a:t>
            </a:r>
            <a:r>
              <a:rPr lang="en-IN" sz="2000" dirty="0" smtClean="0"/>
              <a:t>"&gt;</a:t>
            </a:r>
          </a:p>
          <a:p>
            <a:pPr>
              <a:buNone/>
            </a:pPr>
            <a:r>
              <a:rPr lang="en-IN" sz="2000" dirty="0" smtClean="0"/>
              <a:t>		&lt;/property&gt;</a:t>
            </a:r>
          </a:p>
          <a:p>
            <a:pPr>
              <a:buNone/>
            </a:pPr>
            <a:r>
              <a:rPr lang="en-IN" sz="2000" dirty="0" smtClean="0"/>
              <a:t>		&lt;property name="</a:t>
            </a:r>
            <a:r>
              <a:rPr lang="en-IN" sz="2000" dirty="0" err="1" smtClean="0"/>
              <a:t>url</a:t>
            </a:r>
            <a:r>
              <a:rPr lang="en-IN" sz="2000" dirty="0" smtClean="0"/>
              <a:t>" value="</a:t>
            </a:r>
            <a:r>
              <a:rPr lang="en-IN" sz="2000" dirty="0" err="1" smtClean="0"/>
              <a:t>jdbc:oracle:thin</a:t>
            </a:r>
            <a:r>
              <a:rPr lang="en-IN" sz="2000" dirty="0" smtClean="0"/>
              <a:t>:@localhost:1521:XE"&gt;</a:t>
            </a:r>
          </a:p>
          <a:p>
            <a:pPr>
              <a:buNone/>
            </a:pPr>
            <a:r>
              <a:rPr lang="en-IN" sz="2000" dirty="0" smtClean="0"/>
              <a:t>		&lt;/property&gt;</a:t>
            </a:r>
          </a:p>
          <a:p>
            <a:pPr>
              <a:buNone/>
            </a:pPr>
            <a:r>
              <a:rPr lang="en-IN" sz="2000" dirty="0" smtClean="0"/>
              <a:t>		&lt;property name="username" value="system"&gt;&lt;/property&gt;</a:t>
            </a:r>
          </a:p>
          <a:p>
            <a:pPr>
              <a:buNone/>
            </a:pPr>
            <a:r>
              <a:rPr lang="en-IN" sz="2000" dirty="0" smtClean="0"/>
              <a:t>		&lt;property name="password" value="oracle"&gt;&lt;/property&gt;</a:t>
            </a:r>
          </a:p>
          <a:p>
            <a:pPr>
              <a:buNone/>
            </a:pPr>
            <a:r>
              <a:rPr lang="en-IN" sz="2000" dirty="0" smtClean="0"/>
              <a:t>	&lt;/bean&gt;</a:t>
            </a:r>
          </a:p>
          <a:p>
            <a:pPr>
              <a:buNone/>
            </a:pPr>
            <a:r>
              <a:rPr lang="en-IN" sz="2000" dirty="0" smtClean="0"/>
              <a:t>	&lt;bean id="</a:t>
            </a:r>
            <a:r>
              <a:rPr lang="en-IN" sz="2000" dirty="0" err="1" smtClean="0"/>
              <a:t>jdbcTemplate</a:t>
            </a:r>
            <a:r>
              <a:rPr lang="en-IN" sz="2000" dirty="0" smtClean="0"/>
              <a:t>" class="</a:t>
            </a:r>
            <a:r>
              <a:rPr lang="en-IN" sz="2000" dirty="0" err="1" smtClean="0"/>
              <a:t>org.springframework.jdbc.core.JdbcTemplate</a:t>
            </a:r>
            <a:r>
              <a:rPr lang="en-IN" sz="2000" dirty="0" smtClean="0"/>
              <a:t>"&gt;</a:t>
            </a:r>
          </a:p>
          <a:p>
            <a:pPr>
              <a:buNone/>
            </a:pPr>
            <a:r>
              <a:rPr lang="en-IN" sz="2000" dirty="0" smtClean="0"/>
              <a:t>		&lt;property name="</a:t>
            </a:r>
            <a:r>
              <a:rPr lang="en-IN" sz="2000" dirty="0" err="1" smtClean="0"/>
              <a:t>dataSource</a:t>
            </a:r>
            <a:r>
              <a:rPr lang="en-IN" sz="2000" dirty="0" smtClean="0"/>
              <a:t>"&gt;</a:t>
            </a:r>
          </a:p>
          <a:p>
            <a:pPr>
              <a:buNone/>
            </a:pPr>
            <a:r>
              <a:rPr lang="en-IN" sz="2000" dirty="0" smtClean="0"/>
              <a:t>			&lt;ref bean="</a:t>
            </a:r>
            <a:r>
              <a:rPr lang="en-IN" sz="2000" dirty="0" err="1" smtClean="0"/>
              <a:t>dataSource</a:t>
            </a:r>
            <a:r>
              <a:rPr lang="en-IN" sz="2000" dirty="0" smtClean="0"/>
              <a:t>" /&gt;</a:t>
            </a:r>
          </a:p>
          <a:p>
            <a:pPr>
              <a:buNone/>
            </a:pPr>
            <a:r>
              <a:rPr lang="en-IN" sz="2000" dirty="0" smtClean="0"/>
              <a:t>		&lt;/property&gt;</a:t>
            </a:r>
          </a:p>
          <a:p>
            <a:pPr>
              <a:buNone/>
            </a:pPr>
            <a:r>
              <a:rPr lang="en-IN" sz="2000" dirty="0" smtClean="0"/>
              <a:t>	&lt;/bean&gt;</a:t>
            </a:r>
          </a:p>
          <a:p>
            <a:pPr>
              <a:buNone/>
            </a:pPr>
            <a:r>
              <a:rPr lang="en-IN" sz="2000" dirty="0" smtClean="0"/>
              <a:t>	&lt;bean id="</a:t>
            </a:r>
            <a:r>
              <a:rPr lang="en-IN" sz="2000" dirty="0" err="1" smtClean="0"/>
              <a:t>empDao</a:t>
            </a:r>
            <a:r>
              <a:rPr lang="en-IN" sz="2000" dirty="0" smtClean="0"/>
              <a:t>" class="</a:t>
            </a:r>
            <a:r>
              <a:rPr lang="en-IN" sz="2000" dirty="0" err="1" smtClean="0"/>
              <a:t>com.apparao.dao.EmpDaoImpl</a:t>
            </a:r>
            <a:r>
              <a:rPr lang="en-IN" sz="2000" dirty="0" smtClean="0"/>
              <a:t>"&gt;</a:t>
            </a:r>
          </a:p>
          <a:p>
            <a:pPr>
              <a:buNone/>
            </a:pPr>
            <a:r>
              <a:rPr lang="en-IN" sz="2000" dirty="0" smtClean="0"/>
              <a:t>		&lt;property name="</a:t>
            </a:r>
            <a:r>
              <a:rPr lang="en-IN" sz="2000" dirty="0" err="1" smtClean="0"/>
              <a:t>jdbcTemplate</a:t>
            </a:r>
            <a:r>
              <a:rPr lang="en-IN" sz="2000" dirty="0" smtClean="0"/>
              <a:t>"&gt;</a:t>
            </a:r>
          </a:p>
          <a:p>
            <a:pPr>
              <a:buNone/>
            </a:pPr>
            <a:r>
              <a:rPr lang="en-IN" sz="2000" dirty="0" smtClean="0"/>
              <a:t>			&lt;ref bean="</a:t>
            </a:r>
            <a:r>
              <a:rPr lang="en-IN" sz="2000" dirty="0" err="1" smtClean="0"/>
              <a:t>jdbcTemplate</a:t>
            </a:r>
            <a:r>
              <a:rPr lang="en-IN" sz="2000" dirty="0" smtClean="0"/>
              <a:t>" /&gt;</a:t>
            </a:r>
          </a:p>
          <a:p>
            <a:pPr>
              <a:buNone/>
            </a:pPr>
            <a:r>
              <a:rPr lang="en-IN" sz="2000" dirty="0" smtClean="0"/>
              <a:t>		&lt;/property&gt;</a:t>
            </a:r>
          </a:p>
          <a:p>
            <a:pPr>
              <a:buNone/>
            </a:pPr>
            <a:r>
              <a:rPr lang="en-IN" sz="2000" dirty="0" smtClean="0"/>
              <a:t>	&lt;/bean&gt;</a:t>
            </a:r>
          </a:p>
          <a:p>
            <a:pPr>
              <a:buNone/>
            </a:pPr>
            <a:r>
              <a:rPr lang="en-IN" sz="2000" dirty="0" smtClean="0"/>
              <a:t>&lt;/beans&gt;</a:t>
            </a:r>
            <a:endParaRPr lang="en-IN"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IN" sz="2400" b="1" dirty="0" smtClean="0"/>
              <a:t>Examples of JdbcTemplate class usage:</a:t>
            </a:r>
          </a:p>
          <a:p>
            <a:pPr>
              <a:buNone/>
            </a:pPr>
            <a:r>
              <a:rPr lang="en-IN" sz="2400" dirty="0" smtClean="0"/>
              <a:t> </a:t>
            </a:r>
            <a:r>
              <a:rPr lang="en-IN" sz="2400" dirty="0" smtClean="0">
                <a:solidFill>
                  <a:srgbClr val="00B0F0"/>
                </a:solidFill>
              </a:rPr>
              <a:t>Insert</a:t>
            </a:r>
            <a:r>
              <a:rPr lang="en-IN" sz="2400" dirty="0" smtClean="0"/>
              <a:t>:</a:t>
            </a:r>
          </a:p>
          <a:p>
            <a:pPr>
              <a:buNone/>
            </a:pPr>
            <a:r>
              <a:rPr lang="en-IN" sz="2000" dirty="0" smtClean="0"/>
              <a:t>public </a:t>
            </a:r>
            <a:r>
              <a:rPr lang="en-IN" sz="2000" dirty="0" err="1" smtClean="0"/>
              <a:t>int</a:t>
            </a:r>
            <a:r>
              <a:rPr lang="en-IN" sz="2000" dirty="0" smtClean="0"/>
              <a:t> </a:t>
            </a:r>
            <a:r>
              <a:rPr lang="en-IN" sz="2000" dirty="0" err="1" smtClean="0"/>
              <a:t>createEmp</a:t>
            </a:r>
            <a:r>
              <a:rPr lang="en-IN" sz="2000" dirty="0" smtClean="0"/>
              <a:t>(</a:t>
            </a:r>
            <a:r>
              <a:rPr lang="en-IN" sz="2000" dirty="0" err="1" smtClean="0"/>
              <a:t>Emp</a:t>
            </a:r>
            <a:r>
              <a:rPr lang="en-IN" sz="2000" dirty="0" smtClean="0"/>
              <a:t> </a:t>
            </a:r>
            <a:r>
              <a:rPr lang="en-IN" sz="2000" dirty="0" err="1" smtClean="0"/>
              <a:t>emp</a:t>
            </a:r>
            <a:r>
              <a:rPr lang="en-IN" sz="2000" dirty="0" smtClean="0"/>
              <a:t>) {</a:t>
            </a:r>
          </a:p>
          <a:p>
            <a:pPr>
              <a:buNone/>
            </a:pPr>
            <a:r>
              <a:rPr lang="en-IN" sz="2000" dirty="0" smtClean="0"/>
              <a:t>		Object[] values = new Object[] { 			</a:t>
            </a:r>
          </a:p>
          <a:p>
            <a:pPr>
              <a:buNone/>
            </a:pPr>
            <a:r>
              <a:rPr lang="en-IN" sz="2000" dirty="0" smtClean="0"/>
              <a:t>			</a:t>
            </a:r>
            <a:r>
              <a:rPr lang="en-IN" sz="2000" dirty="0" err="1" smtClean="0"/>
              <a:t>emp.getEno</a:t>
            </a:r>
            <a:r>
              <a:rPr lang="en-IN" sz="2000" dirty="0" smtClean="0"/>
              <a:t>(),</a:t>
            </a:r>
          </a:p>
          <a:p>
            <a:pPr>
              <a:buNone/>
            </a:pPr>
            <a:r>
              <a:rPr lang="en-IN" sz="2000" dirty="0" smtClean="0"/>
              <a:t>               		</a:t>
            </a:r>
            <a:r>
              <a:rPr lang="en-IN" sz="2000" dirty="0" err="1" smtClean="0"/>
              <a:t>emp.getEname</a:t>
            </a:r>
            <a:r>
              <a:rPr lang="en-IN" sz="2000" dirty="0" smtClean="0"/>
              <a:t>(),</a:t>
            </a:r>
          </a:p>
          <a:p>
            <a:pPr>
              <a:buNone/>
            </a:pPr>
            <a:r>
              <a:rPr lang="en-IN" sz="2000" dirty="0" smtClean="0"/>
              <a:t>			</a:t>
            </a:r>
            <a:r>
              <a:rPr lang="en-IN" sz="2000" dirty="0" err="1" smtClean="0"/>
              <a:t>emp.getSal</a:t>
            </a:r>
            <a:r>
              <a:rPr lang="en-IN" sz="2000" dirty="0" smtClean="0"/>
              <a:t>(),</a:t>
            </a:r>
          </a:p>
          <a:p>
            <a:pPr>
              <a:buNone/>
            </a:pPr>
            <a:r>
              <a:rPr lang="en-IN" sz="2000" dirty="0" smtClean="0"/>
              <a:t>			</a:t>
            </a:r>
            <a:r>
              <a:rPr lang="en-IN" sz="2000" dirty="0" err="1" smtClean="0"/>
              <a:t>emp.getComm</a:t>
            </a:r>
            <a:r>
              <a:rPr lang="en-IN" sz="2000" dirty="0" smtClean="0"/>
              <a:t>(),</a:t>
            </a:r>
          </a:p>
          <a:p>
            <a:pPr>
              <a:buNone/>
            </a:pPr>
            <a:r>
              <a:rPr lang="en-IN" sz="2000" dirty="0" smtClean="0"/>
              <a:t>			</a:t>
            </a:r>
            <a:r>
              <a:rPr lang="en-IN" sz="2000" dirty="0" err="1" smtClean="0"/>
              <a:t>emp.getJob</a:t>
            </a:r>
            <a:r>
              <a:rPr lang="en-IN" sz="2000" dirty="0" smtClean="0"/>
              <a:t>() };</a:t>
            </a:r>
          </a:p>
          <a:p>
            <a:pPr>
              <a:buNone/>
            </a:pPr>
            <a:r>
              <a:rPr lang="en-IN" sz="2000" dirty="0" smtClean="0"/>
              <a:t>		return </a:t>
            </a:r>
            <a:r>
              <a:rPr lang="en-IN" sz="2000" dirty="0" err="1" smtClean="0"/>
              <a:t>jdbcTemplate.update</a:t>
            </a:r>
            <a:r>
              <a:rPr lang="en-IN" sz="2000" dirty="0" smtClean="0"/>
              <a:t>(</a:t>
            </a:r>
          </a:p>
          <a:p>
            <a:pPr>
              <a:buNone/>
            </a:pPr>
            <a:r>
              <a:rPr lang="en-IN" sz="2000" dirty="0" smtClean="0"/>
              <a:t>				"insert into </a:t>
            </a:r>
            <a:r>
              <a:rPr lang="en-IN" sz="2000" dirty="0" err="1" smtClean="0"/>
              <a:t>emp</a:t>
            </a:r>
            <a:r>
              <a:rPr lang="en-IN" sz="2000" dirty="0" smtClean="0"/>
              <a:t> values(?,?,?,?,?)", values);</a:t>
            </a:r>
          </a:p>
          <a:p>
            <a:pPr>
              <a:buNone/>
            </a:pPr>
            <a:r>
              <a:rPr lang="en-IN" sz="2000" dirty="0" smtClean="0"/>
              <a:t>	}</a:t>
            </a:r>
          </a:p>
          <a:p>
            <a:pPr>
              <a:buNone/>
            </a:pPr>
            <a:endParaRPr lang="en-IN" sz="2400" b="1" dirty="0" smtClean="0"/>
          </a:p>
          <a:p>
            <a:pPr>
              <a:buNone/>
            </a:pPr>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400" dirty="0" smtClean="0">
                <a:solidFill>
                  <a:srgbClr val="00B0F0"/>
                </a:solidFill>
              </a:rPr>
              <a:t>Delete:</a:t>
            </a:r>
          </a:p>
          <a:p>
            <a:pPr>
              <a:buNone/>
            </a:pPr>
            <a:r>
              <a:rPr lang="en-US" sz="2400" dirty="0" smtClean="0"/>
              <a:t>public </a:t>
            </a:r>
            <a:r>
              <a:rPr lang="en-US" sz="2400" dirty="0" err="1" smtClean="0"/>
              <a:t>int</a:t>
            </a:r>
            <a:r>
              <a:rPr lang="en-US" sz="2400" dirty="0" smtClean="0"/>
              <a:t> </a:t>
            </a:r>
            <a:r>
              <a:rPr lang="en-US" sz="2400" dirty="0" err="1" smtClean="0"/>
              <a:t>deleteEmp</a:t>
            </a:r>
            <a:r>
              <a:rPr lang="en-US" sz="2400" dirty="0" smtClean="0"/>
              <a:t>(</a:t>
            </a:r>
            <a:r>
              <a:rPr lang="en-US" sz="2400" dirty="0" err="1" smtClean="0"/>
              <a:t>Emp</a:t>
            </a:r>
            <a:r>
              <a:rPr lang="en-US" sz="2400" dirty="0" smtClean="0"/>
              <a:t> </a:t>
            </a:r>
            <a:r>
              <a:rPr lang="en-US" sz="2400" dirty="0" err="1" smtClean="0"/>
              <a:t>emp</a:t>
            </a:r>
            <a:r>
              <a:rPr lang="en-US" sz="2400" dirty="0" smtClean="0"/>
              <a:t>) {</a:t>
            </a:r>
          </a:p>
          <a:p>
            <a:pPr>
              <a:buNone/>
            </a:pPr>
            <a:r>
              <a:rPr lang="en-US" sz="2400" dirty="0" smtClean="0"/>
              <a:t>	    return </a:t>
            </a:r>
            <a:r>
              <a:rPr lang="en-US" sz="2400" dirty="0" err="1" smtClean="0"/>
              <a:t>jdbcTemplate.update</a:t>
            </a:r>
            <a:r>
              <a:rPr lang="en-US" sz="2400" dirty="0" smtClean="0"/>
              <a:t>(</a:t>
            </a:r>
          </a:p>
          <a:p>
            <a:pPr>
              <a:buNone/>
            </a:pPr>
            <a:r>
              <a:rPr lang="en-US" sz="2400" dirty="0" smtClean="0"/>
              <a:t>                            "delete from </a:t>
            </a:r>
            <a:r>
              <a:rPr lang="en-US" sz="2400" dirty="0" err="1" smtClean="0"/>
              <a:t>emp</a:t>
            </a:r>
            <a:r>
              <a:rPr lang="en-US" sz="2400" dirty="0" smtClean="0"/>
              <a:t> where </a:t>
            </a:r>
            <a:r>
              <a:rPr lang="en-US" sz="2400" dirty="0" err="1" smtClean="0"/>
              <a:t>eno</a:t>
            </a:r>
            <a:r>
              <a:rPr lang="en-US" sz="2400" dirty="0" smtClean="0"/>
              <a:t> = ?", </a:t>
            </a:r>
          </a:p>
          <a:p>
            <a:pPr>
              <a:buNone/>
            </a:pPr>
            <a:r>
              <a:rPr lang="en-US" sz="2400" dirty="0" smtClean="0"/>
              <a:t>                              new Object[]{</a:t>
            </a:r>
            <a:r>
              <a:rPr lang="en-US" sz="2400" dirty="0" err="1" smtClean="0"/>
              <a:t>emp.getEno</a:t>
            </a:r>
            <a:r>
              <a:rPr lang="en-US" sz="2400" dirty="0" smtClean="0"/>
              <a:t>()});</a:t>
            </a:r>
          </a:p>
          <a:p>
            <a:pPr>
              <a:buNone/>
            </a:pPr>
            <a:r>
              <a:rPr lang="en-US" sz="2400" dirty="0" smtClean="0"/>
              <a:t>	}</a:t>
            </a:r>
          </a:p>
          <a:p>
            <a:pPr>
              <a:buNone/>
            </a:pPr>
            <a:r>
              <a:rPr lang="en-US" sz="2400" dirty="0" smtClean="0">
                <a:solidFill>
                  <a:srgbClr val="00B0F0"/>
                </a:solidFill>
              </a:rPr>
              <a:t>Update:</a:t>
            </a:r>
          </a:p>
          <a:p>
            <a:pPr>
              <a:buNone/>
            </a:pPr>
            <a:r>
              <a:rPr lang="en-IN" sz="2400" dirty="0" smtClean="0"/>
              <a:t>public </a:t>
            </a:r>
            <a:r>
              <a:rPr lang="en-IN" sz="2400" dirty="0" err="1" smtClean="0"/>
              <a:t>int</a:t>
            </a:r>
            <a:r>
              <a:rPr lang="en-IN" sz="2400" dirty="0" smtClean="0"/>
              <a:t> </a:t>
            </a:r>
            <a:r>
              <a:rPr lang="en-IN" sz="2400" dirty="0" err="1" smtClean="0"/>
              <a:t>updateEmp</a:t>
            </a:r>
            <a:r>
              <a:rPr lang="en-IN" sz="2400" dirty="0" smtClean="0"/>
              <a:t>(</a:t>
            </a:r>
            <a:r>
              <a:rPr lang="en-IN" sz="2400" dirty="0" err="1" smtClean="0"/>
              <a:t>Emp</a:t>
            </a:r>
            <a:r>
              <a:rPr lang="en-IN" sz="2400" dirty="0" smtClean="0"/>
              <a:t> </a:t>
            </a:r>
            <a:r>
              <a:rPr lang="en-IN" sz="2400" dirty="0" err="1" smtClean="0"/>
              <a:t>emp</a:t>
            </a:r>
            <a:r>
              <a:rPr lang="en-IN" sz="2400" dirty="0" smtClean="0"/>
              <a:t>) {</a:t>
            </a:r>
          </a:p>
          <a:p>
            <a:pPr>
              <a:buNone/>
            </a:pPr>
            <a:r>
              <a:rPr lang="en-IN" sz="2400" dirty="0" smtClean="0"/>
              <a:t>	    return </a:t>
            </a:r>
            <a:r>
              <a:rPr lang="en-IN" sz="2400" dirty="0" err="1" smtClean="0"/>
              <a:t>jdbcTemplate.update</a:t>
            </a:r>
            <a:r>
              <a:rPr lang="en-IN" sz="2400" dirty="0" smtClean="0"/>
              <a:t>(</a:t>
            </a:r>
          </a:p>
          <a:p>
            <a:pPr>
              <a:buNone/>
            </a:pPr>
            <a:r>
              <a:rPr lang="en-IN" sz="2400" dirty="0" smtClean="0"/>
              <a:t>                         "update </a:t>
            </a:r>
            <a:r>
              <a:rPr lang="en-IN" sz="2400" dirty="0" err="1" smtClean="0"/>
              <a:t>emp</a:t>
            </a:r>
            <a:r>
              <a:rPr lang="en-IN" sz="2400" dirty="0" smtClean="0"/>
              <a:t> set </a:t>
            </a:r>
            <a:r>
              <a:rPr lang="en-IN" sz="2400" dirty="0" err="1" smtClean="0"/>
              <a:t>sal</a:t>
            </a:r>
            <a:r>
              <a:rPr lang="en-IN" sz="2400" dirty="0" smtClean="0"/>
              <a:t>=? where </a:t>
            </a:r>
            <a:r>
              <a:rPr lang="en-IN" sz="2400" dirty="0" err="1" smtClean="0"/>
              <a:t>eno</a:t>
            </a:r>
            <a:r>
              <a:rPr lang="en-IN" sz="2400" dirty="0" smtClean="0"/>
              <a:t>=?", </a:t>
            </a:r>
          </a:p>
          <a:p>
            <a:pPr>
              <a:buNone/>
            </a:pPr>
            <a:r>
              <a:rPr lang="en-IN" sz="2400" dirty="0" smtClean="0"/>
              <a:t>		              new Object[]{</a:t>
            </a:r>
            <a:r>
              <a:rPr lang="en-IN" sz="2400" dirty="0" err="1" smtClean="0"/>
              <a:t>emp.getSal</a:t>
            </a:r>
            <a:r>
              <a:rPr lang="en-IN" sz="2400" dirty="0" smtClean="0"/>
              <a:t>(),</a:t>
            </a:r>
            <a:r>
              <a:rPr lang="en-IN" sz="2400" dirty="0" err="1" smtClean="0"/>
              <a:t>emp.getEno</a:t>
            </a:r>
            <a:r>
              <a:rPr lang="en-IN" sz="2400" dirty="0" smtClean="0"/>
              <a:t>()});</a:t>
            </a:r>
          </a:p>
          <a:p>
            <a:pPr>
              <a:buNone/>
            </a:pPr>
            <a:r>
              <a:rPr lang="en-IN" sz="2400" dirty="0" smtClean="0"/>
              <a:t>	}</a:t>
            </a:r>
            <a:endParaRPr lang="en-I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solidFill>
                  <a:srgbClr val="00B0F0"/>
                </a:solidFill>
              </a:rPr>
              <a:t>Executing SQL Select Queries:</a:t>
            </a:r>
          </a:p>
          <a:p>
            <a:pPr>
              <a:buNone/>
            </a:pPr>
            <a:r>
              <a:rPr lang="en-US" sz="2000" dirty="0" smtClean="0"/>
              <a:t>Using JdbcTemplate to query the database includes two simple steps described below:</a:t>
            </a:r>
          </a:p>
          <a:p>
            <a:pPr marL="457200" indent="-457200">
              <a:buAutoNum type="arabicPeriod"/>
            </a:pPr>
            <a:r>
              <a:rPr lang="en-US" sz="2000" dirty="0" smtClean="0"/>
              <a:t>Prepare an SQL query and execute</a:t>
            </a:r>
          </a:p>
          <a:p>
            <a:pPr marL="457200" indent="-457200">
              <a:buAutoNum type="arabicPeriod" startAt="2"/>
            </a:pPr>
            <a:r>
              <a:rPr lang="en-US" sz="2000" dirty="0" smtClean="0"/>
              <a:t>Read the results</a:t>
            </a:r>
          </a:p>
          <a:p>
            <a:pPr marL="457200" indent="-457200">
              <a:buNone/>
            </a:pPr>
            <a:r>
              <a:rPr lang="en-US" sz="2000" dirty="0" smtClean="0"/>
              <a:t>	JdbcTemplate class includes query() methods to prepare and execute the SQL queries.</a:t>
            </a:r>
          </a:p>
          <a:p>
            <a:pPr marL="457200" indent="-457200">
              <a:buNone/>
            </a:pPr>
            <a:r>
              <a:rPr lang="en-US" sz="2000" dirty="0" smtClean="0"/>
              <a:t>	Spring JDBC abstraction framework provides three different types of callbacks to read the results after executing the SQL query() methods.</a:t>
            </a:r>
          </a:p>
          <a:p>
            <a:pPr marL="457200" indent="-457200">
              <a:buNone/>
            </a:pPr>
            <a:r>
              <a:rPr lang="en-US" sz="2000" dirty="0" smtClean="0"/>
              <a:t>	The three callbacks of spring JDBC abstraction framework to </a:t>
            </a:r>
            <a:r>
              <a:rPr lang="en-US" sz="2000" dirty="0" err="1" smtClean="0"/>
              <a:t>retrive</a:t>
            </a:r>
            <a:r>
              <a:rPr lang="en-US" sz="2000" dirty="0" smtClean="0"/>
              <a:t> the data are:</a:t>
            </a:r>
          </a:p>
          <a:p>
            <a:pPr marL="457200" indent="-457200">
              <a:buNone/>
            </a:pPr>
            <a:r>
              <a:rPr lang="en-US" sz="2000" dirty="0" smtClean="0"/>
              <a:t>	1. ResultSetExtractor</a:t>
            </a:r>
          </a:p>
          <a:p>
            <a:pPr marL="457200" indent="-457200">
              <a:buNone/>
            </a:pPr>
            <a:r>
              <a:rPr lang="en-US" sz="2000" dirty="0" smtClean="0"/>
              <a:t>	2. RowCallbackHandler</a:t>
            </a:r>
          </a:p>
          <a:p>
            <a:pPr marL="457200" indent="-457200">
              <a:buNone/>
            </a:pPr>
            <a:r>
              <a:rPr lang="en-US" sz="2000" dirty="0" smtClean="0"/>
              <a:t>	3.RowMapper</a:t>
            </a:r>
          </a:p>
          <a:p>
            <a:pPr marL="457200" indent="-457200">
              <a:buNone/>
            </a:pPr>
            <a:r>
              <a:rPr lang="en-US" sz="2000" dirty="0" smtClean="0"/>
              <a:t> </a:t>
            </a:r>
          </a:p>
          <a:p>
            <a:pPr marL="457200" indent="-457200">
              <a:buNone/>
            </a:pPr>
            <a:endParaRPr lang="en-US" sz="2000" dirty="0" smtClean="0"/>
          </a:p>
          <a:p>
            <a:pPr>
              <a:buNone/>
            </a:pPr>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85000" lnSpcReduction="20000"/>
          </a:bodyPr>
          <a:lstStyle/>
          <a:p>
            <a:pPr>
              <a:buNone/>
            </a:pPr>
            <a:r>
              <a:rPr lang="en-US" sz="2000" b="1" dirty="0" smtClean="0">
                <a:solidFill>
                  <a:srgbClr val="00B0F0"/>
                </a:solidFill>
              </a:rPr>
              <a:t>1. ResultSetExtractor:</a:t>
            </a:r>
          </a:p>
          <a:p>
            <a:pPr>
              <a:buNone/>
            </a:pPr>
            <a:r>
              <a:rPr lang="en-US" sz="2000" dirty="0" smtClean="0"/>
              <a:t>The ResultSetExtractor is a callback interface used by </a:t>
            </a:r>
            <a:r>
              <a:rPr lang="en-US" sz="2000" dirty="0" err="1" smtClean="0"/>
              <a:t>JdbcTemplate’s</a:t>
            </a:r>
            <a:r>
              <a:rPr lang="en-US" sz="2000" dirty="0" smtClean="0"/>
              <a:t> query methods. This interface contains only one method and signature of method shown below.</a:t>
            </a:r>
          </a:p>
          <a:p>
            <a:pPr>
              <a:buNone/>
            </a:pPr>
            <a:r>
              <a:rPr lang="en-US" sz="2000" dirty="0" smtClean="0"/>
              <a:t>	</a:t>
            </a:r>
            <a:r>
              <a:rPr lang="en-US" sz="2000" dirty="0" smtClean="0">
                <a:solidFill>
                  <a:srgbClr val="00B0F0"/>
                </a:solidFill>
              </a:rPr>
              <a:t>Public Object </a:t>
            </a:r>
            <a:r>
              <a:rPr lang="en-US" sz="2000" dirty="0" err="1" smtClean="0">
                <a:solidFill>
                  <a:srgbClr val="00B0F0"/>
                </a:solidFill>
              </a:rPr>
              <a:t>extractData</a:t>
            </a:r>
            <a:r>
              <a:rPr lang="en-US" sz="2000" dirty="0" smtClean="0">
                <a:solidFill>
                  <a:srgbClr val="00B0F0"/>
                </a:solidFill>
              </a:rPr>
              <a:t>(</a:t>
            </a:r>
            <a:r>
              <a:rPr lang="en-US" sz="2000" dirty="0" err="1" smtClean="0">
                <a:solidFill>
                  <a:srgbClr val="00B0F0"/>
                </a:solidFill>
              </a:rPr>
              <a:t>ResultSet</a:t>
            </a:r>
            <a:r>
              <a:rPr lang="en-US" sz="2000" dirty="0" smtClean="0">
                <a:solidFill>
                  <a:srgbClr val="00B0F0"/>
                </a:solidFill>
              </a:rPr>
              <a:t> </a:t>
            </a:r>
            <a:r>
              <a:rPr lang="en-US" sz="2000" dirty="0" err="1" smtClean="0">
                <a:solidFill>
                  <a:srgbClr val="00B0F0"/>
                </a:solidFill>
              </a:rPr>
              <a:t>rs</a:t>
            </a:r>
            <a:r>
              <a:rPr lang="en-US" sz="2000" dirty="0" smtClean="0">
                <a:solidFill>
                  <a:srgbClr val="00B0F0"/>
                </a:solidFill>
              </a:rPr>
              <a:t>) throws 					</a:t>
            </a:r>
            <a:r>
              <a:rPr lang="en-US" sz="2000" dirty="0" err="1" smtClean="0">
                <a:solidFill>
                  <a:srgbClr val="00B0F0"/>
                </a:solidFill>
              </a:rPr>
              <a:t>SQLException,DataAccessException</a:t>
            </a:r>
            <a:endParaRPr lang="en-US" sz="2000" dirty="0" smtClean="0">
              <a:solidFill>
                <a:srgbClr val="00B0F0"/>
              </a:solidFill>
            </a:endParaRPr>
          </a:p>
          <a:p>
            <a:pPr>
              <a:buNone/>
            </a:pPr>
            <a:r>
              <a:rPr lang="en-US" sz="2000" dirty="0" smtClean="0"/>
              <a:t>Example:</a:t>
            </a:r>
          </a:p>
          <a:p>
            <a:pPr>
              <a:buNone/>
            </a:pPr>
            <a:r>
              <a:rPr lang="en-IN" sz="2000" dirty="0" smtClean="0"/>
              <a:t>public </a:t>
            </a:r>
            <a:r>
              <a:rPr lang="en-IN" sz="2000" dirty="0" err="1" smtClean="0"/>
              <a:t>Emp</a:t>
            </a:r>
            <a:r>
              <a:rPr lang="en-IN" sz="2000" dirty="0" smtClean="0"/>
              <a:t> </a:t>
            </a:r>
            <a:r>
              <a:rPr lang="en-IN" sz="2000" dirty="0" err="1" smtClean="0"/>
              <a:t>getEmp</a:t>
            </a:r>
            <a:r>
              <a:rPr lang="en-IN" sz="2000" dirty="0" smtClean="0"/>
              <a:t>(</a:t>
            </a:r>
            <a:r>
              <a:rPr lang="en-IN" sz="2000" dirty="0" err="1" smtClean="0"/>
              <a:t>int</a:t>
            </a:r>
            <a:r>
              <a:rPr lang="en-IN" sz="2000" dirty="0" smtClean="0"/>
              <a:t> </a:t>
            </a:r>
            <a:r>
              <a:rPr lang="en-IN" sz="2000" dirty="0" err="1" smtClean="0"/>
              <a:t>empno</a:t>
            </a:r>
            <a:r>
              <a:rPr lang="en-IN" sz="2000" dirty="0" smtClean="0"/>
              <a:t>) throws </a:t>
            </a:r>
            <a:r>
              <a:rPr lang="en-IN" sz="2000" dirty="0" err="1" smtClean="0"/>
              <a:t>DataAccessException</a:t>
            </a:r>
            <a:r>
              <a:rPr lang="en-IN" sz="2000" dirty="0" smtClean="0"/>
              <a:t>{</a:t>
            </a:r>
          </a:p>
          <a:p>
            <a:pPr>
              <a:buNone/>
            </a:pPr>
            <a:r>
              <a:rPr lang="en-IN" sz="2000" dirty="0" smtClean="0"/>
              <a:t>	    </a:t>
            </a:r>
            <a:r>
              <a:rPr lang="en-IN" sz="2000" dirty="0" err="1" smtClean="0"/>
              <a:t>System.out.println</a:t>
            </a:r>
            <a:r>
              <a:rPr lang="en-IN" sz="2000" dirty="0" smtClean="0"/>
              <a:t>("</a:t>
            </a:r>
            <a:r>
              <a:rPr lang="en-IN" sz="2000" dirty="0" err="1" smtClean="0"/>
              <a:t>emp</a:t>
            </a:r>
            <a:r>
              <a:rPr lang="en-IN" sz="2000" dirty="0" smtClean="0"/>
              <a:t> no in </a:t>
            </a:r>
            <a:r>
              <a:rPr lang="en-IN" sz="2000" dirty="0" err="1" smtClean="0"/>
              <a:t>daoimpl</a:t>
            </a:r>
            <a:r>
              <a:rPr lang="en-IN" sz="2000" dirty="0" smtClean="0"/>
              <a:t>:"+</a:t>
            </a:r>
            <a:r>
              <a:rPr lang="en-IN" sz="2000" dirty="0" err="1" smtClean="0"/>
              <a:t>empno</a:t>
            </a:r>
            <a:r>
              <a:rPr lang="en-IN" sz="2000" dirty="0" smtClean="0"/>
              <a:t>);</a:t>
            </a:r>
          </a:p>
          <a:p>
            <a:pPr>
              <a:buNone/>
            </a:pPr>
            <a:r>
              <a:rPr lang="en-IN" sz="2000" dirty="0" smtClean="0"/>
              <a:t>	    return(</a:t>
            </a:r>
            <a:r>
              <a:rPr lang="en-IN" sz="2000" dirty="0" err="1" smtClean="0"/>
              <a:t>Emp</a:t>
            </a:r>
            <a:r>
              <a:rPr lang="en-IN" sz="2000" dirty="0" smtClean="0"/>
              <a:t>)</a:t>
            </a:r>
            <a:r>
              <a:rPr lang="en-IN" sz="2000" dirty="0" err="1" smtClean="0"/>
              <a:t>jdbcTemplate.query</a:t>
            </a:r>
            <a:r>
              <a:rPr lang="en-IN" sz="2000" dirty="0" smtClean="0"/>
              <a:t>("select </a:t>
            </a:r>
            <a:r>
              <a:rPr lang="en-IN" sz="2000" dirty="0" err="1" smtClean="0"/>
              <a:t>eno,ename,sal,comm,job</a:t>
            </a:r>
            <a:r>
              <a:rPr lang="en-IN" sz="2000" dirty="0" smtClean="0"/>
              <a:t> from </a:t>
            </a:r>
            <a:r>
              <a:rPr lang="en-IN" sz="2000" dirty="0" err="1" smtClean="0"/>
              <a:t>emp</a:t>
            </a:r>
            <a:r>
              <a:rPr lang="en-IN" sz="2000" dirty="0" smtClean="0"/>
              <a:t> where     	</a:t>
            </a:r>
            <a:r>
              <a:rPr lang="en-IN" sz="2000" dirty="0" err="1" smtClean="0"/>
              <a:t>eno</a:t>
            </a:r>
            <a:r>
              <a:rPr lang="en-IN" sz="2000" dirty="0" smtClean="0"/>
              <a:t>=?", new Object[]{</a:t>
            </a:r>
            <a:r>
              <a:rPr lang="en-IN" sz="2000" dirty="0" err="1" smtClean="0"/>
              <a:t>empno</a:t>
            </a:r>
            <a:r>
              <a:rPr lang="en-IN" sz="2000" dirty="0" smtClean="0"/>
              <a:t>}, new </a:t>
            </a:r>
            <a:r>
              <a:rPr lang="en-IN" sz="2000" dirty="0" err="1" smtClean="0"/>
              <a:t>ResultSetExtractor</a:t>
            </a:r>
            <a:r>
              <a:rPr lang="en-IN" sz="2000" dirty="0" smtClean="0"/>
              <a:t>&lt;</a:t>
            </a:r>
            <a:r>
              <a:rPr lang="en-IN" sz="2000" dirty="0" err="1" smtClean="0"/>
              <a:t>Emp</a:t>
            </a:r>
            <a:r>
              <a:rPr lang="en-IN" sz="2000" dirty="0" smtClean="0"/>
              <a:t>&gt;(){</a:t>
            </a:r>
          </a:p>
          <a:p>
            <a:pPr>
              <a:buNone/>
            </a:pPr>
            <a:r>
              <a:rPr lang="en-IN" sz="2000" dirty="0" smtClean="0"/>
              <a:t>            public </a:t>
            </a:r>
            <a:r>
              <a:rPr lang="en-IN" sz="2000" dirty="0" err="1" smtClean="0"/>
              <a:t>Emp</a:t>
            </a:r>
            <a:r>
              <a:rPr lang="en-IN" sz="2000" dirty="0" smtClean="0"/>
              <a:t> </a:t>
            </a:r>
            <a:r>
              <a:rPr lang="en-IN" sz="2000" dirty="0" err="1" smtClean="0"/>
              <a:t>extractData</a:t>
            </a:r>
            <a:r>
              <a:rPr lang="en-IN" sz="2000" dirty="0" smtClean="0"/>
              <a:t>(</a:t>
            </a:r>
            <a:r>
              <a:rPr lang="en-IN" sz="2000" dirty="0" err="1" smtClean="0"/>
              <a:t>ResultSet</a:t>
            </a:r>
            <a:r>
              <a:rPr lang="en-IN" sz="2000" dirty="0" smtClean="0"/>
              <a:t> </a:t>
            </a:r>
            <a:r>
              <a:rPr lang="en-IN" sz="2000" dirty="0" err="1" smtClean="0"/>
              <a:t>resultSet</a:t>
            </a:r>
            <a:r>
              <a:rPr lang="en-IN" sz="2000" dirty="0" smtClean="0"/>
              <a:t>)</a:t>
            </a:r>
          </a:p>
          <a:p>
            <a:pPr>
              <a:buNone/>
            </a:pPr>
            <a:r>
              <a:rPr lang="en-IN" sz="2000" dirty="0" smtClean="0"/>
              <a:t>                    throws </a:t>
            </a:r>
            <a:r>
              <a:rPr lang="en-IN" sz="2000" dirty="0" err="1" smtClean="0"/>
              <a:t>SQLException</a:t>
            </a:r>
            <a:r>
              <a:rPr lang="en-IN" sz="2000" dirty="0" smtClean="0"/>
              <a:t>, </a:t>
            </a:r>
            <a:r>
              <a:rPr lang="en-IN" sz="2000" dirty="0" err="1" smtClean="0"/>
              <a:t>DataAccessException</a:t>
            </a:r>
            <a:r>
              <a:rPr lang="en-IN" sz="2000" dirty="0" smtClean="0"/>
              <a:t> {</a:t>
            </a:r>
          </a:p>
          <a:p>
            <a:pPr>
              <a:buNone/>
            </a:pPr>
            <a:r>
              <a:rPr lang="en-IN" sz="2000" dirty="0" smtClean="0"/>
              <a:t>                </a:t>
            </a:r>
            <a:r>
              <a:rPr lang="en-IN" sz="2000" dirty="0" err="1" smtClean="0"/>
              <a:t>Emp</a:t>
            </a:r>
            <a:r>
              <a:rPr lang="en-IN" sz="2000" dirty="0" smtClean="0"/>
              <a:t> </a:t>
            </a:r>
            <a:r>
              <a:rPr lang="en-IN" sz="2000" dirty="0" err="1" smtClean="0"/>
              <a:t>emp</a:t>
            </a:r>
            <a:r>
              <a:rPr lang="en-IN" sz="2000" dirty="0" smtClean="0"/>
              <a:t> = new </a:t>
            </a:r>
            <a:r>
              <a:rPr lang="en-IN" sz="2000" dirty="0" err="1" smtClean="0"/>
              <a:t>Emp</a:t>
            </a:r>
            <a:r>
              <a:rPr lang="en-IN" sz="2000" dirty="0" smtClean="0"/>
              <a:t>();</a:t>
            </a:r>
          </a:p>
          <a:p>
            <a:pPr>
              <a:buNone/>
            </a:pPr>
            <a:r>
              <a:rPr lang="en-IN" sz="2000" dirty="0" smtClean="0"/>
              <a:t>                if(</a:t>
            </a:r>
            <a:r>
              <a:rPr lang="en-IN" sz="2000" dirty="0" err="1" smtClean="0"/>
              <a:t>resultSet.next</a:t>
            </a:r>
            <a:r>
              <a:rPr lang="en-IN" sz="2000" dirty="0" smtClean="0"/>
              <a:t>()) {</a:t>
            </a:r>
          </a:p>
          <a:p>
            <a:pPr>
              <a:buNone/>
            </a:pPr>
            <a:r>
              <a:rPr lang="en-IN" sz="2000" dirty="0" smtClean="0"/>
              <a:t>                    </a:t>
            </a:r>
            <a:r>
              <a:rPr lang="en-IN" sz="2000" dirty="0" err="1" smtClean="0"/>
              <a:t>emp.setEno</a:t>
            </a:r>
            <a:r>
              <a:rPr lang="en-IN" sz="2000" dirty="0" smtClean="0"/>
              <a:t>(</a:t>
            </a:r>
            <a:r>
              <a:rPr lang="en-IN" sz="2000" dirty="0" err="1" smtClean="0"/>
              <a:t>resultSet.getInt</a:t>
            </a:r>
            <a:r>
              <a:rPr lang="en-IN" sz="2000" dirty="0" smtClean="0"/>
              <a:t>(1));  </a:t>
            </a:r>
          </a:p>
          <a:p>
            <a:pPr>
              <a:buNone/>
            </a:pPr>
            <a:r>
              <a:rPr lang="en-IN" sz="2000" dirty="0" smtClean="0"/>
              <a:t>                    </a:t>
            </a:r>
            <a:r>
              <a:rPr lang="en-IN" sz="2000" dirty="0" err="1" smtClean="0"/>
              <a:t>emp.setEname</a:t>
            </a:r>
            <a:r>
              <a:rPr lang="en-IN" sz="2000" dirty="0" smtClean="0"/>
              <a:t>(</a:t>
            </a:r>
            <a:r>
              <a:rPr lang="en-IN" sz="2000" dirty="0" err="1" smtClean="0"/>
              <a:t>resultSet.getString</a:t>
            </a:r>
            <a:r>
              <a:rPr lang="en-IN" sz="2000" dirty="0" smtClean="0"/>
              <a:t>(2));</a:t>
            </a:r>
          </a:p>
          <a:p>
            <a:pPr>
              <a:buNone/>
            </a:pPr>
            <a:r>
              <a:rPr lang="en-IN" sz="2000" dirty="0" smtClean="0"/>
              <a:t>                    </a:t>
            </a:r>
            <a:r>
              <a:rPr lang="en-IN" sz="2000" dirty="0" err="1" smtClean="0"/>
              <a:t>emp.setSal</a:t>
            </a:r>
            <a:r>
              <a:rPr lang="en-IN" sz="2000" dirty="0" smtClean="0"/>
              <a:t>(</a:t>
            </a:r>
            <a:r>
              <a:rPr lang="en-IN" sz="2000" dirty="0" err="1" smtClean="0"/>
              <a:t>resultSet.getDouble</a:t>
            </a:r>
            <a:r>
              <a:rPr lang="en-IN" sz="2000" dirty="0" smtClean="0"/>
              <a:t>(3));</a:t>
            </a:r>
          </a:p>
          <a:p>
            <a:pPr>
              <a:buNone/>
            </a:pPr>
            <a:r>
              <a:rPr lang="en-IN" sz="2000" dirty="0" smtClean="0"/>
              <a:t>                    </a:t>
            </a:r>
            <a:r>
              <a:rPr lang="en-IN" sz="2000" dirty="0" err="1" smtClean="0"/>
              <a:t>emp.setComm</a:t>
            </a:r>
            <a:r>
              <a:rPr lang="en-IN" sz="2000" dirty="0" smtClean="0"/>
              <a:t>(</a:t>
            </a:r>
            <a:r>
              <a:rPr lang="en-IN" sz="2000" dirty="0" err="1" smtClean="0"/>
              <a:t>resultSet.getDouble</a:t>
            </a:r>
            <a:r>
              <a:rPr lang="en-IN" sz="2000" dirty="0" smtClean="0"/>
              <a:t>(4));</a:t>
            </a:r>
          </a:p>
          <a:p>
            <a:pPr>
              <a:buNone/>
            </a:pPr>
            <a:r>
              <a:rPr lang="en-IN" sz="2000" dirty="0" smtClean="0"/>
              <a:t>                    </a:t>
            </a:r>
            <a:r>
              <a:rPr lang="en-IN" sz="2000" dirty="0" err="1" smtClean="0"/>
              <a:t>emp.setJob</a:t>
            </a:r>
            <a:r>
              <a:rPr lang="en-IN" sz="2000" dirty="0" smtClean="0"/>
              <a:t>(</a:t>
            </a:r>
            <a:r>
              <a:rPr lang="en-IN" sz="2000" dirty="0" err="1" smtClean="0"/>
              <a:t>resultSet.getString</a:t>
            </a:r>
            <a:r>
              <a:rPr lang="en-IN" sz="2000" dirty="0" smtClean="0"/>
              <a:t>(5));</a:t>
            </a:r>
          </a:p>
          <a:p>
            <a:pPr>
              <a:buNone/>
            </a:pPr>
            <a:r>
              <a:rPr lang="en-IN" sz="2000" dirty="0" smtClean="0"/>
              <a:t>                }</a:t>
            </a:r>
          </a:p>
          <a:p>
            <a:pPr>
              <a:buNone/>
            </a:pPr>
            <a:r>
              <a:rPr lang="en-IN" sz="2000" dirty="0" smtClean="0"/>
              <a:t>              return </a:t>
            </a:r>
            <a:r>
              <a:rPr lang="en-IN" sz="2000" dirty="0" err="1" smtClean="0"/>
              <a:t>emp</a:t>
            </a:r>
            <a:r>
              <a:rPr lang="en-IN" sz="2000" dirty="0" smtClean="0"/>
              <a:t>;</a:t>
            </a:r>
          </a:p>
          <a:p>
            <a:pPr>
              <a:buNone/>
            </a:pPr>
            <a:r>
              <a:rPr lang="en-IN" sz="2000" dirty="0" smtClean="0"/>
              <a:t>            }});</a:t>
            </a:r>
          </a:p>
          <a:p>
            <a:pPr>
              <a:buNone/>
            </a:pPr>
            <a:r>
              <a:rPr lang="en-IN" sz="2000" dirty="0" smtClean="0"/>
              <a:t>	}</a:t>
            </a:r>
            <a:endParaRPr lang="en-IN"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2000" b="1" dirty="0" smtClean="0">
                <a:solidFill>
                  <a:srgbClr val="00B0F0"/>
                </a:solidFill>
              </a:rPr>
              <a:t>2. RowCallbackHandler</a:t>
            </a:r>
          </a:p>
          <a:p>
            <a:pPr>
              <a:buNone/>
            </a:pPr>
            <a:r>
              <a:rPr lang="en-US" sz="2000" dirty="0" smtClean="0"/>
              <a:t>      The RowCallbackHandler</a:t>
            </a:r>
            <a:r>
              <a:rPr lang="en-US" sz="2000" b="1" dirty="0" smtClean="0">
                <a:solidFill>
                  <a:srgbClr val="00B0F0"/>
                </a:solidFill>
              </a:rPr>
              <a:t> </a:t>
            </a:r>
            <a:r>
              <a:rPr lang="en-US" sz="2000" dirty="0" smtClean="0"/>
              <a:t>is a callback interface used by </a:t>
            </a:r>
            <a:r>
              <a:rPr lang="en-US" sz="2000" dirty="0" err="1" smtClean="0"/>
              <a:t>JdbcTemplate’s</a:t>
            </a:r>
            <a:r>
              <a:rPr lang="en-US" sz="2000" dirty="0" smtClean="0"/>
              <a:t> query methods. This interface contains only one method and signature of method shown below.</a:t>
            </a:r>
          </a:p>
          <a:p>
            <a:pPr>
              <a:buNone/>
            </a:pPr>
            <a:r>
              <a:rPr lang="en-US" sz="2000" dirty="0" smtClean="0"/>
              <a:t>     </a:t>
            </a:r>
            <a:r>
              <a:rPr lang="en-US" sz="2000" dirty="0" smtClean="0">
                <a:solidFill>
                  <a:srgbClr val="00B0F0"/>
                </a:solidFill>
              </a:rPr>
              <a:t> Public void </a:t>
            </a:r>
            <a:r>
              <a:rPr lang="en-US" sz="2000" dirty="0" err="1" smtClean="0">
                <a:solidFill>
                  <a:srgbClr val="00B0F0"/>
                </a:solidFill>
              </a:rPr>
              <a:t>processRow</a:t>
            </a:r>
            <a:r>
              <a:rPr lang="en-US" sz="2000" dirty="0" smtClean="0">
                <a:solidFill>
                  <a:srgbClr val="00B0F0"/>
                </a:solidFill>
              </a:rPr>
              <a:t>(</a:t>
            </a:r>
            <a:r>
              <a:rPr lang="en-US" sz="2000" dirty="0" err="1" smtClean="0">
                <a:solidFill>
                  <a:srgbClr val="00B0F0"/>
                </a:solidFill>
              </a:rPr>
              <a:t>ResultSet</a:t>
            </a:r>
            <a:r>
              <a:rPr lang="en-US" sz="2000" dirty="0" smtClean="0">
                <a:solidFill>
                  <a:srgbClr val="00B0F0"/>
                </a:solidFill>
              </a:rPr>
              <a:t> </a:t>
            </a:r>
            <a:r>
              <a:rPr lang="en-US" sz="2000" dirty="0" err="1" smtClean="0">
                <a:solidFill>
                  <a:srgbClr val="00B0F0"/>
                </a:solidFill>
              </a:rPr>
              <a:t>rs</a:t>
            </a:r>
            <a:r>
              <a:rPr lang="en-US" sz="2000" dirty="0" smtClean="0">
                <a:solidFill>
                  <a:srgbClr val="00B0F0"/>
                </a:solidFill>
              </a:rPr>
              <a:t>) throws </a:t>
            </a:r>
            <a:r>
              <a:rPr lang="en-US" sz="2000" dirty="0" err="1" smtClean="0">
                <a:solidFill>
                  <a:srgbClr val="00B0F0"/>
                </a:solidFill>
              </a:rPr>
              <a:t>SQLException</a:t>
            </a:r>
            <a:endParaRPr lang="en-US" sz="2000" dirty="0" smtClean="0">
              <a:solidFill>
                <a:srgbClr val="00B0F0"/>
              </a:solidFill>
            </a:endParaRPr>
          </a:p>
          <a:p>
            <a:pPr>
              <a:buNone/>
            </a:pPr>
            <a:endParaRPr lang="en-US" sz="2000" b="1" dirty="0" smtClean="0"/>
          </a:p>
          <a:p>
            <a:pPr>
              <a:buNone/>
            </a:pPr>
            <a:r>
              <a:rPr lang="en-IN" sz="2000" dirty="0" smtClean="0"/>
              <a:t>	public </a:t>
            </a:r>
            <a:r>
              <a:rPr lang="en-IN" sz="2000" dirty="0" err="1" smtClean="0"/>
              <a:t>Emp</a:t>
            </a:r>
            <a:r>
              <a:rPr lang="en-IN" sz="2000" dirty="0" smtClean="0"/>
              <a:t> </a:t>
            </a:r>
            <a:r>
              <a:rPr lang="en-IN" sz="2000" dirty="0" err="1" smtClean="0"/>
              <a:t>getEmployeeDetail</a:t>
            </a:r>
            <a:r>
              <a:rPr lang="en-IN" sz="2000" dirty="0" smtClean="0"/>
              <a:t>(</a:t>
            </a:r>
            <a:r>
              <a:rPr lang="en-IN" sz="2000" dirty="0" err="1" smtClean="0"/>
              <a:t>int</a:t>
            </a:r>
            <a:r>
              <a:rPr lang="en-IN" sz="2000" dirty="0" smtClean="0"/>
              <a:t> </a:t>
            </a:r>
            <a:r>
              <a:rPr lang="en-IN" sz="2000" dirty="0" err="1" smtClean="0"/>
              <a:t>empno</a:t>
            </a:r>
            <a:r>
              <a:rPr lang="en-IN" sz="2000" dirty="0" smtClean="0"/>
              <a:t>) throws </a:t>
            </a:r>
            <a:r>
              <a:rPr lang="en-IN" sz="2000" dirty="0" err="1" smtClean="0"/>
              <a:t>DataAccessException</a:t>
            </a:r>
            <a:r>
              <a:rPr lang="en-IN" sz="2000" dirty="0" smtClean="0"/>
              <a:t>{</a:t>
            </a:r>
          </a:p>
          <a:p>
            <a:pPr>
              <a:buNone/>
            </a:pPr>
            <a:r>
              <a:rPr lang="en-IN" sz="2000" dirty="0" smtClean="0"/>
              <a:t>		</a:t>
            </a:r>
            <a:r>
              <a:rPr lang="en-IN" sz="2000" dirty="0" err="1" smtClean="0"/>
              <a:t>EmpResults</a:t>
            </a:r>
            <a:r>
              <a:rPr lang="en-IN" sz="2000" dirty="0" smtClean="0"/>
              <a:t> </a:t>
            </a:r>
            <a:r>
              <a:rPr lang="en-IN" sz="2000" dirty="0" err="1" smtClean="0"/>
              <a:t>empResults</a:t>
            </a:r>
            <a:r>
              <a:rPr lang="en-IN" sz="2000" dirty="0" smtClean="0"/>
              <a:t> = new </a:t>
            </a:r>
            <a:r>
              <a:rPr lang="en-IN" sz="2000" dirty="0" err="1" smtClean="0"/>
              <a:t>EmpResults</a:t>
            </a:r>
            <a:r>
              <a:rPr lang="en-IN" sz="2000" dirty="0" smtClean="0"/>
              <a:t>();</a:t>
            </a:r>
          </a:p>
          <a:p>
            <a:pPr>
              <a:buNone/>
            </a:pPr>
            <a:r>
              <a:rPr lang="en-IN" sz="2000" dirty="0" smtClean="0"/>
              <a:t>        	</a:t>
            </a:r>
            <a:r>
              <a:rPr lang="en-IN" sz="2000" dirty="0" err="1" smtClean="0"/>
              <a:t>jdbcTemplate.query</a:t>
            </a:r>
            <a:r>
              <a:rPr lang="en-IN" sz="2000" dirty="0" smtClean="0"/>
              <a:t>(</a:t>
            </a:r>
          </a:p>
          <a:p>
            <a:pPr>
              <a:buNone/>
            </a:pPr>
            <a:r>
              <a:rPr lang="en-IN" sz="2000" dirty="0" smtClean="0"/>
              <a:t>			"select </a:t>
            </a:r>
            <a:r>
              <a:rPr lang="en-IN" sz="2000" dirty="0" err="1" smtClean="0"/>
              <a:t>eno,ename,sal,comm,job</a:t>
            </a:r>
            <a:r>
              <a:rPr lang="en-IN" sz="2000" dirty="0" smtClean="0"/>
              <a:t> from </a:t>
            </a:r>
            <a:r>
              <a:rPr lang="en-IN" sz="2000" dirty="0" err="1" smtClean="0"/>
              <a:t>emp</a:t>
            </a:r>
            <a:r>
              <a:rPr lang="en-IN" sz="2000" dirty="0" smtClean="0"/>
              <a:t> where </a:t>
            </a:r>
            <a:r>
              <a:rPr lang="en-IN" sz="2000" dirty="0" err="1" smtClean="0"/>
              <a:t>eno</a:t>
            </a:r>
            <a:r>
              <a:rPr lang="en-IN" sz="2000" dirty="0" smtClean="0"/>
              <a:t>=?",</a:t>
            </a:r>
          </a:p>
          <a:p>
            <a:pPr>
              <a:buNone/>
            </a:pPr>
            <a:r>
              <a:rPr lang="en-IN" sz="2000" dirty="0" smtClean="0"/>
              <a:t>			 new Object[]{</a:t>
            </a:r>
            <a:r>
              <a:rPr lang="en-IN" sz="2000" dirty="0" err="1" smtClean="0"/>
              <a:t>empno</a:t>
            </a:r>
            <a:r>
              <a:rPr lang="en-IN" sz="2000" dirty="0" smtClean="0"/>
              <a:t>}, </a:t>
            </a:r>
            <a:r>
              <a:rPr lang="en-IN" sz="2000" dirty="0" err="1" smtClean="0"/>
              <a:t>empResults</a:t>
            </a:r>
            <a:r>
              <a:rPr lang="en-IN" sz="2000" dirty="0" smtClean="0"/>
              <a:t>);</a:t>
            </a:r>
          </a:p>
          <a:p>
            <a:pPr>
              <a:buNone/>
            </a:pPr>
            <a:r>
              <a:rPr lang="en-IN" sz="2000" dirty="0" smtClean="0"/>
              <a:t>        	return empResults.emp;</a:t>
            </a:r>
          </a:p>
          <a:p>
            <a:pPr>
              <a:buNone/>
            </a:pPr>
            <a:r>
              <a:rPr lang="en-IN" sz="2000" dirty="0" smtClean="0"/>
              <a:t>	  }</a:t>
            </a:r>
            <a:endParaRPr lang="en-IN"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IN" sz="2000" dirty="0" smtClean="0"/>
              <a:t>Public class </a:t>
            </a:r>
            <a:r>
              <a:rPr lang="en-IN" sz="2000" dirty="0" err="1" smtClean="0"/>
              <a:t>EmpResults</a:t>
            </a:r>
            <a:r>
              <a:rPr lang="en-IN" sz="2000" dirty="0" smtClean="0"/>
              <a:t> implements </a:t>
            </a:r>
            <a:r>
              <a:rPr lang="en-IN" sz="2000" dirty="0" err="1" smtClean="0"/>
              <a:t>RowCallbackHandler</a:t>
            </a:r>
            <a:r>
              <a:rPr lang="en-IN" sz="2000" dirty="0" smtClean="0"/>
              <a:t>{</a:t>
            </a:r>
          </a:p>
          <a:p>
            <a:pPr>
              <a:buNone/>
            </a:pPr>
            <a:r>
              <a:rPr lang="en-IN" sz="2000" dirty="0" smtClean="0"/>
              <a:t>        public </a:t>
            </a:r>
            <a:r>
              <a:rPr lang="en-IN" sz="2000" dirty="0" err="1" smtClean="0"/>
              <a:t>Emp</a:t>
            </a:r>
            <a:r>
              <a:rPr lang="en-IN" sz="2000" dirty="0" smtClean="0"/>
              <a:t> </a:t>
            </a:r>
            <a:r>
              <a:rPr lang="en-IN" sz="2000" dirty="0" err="1" smtClean="0"/>
              <a:t>emp</a:t>
            </a:r>
            <a:r>
              <a:rPr lang="en-IN" sz="2000" dirty="0" smtClean="0"/>
              <a:t>;</a:t>
            </a:r>
          </a:p>
          <a:p>
            <a:pPr>
              <a:buNone/>
            </a:pPr>
            <a:r>
              <a:rPr lang="en-IN" sz="2000" dirty="0" smtClean="0"/>
              <a:t>        public void </a:t>
            </a:r>
            <a:r>
              <a:rPr lang="en-IN" sz="2000" dirty="0" err="1" smtClean="0"/>
              <a:t>processRow</a:t>
            </a:r>
            <a:r>
              <a:rPr lang="en-IN" sz="2000" dirty="0" smtClean="0"/>
              <a:t>(</a:t>
            </a:r>
            <a:r>
              <a:rPr lang="en-IN" sz="2000" dirty="0" err="1" smtClean="0"/>
              <a:t>ResultSet</a:t>
            </a:r>
            <a:r>
              <a:rPr lang="en-IN" sz="2000" dirty="0" smtClean="0"/>
              <a:t> </a:t>
            </a:r>
            <a:r>
              <a:rPr lang="en-IN" sz="2000" dirty="0" err="1" smtClean="0"/>
              <a:t>resultSet</a:t>
            </a:r>
            <a:r>
              <a:rPr lang="en-IN" sz="2000" dirty="0" smtClean="0"/>
              <a:t>) throws </a:t>
            </a:r>
            <a:r>
              <a:rPr lang="en-IN" sz="2000" dirty="0" err="1" smtClean="0"/>
              <a:t>SQLException</a:t>
            </a:r>
            <a:r>
              <a:rPr lang="en-IN" sz="2000" dirty="0" smtClean="0"/>
              <a:t> {</a:t>
            </a:r>
          </a:p>
          <a:p>
            <a:pPr>
              <a:buNone/>
            </a:pPr>
            <a:r>
              <a:rPr lang="en-IN" sz="2000" dirty="0" smtClean="0"/>
              <a:t>            </a:t>
            </a:r>
            <a:r>
              <a:rPr lang="en-IN" sz="2000" dirty="0" err="1" smtClean="0"/>
              <a:t>emp</a:t>
            </a:r>
            <a:r>
              <a:rPr lang="en-IN" sz="2000" dirty="0" smtClean="0"/>
              <a:t> = new </a:t>
            </a:r>
            <a:r>
              <a:rPr lang="en-IN" sz="2000" dirty="0" err="1" smtClean="0"/>
              <a:t>Emp</a:t>
            </a:r>
            <a:r>
              <a:rPr lang="en-IN" sz="2000" dirty="0" smtClean="0"/>
              <a:t>();</a:t>
            </a:r>
          </a:p>
          <a:p>
            <a:pPr>
              <a:buNone/>
            </a:pPr>
            <a:r>
              <a:rPr lang="en-IN" sz="2000" dirty="0" smtClean="0"/>
              <a:t>            </a:t>
            </a:r>
            <a:r>
              <a:rPr lang="en-IN" sz="2000" dirty="0" err="1" smtClean="0"/>
              <a:t>emp.setEno</a:t>
            </a:r>
            <a:r>
              <a:rPr lang="en-IN" sz="2000" dirty="0" smtClean="0"/>
              <a:t>(</a:t>
            </a:r>
            <a:r>
              <a:rPr lang="en-IN" sz="2000" dirty="0" err="1" smtClean="0"/>
              <a:t>resultSet.getInt</a:t>
            </a:r>
            <a:r>
              <a:rPr lang="en-IN" sz="2000" dirty="0" smtClean="0"/>
              <a:t>(1));</a:t>
            </a:r>
          </a:p>
          <a:p>
            <a:pPr>
              <a:buNone/>
            </a:pPr>
            <a:r>
              <a:rPr lang="en-IN" sz="2000" dirty="0" smtClean="0"/>
              <a:t>            </a:t>
            </a:r>
            <a:r>
              <a:rPr lang="en-IN" sz="2000" dirty="0" err="1" smtClean="0"/>
              <a:t>emp.setEname</a:t>
            </a:r>
            <a:r>
              <a:rPr lang="en-IN" sz="2000" dirty="0" smtClean="0"/>
              <a:t>(</a:t>
            </a:r>
            <a:r>
              <a:rPr lang="en-IN" sz="2000" dirty="0" err="1" smtClean="0"/>
              <a:t>resultSet.getString</a:t>
            </a:r>
            <a:r>
              <a:rPr lang="en-IN" sz="2000" dirty="0" smtClean="0"/>
              <a:t>(2));</a:t>
            </a:r>
          </a:p>
          <a:p>
            <a:pPr>
              <a:buNone/>
            </a:pPr>
            <a:r>
              <a:rPr lang="en-IN" sz="2000" dirty="0" smtClean="0"/>
              <a:t>            </a:t>
            </a:r>
            <a:r>
              <a:rPr lang="en-IN" sz="2000" dirty="0" err="1" smtClean="0"/>
              <a:t>emp.setSal</a:t>
            </a:r>
            <a:r>
              <a:rPr lang="en-IN" sz="2000" dirty="0" smtClean="0"/>
              <a:t>(</a:t>
            </a:r>
            <a:r>
              <a:rPr lang="en-IN" sz="2000" dirty="0" err="1" smtClean="0"/>
              <a:t>resultSet.getDouble</a:t>
            </a:r>
            <a:r>
              <a:rPr lang="en-IN" sz="2000" dirty="0" smtClean="0"/>
              <a:t>(3));</a:t>
            </a:r>
          </a:p>
          <a:p>
            <a:pPr>
              <a:buNone/>
            </a:pPr>
            <a:r>
              <a:rPr lang="en-IN" sz="2000" dirty="0" smtClean="0"/>
              <a:t>            </a:t>
            </a:r>
            <a:r>
              <a:rPr lang="en-IN" sz="2000" dirty="0" err="1" smtClean="0"/>
              <a:t>emp.setComm</a:t>
            </a:r>
            <a:r>
              <a:rPr lang="en-IN" sz="2000" dirty="0" smtClean="0"/>
              <a:t>(</a:t>
            </a:r>
            <a:r>
              <a:rPr lang="en-IN" sz="2000" dirty="0" err="1" smtClean="0"/>
              <a:t>resultSet.getDouble</a:t>
            </a:r>
            <a:r>
              <a:rPr lang="en-IN" sz="2000" dirty="0" smtClean="0"/>
              <a:t>(4));</a:t>
            </a:r>
          </a:p>
          <a:p>
            <a:pPr>
              <a:buNone/>
            </a:pPr>
            <a:r>
              <a:rPr lang="en-IN" sz="2000" dirty="0" smtClean="0"/>
              <a:t>            </a:t>
            </a:r>
            <a:r>
              <a:rPr lang="en-IN" sz="2000" dirty="0" err="1" smtClean="0"/>
              <a:t>emp.setJob</a:t>
            </a:r>
            <a:r>
              <a:rPr lang="en-IN" sz="2000" dirty="0" smtClean="0"/>
              <a:t>(</a:t>
            </a:r>
            <a:r>
              <a:rPr lang="en-IN" sz="2000" dirty="0" err="1" smtClean="0"/>
              <a:t>resultSet.getString</a:t>
            </a:r>
            <a:r>
              <a:rPr lang="en-IN" sz="2000" dirty="0" smtClean="0"/>
              <a:t>(5));</a:t>
            </a:r>
          </a:p>
          <a:p>
            <a:pPr>
              <a:buNone/>
            </a:pPr>
            <a:r>
              <a:rPr lang="en-IN" sz="2000" dirty="0" smtClean="0"/>
              <a:t>        }</a:t>
            </a:r>
          </a:p>
          <a:p>
            <a:pPr>
              <a:buNone/>
            </a:pPr>
            <a:r>
              <a:rPr lang="en-IN" sz="2000" dirty="0" smtClean="0"/>
              <a:t>    }</a:t>
            </a:r>
          </a:p>
          <a:p>
            <a:pPr>
              <a:buNone/>
            </a:pPr>
            <a:r>
              <a:rPr lang="en-US" sz="2000" b="1" dirty="0" smtClean="0">
                <a:solidFill>
                  <a:srgbClr val="00B0F0"/>
                </a:solidFill>
              </a:rPr>
              <a:t>3. </a:t>
            </a:r>
            <a:r>
              <a:rPr lang="en-US" sz="2000" b="1" dirty="0" err="1" smtClean="0">
                <a:solidFill>
                  <a:srgbClr val="00B0F0"/>
                </a:solidFill>
              </a:rPr>
              <a:t>RowMapper</a:t>
            </a:r>
            <a:r>
              <a:rPr lang="en-US" sz="2000" b="1" dirty="0" smtClean="0">
                <a:solidFill>
                  <a:srgbClr val="00B0F0"/>
                </a:solidFill>
              </a:rPr>
              <a:t>:</a:t>
            </a:r>
          </a:p>
          <a:p>
            <a:pPr>
              <a:buNone/>
            </a:pPr>
            <a:r>
              <a:rPr lang="en-US" sz="2000" dirty="0" smtClean="0"/>
              <a:t>	The </a:t>
            </a:r>
            <a:r>
              <a:rPr lang="en-US" sz="2000" dirty="0" err="1" smtClean="0"/>
              <a:t>RowMapper</a:t>
            </a:r>
            <a:r>
              <a:rPr lang="en-US" sz="2000" b="1" dirty="0" smtClean="0">
                <a:solidFill>
                  <a:srgbClr val="00B0F0"/>
                </a:solidFill>
              </a:rPr>
              <a:t> </a:t>
            </a:r>
            <a:r>
              <a:rPr lang="en-US" sz="2000" dirty="0" smtClean="0"/>
              <a:t>is a callback interface used by </a:t>
            </a:r>
            <a:r>
              <a:rPr lang="en-US" sz="2000" dirty="0" err="1" smtClean="0"/>
              <a:t>JdbcTemplate’s</a:t>
            </a:r>
            <a:r>
              <a:rPr lang="en-US" sz="2000" dirty="0" smtClean="0"/>
              <a:t> query methods. This interface contains only one method and signature of method shown below.</a:t>
            </a:r>
            <a:endParaRPr lang="en-US" sz="2000" b="1" dirty="0" smtClean="0">
              <a:solidFill>
                <a:srgbClr val="00B0F0"/>
              </a:solidFill>
            </a:endParaRPr>
          </a:p>
          <a:p>
            <a:pPr>
              <a:buNone/>
            </a:pPr>
            <a:endParaRPr lang="en-US" sz="2000" dirty="0" smtClean="0"/>
          </a:p>
          <a:p>
            <a:pPr>
              <a:buNone/>
            </a:pPr>
            <a:endParaRPr lang="en-IN" sz="2000" dirty="0" smtClean="0">
              <a:solidFill>
                <a:srgbClr val="00B0F0"/>
              </a:solidFill>
            </a:endParaRPr>
          </a:p>
          <a:p>
            <a:pPr>
              <a:buNone/>
            </a:pPr>
            <a:endParaRPr lang="en-IN"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DAO (Data Access Object)</a:t>
            </a:r>
            <a:endParaRPr lang="en-IN" sz="2800"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2000" dirty="0" smtClean="0"/>
              <a:t>Context:</a:t>
            </a:r>
          </a:p>
          <a:p>
            <a:r>
              <a:rPr lang="en-US" sz="2000" dirty="0" smtClean="0"/>
              <a:t>We have to implement a system that access multiple persistence storages, such as database, flat text files, XML document etc.</a:t>
            </a:r>
          </a:p>
          <a:p>
            <a:r>
              <a:rPr lang="en-US" sz="2000" dirty="0" smtClean="0"/>
              <a:t>And we have tried to implement the persistence logic to access the </a:t>
            </a:r>
          </a:p>
          <a:p>
            <a:pPr>
              <a:buNone/>
            </a:pPr>
            <a:r>
              <a:rPr lang="en-US" sz="2000" dirty="0" smtClean="0"/>
              <a:t>      persistence storage along with the business logic in the business process components. </a:t>
            </a:r>
          </a:p>
          <a:p>
            <a:r>
              <a:rPr lang="en-US" sz="2000" dirty="0" smtClean="0"/>
              <a:t>Since the data access logic varies depending on the data store type we have found that this approach is complicated in implementing, testing, and maintaining.</a:t>
            </a:r>
          </a:p>
          <a:p>
            <a:pPr>
              <a:buNone/>
            </a:pPr>
            <a:r>
              <a:rPr lang="en-US" sz="2000" dirty="0" smtClean="0"/>
              <a:t>Problem:</a:t>
            </a:r>
          </a:p>
          <a:p>
            <a:pPr>
              <a:buNone/>
            </a:pPr>
            <a:r>
              <a:rPr lang="en-US" sz="2000" dirty="0" smtClean="0"/>
              <a:t>	 We want to separate the persistence logic or  integration logic from </a:t>
            </a:r>
          </a:p>
          <a:p>
            <a:pPr>
              <a:buNone/>
            </a:pPr>
            <a:r>
              <a:rPr lang="en-US" sz="2000" dirty="0" smtClean="0"/>
              <a:t>	  the business logic.</a:t>
            </a:r>
          </a:p>
          <a:p>
            <a:pPr>
              <a:buNone/>
            </a:pPr>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sz="2000" dirty="0" smtClean="0">
                <a:solidFill>
                  <a:srgbClr val="00B0F0"/>
                </a:solidFill>
              </a:rPr>
              <a:t>Public Object </a:t>
            </a:r>
            <a:r>
              <a:rPr lang="en-US" sz="2000" dirty="0" err="1" smtClean="0">
                <a:solidFill>
                  <a:srgbClr val="00B0F0"/>
                </a:solidFill>
              </a:rPr>
              <a:t>mapRow</a:t>
            </a:r>
            <a:r>
              <a:rPr lang="en-US" sz="2000" dirty="0" smtClean="0">
                <a:solidFill>
                  <a:srgbClr val="00B0F0"/>
                </a:solidFill>
              </a:rPr>
              <a:t>(</a:t>
            </a:r>
            <a:r>
              <a:rPr lang="en-US" sz="2000" dirty="0" err="1" smtClean="0">
                <a:solidFill>
                  <a:srgbClr val="00B0F0"/>
                </a:solidFill>
              </a:rPr>
              <a:t>ResultSet</a:t>
            </a:r>
            <a:r>
              <a:rPr lang="en-US" sz="2000" dirty="0" smtClean="0">
                <a:solidFill>
                  <a:srgbClr val="00B0F0"/>
                </a:solidFill>
              </a:rPr>
              <a:t> </a:t>
            </a:r>
            <a:r>
              <a:rPr lang="en-US" sz="2000" dirty="0" err="1" smtClean="0">
                <a:solidFill>
                  <a:srgbClr val="00B0F0"/>
                </a:solidFill>
              </a:rPr>
              <a:t>rs</a:t>
            </a:r>
            <a:r>
              <a:rPr lang="en-US" sz="2000" dirty="0" smtClean="0">
                <a:solidFill>
                  <a:srgbClr val="00B0F0"/>
                </a:solidFill>
              </a:rPr>
              <a:t> ,</a:t>
            </a:r>
            <a:r>
              <a:rPr lang="en-US" sz="2000" dirty="0" err="1" smtClean="0">
                <a:solidFill>
                  <a:srgbClr val="00B0F0"/>
                </a:solidFill>
              </a:rPr>
              <a:t>int</a:t>
            </a:r>
            <a:r>
              <a:rPr lang="en-US" sz="2000" dirty="0" smtClean="0">
                <a:solidFill>
                  <a:srgbClr val="00B0F0"/>
                </a:solidFill>
              </a:rPr>
              <a:t> </a:t>
            </a:r>
            <a:r>
              <a:rPr lang="en-US" sz="2000" dirty="0" err="1" smtClean="0">
                <a:solidFill>
                  <a:srgbClr val="00B0F0"/>
                </a:solidFill>
              </a:rPr>
              <a:t>rowNum</a:t>
            </a:r>
            <a:r>
              <a:rPr lang="en-US" sz="2000" dirty="0" smtClean="0">
                <a:solidFill>
                  <a:srgbClr val="00B0F0"/>
                </a:solidFill>
              </a:rPr>
              <a:t>) throws </a:t>
            </a:r>
            <a:r>
              <a:rPr lang="en-US" sz="2000" dirty="0" err="1" smtClean="0">
                <a:solidFill>
                  <a:srgbClr val="00B0F0"/>
                </a:solidFill>
              </a:rPr>
              <a:t>SQLException</a:t>
            </a:r>
            <a:endParaRPr lang="en-US" sz="2000" dirty="0" smtClean="0">
              <a:solidFill>
                <a:srgbClr val="00B0F0"/>
              </a:solidFill>
            </a:endParaRPr>
          </a:p>
          <a:p>
            <a:pPr>
              <a:buNone/>
            </a:pPr>
            <a:endParaRPr lang="en-US" sz="2000" dirty="0" smtClean="0"/>
          </a:p>
          <a:p>
            <a:pPr>
              <a:buNone/>
            </a:pPr>
            <a:r>
              <a:rPr lang="en-IN" sz="2000" dirty="0" smtClean="0"/>
              <a:t>public List&lt;</a:t>
            </a:r>
            <a:r>
              <a:rPr lang="en-IN" sz="2000" dirty="0" err="1" smtClean="0"/>
              <a:t>Emp</a:t>
            </a:r>
            <a:r>
              <a:rPr lang="en-IN" sz="2000" dirty="0" smtClean="0"/>
              <a:t>&gt; </a:t>
            </a:r>
            <a:r>
              <a:rPr lang="en-IN" sz="2000" dirty="0" err="1" smtClean="0"/>
              <a:t>getEmployeeDetails</a:t>
            </a:r>
            <a:r>
              <a:rPr lang="en-IN" sz="2000" dirty="0" smtClean="0"/>
              <a:t>() throws </a:t>
            </a:r>
            <a:r>
              <a:rPr lang="en-IN" sz="2000" dirty="0" err="1" smtClean="0"/>
              <a:t>DataAccessException</a:t>
            </a:r>
            <a:r>
              <a:rPr lang="en-IN" sz="2000" dirty="0" smtClean="0"/>
              <a:t> {</a:t>
            </a:r>
          </a:p>
          <a:p>
            <a:pPr>
              <a:buNone/>
            </a:pPr>
            <a:r>
              <a:rPr lang="en-IN" sz="2000" dirty="0" smtClean="0"/>
              <a:t>        String query = "select </a:t>
            </a:r>
            <a:r>
              <a:rPr lang="en-IN" sz="2000" dirty="0" err="1" smtClean="0"/>
              <a:t>eno,ename,sal,comm,job</a:t>
            </a:r>
            <a:r>
              <a:rPr lang="en-IN" sz="2000" dirty="0" smtClean="0"/>
              <a:t> from </a:t>
            </a:r>
            <a:r>
              <a:rPr lang="en-IN" sz="2000" dirty="0" err="1" smtClean="0"/>
              <a:t>emp</a:t>
            </a:r>
            <a:r>
              <a:rPr lang="en-IN" sz="2000" dirty="0" smtClean="0"/>
              <a:t>";</a:t>
            </a:r>
          </a:p>
          <a:p>
            <a:pPr>
              <a:buNone/>
            </a:pPr>
            <a:r>
              <a:rPr lang="en-IN" sz="2000" dirty="0" smtClean="0"/>
              <a:t>        List&lt;</a:t>
            </a:r>
            <a:r>
              <a:rPr lang="en-IN" sz="2000" dirty="0" err="1" smtClean="0"/>
              <a:t>Emp</a:t>
            </a:r>
            <a:r>
              <a:rPr lang="en-IN" sz="2000" dirty="0" smtClean="0"/>
              <a:t>&gt; list = </a:t>
            </a:r>
            <a:r>
              <a:rPr lang="en-IN" sz="2000" dirty="0" err="1" smtClean="0"/>
              <a:t>jdbcTemplate.query</a:t>
            </a:r>
            <a:r>
              <a:rPr lang="en-IN" sz="2000" dirty="0" smtClean="0"/>
              <a:t>(query, new </a:t>
            </a:r>
            <a:r>
              <a:rPr lang="en-IN" sz="2000" dirty="0" err="1" smtClean="0"/>
              <a:t>RowMapper</a:t>
            </a:r>
            <a:r>
              <a:rPr lang="en-IN" sz="2000" dirty="0" smtClean="0"/>
              <a:t>&lt;</a:t>
            </a:r>
            <a:r>
              <a:rPr lang="en-IN" sz="2000" dirty="0" err="1" smtClean="0"/>
              <a:t>Emp</a:t>
            </a:r>
            <a:r>
              <a:rPr lang="en-IN" sz="2000" dirty="0" smtClean="0"/>
              <a:t>&gt;() {</a:t>
            </a:r>
          </a:p>
          <a:p>
            <a:pPr>
              <a:buNone/>
            </a:pPr>
            <a:r>
              <a:rPr lang="en-IN" sz="2000" dirty="0" smtClean="0"/>
              <a:t>            public </a:t>
            </a:r>
            <a:r>
              <a:rPr lang="en-IN" sz="2000" dirty="0" err="1" smtClean="0"/>
              <a:t>Emp</a:t>
            </a:r>
            <a:r>
              <a:rPr lang="en-IN" sz="2000" dirty="0" smtClean="0"/>
              <a:t> </a:t>
            </a:r>
            <a:r>
              <a:rPr lang="en-IN" sz="2000" dirty="0" err="1" smtClean="0"/>
              <a:t>mapRow</a:t>
            </a:r>
            <a:r>
              <a:rPr lang="en-IN" sz="2000" dirty="0" smtClean="0"/>
              <a:t>(</a:t>
            </a:r>
            <a:r>
              <a:rPr lang="en-IN" sz="2000" dirty="0" err="1" smtClean="0"/>
              <a:t>ResultSet</a:t>
            </a:r>
            <a:r>
              <a:rPr lang="en-IN" sz="2000" dirty="0" smtClean="0"/>
              <a:t> </a:t>
            </a:r>
            <a:r>
              <a:rPr lang="en-IN" sz="2000" dirty="0" err="1" smtClean="0"/>
              <a:t>resultSet</a:t>
            </a:r>
            <a:r>
              <a:rPr lang="en-IN" sz="2000" dirty="0" smtClean="0"/>
              <a:t>, </a:t>
            </a:r>
            <a:r>
              <a:rPr lang="en-IN" sz="2000" dirty="0" err="1" smtClean="0"/>
              <a:t>int</a:t>
            </a:r>
            <a:r>
              <a:rPr lang="en-IN" sz="2000" dirty="0" smtClean="0"/>
              <a:t> </a:t>
            </a:r>
            <a:r>
              <a:rPr lang="en-IN" sz="2000" dirty="0" err="1" smtClean="0"/>
              <a:t>i</a:t>
            </a:r>
            <a:r>
              <a:rPr lang="en-IN" sz="2000" dirty="0" smtClean="0"/>
              <a:t>) throws </a:t>
            </a:r>
            <a:r>
              <a:rPr lang="en-IN" sz="2000" dirty="0" err="1" smtClean="0"/>
              <a:t>SQLException</a:t>
            </a:r>
            <a:r>
              <a:rPr lang="en-IN" sz="2000" dirty="0" smtClean="0"/>
              <a:t> {</a:t>
            </a:r>
          </a:p>
          <a:p>
            <a:pPr>
              <a:buNone/>
            </a:pPr>
            <a:r>
              <a:rPr lang="en-IN" sz="2000" dirty="0" smtClean="0"/>
              <a:t>                </a:t>
            </a:r>
            <a:r>
              <a:rPr lang="en-IN" sz="2000" dirty="0" err="1" smtClean="0"/>
              <a:t>Emp</a:t>
            </a:r>
            <a:r>
              <a:rPr lang="en-IN" sz="2000" dirty="0" smtClean="0"/>
              <a:t> </a:t>
            </a:r>
            <a:r>
              <a:rPr lang="en-IN" sz="2000" dirty="0" err="1" smtClean="0"/>
              <a:t>emp</a:t>
            </a:r>
            <a:r>
              <a:rPr lang="en-IN" sz="2000" dirty="0" smtClean="0"/>
              <a:t> = new </a:t>
            </a:r>
            <a:r>
              <a:rPr lang="en-IN" sz="2000" dirty="0" err="1" smtClean="0"/>
              <a:t>Emp</a:t>
            </a:r>
            <a:r>
              <a:rPr lang="en-IN" sz="2000" dirty="0" smtClean="0"/>
              <a:t>();</a:t>
            </a:r>
          </a:p>
          <a:p>
            <a:pPr>
              <a:buNone/>
            </a:pPr>
            <a:r>
              <a:rPr lang="en-IN" sz="2000" dirty="0" smtClean="0"/>
              <a:t>                </a:t>
            </a:r>
            <a:r>
              <a:rPr lang="en-IN" sz="2000" dirty="0" err="1" smtClean="0"/>
              <a:t>emp.setEno</a:t>
            </a:r>
            <a:r>
              <a:rPr lang="en-IN" sz="2000" dirty="0" smtClean="0"/>
              <a:t>(</a:t>
            </a:r>
            <a:r>
              <a:rPr lang="en-IN" sz="2000" dirty="0" err="1" smtClean="0"/>
              <a:t>resultSet.getInt</a:t>
            </a:r>
            <a:r>
              <a:rPr lang="en-IN" sz="2000" dirty="0" smtClean="0"/>
              <a:t>(1));</a:t>
            </a:r>
          </a:p>
          <a:p>
            <a:pPr>
              <a:buNone/>
            </a:pPr>
            <a:r>
              <a:rPr lang="en-IN" sz="2000" dirty="0" smtClean="0"/>
              <a:t>                </a:t>
            </a:r>
            <a:r>
              <a:rPr lang="en-IN" sz="2000" dirty="0" err="1" smtClean="0"/>
              <a:t>emp.setEname</a:t>
            </a:r>
            <a:r>
              <a:rPr lang="en-IN" sz="2000" dirty="0" smtClean="0"/>
              <a:t>(</a:t>
            </a:r>
            <a:r>
              <a:rPr lang="en-IN" sz="2000" dirty="0" err="1" smtClean="0"/>
              <a:t>resultSet.getString</a:t>
            </a:r>
            <a:r>
              <a:rPr lang="en-IN" sz="2000" dirty="0" smtClean="0"/>
              <a:t>(2));</a:t>
            </a:r>
          </a:p>
          <a:p>
            <a:pPr>
              <a:buNone/>
            </a:pPr>
            <a:r>
              <a:rPr lang="en-IN" sz="2000" dirty="0" smtClean="0"/>
              <a:t>                </a:t>
            </a:r>
            <a:r>
              <a:rPr lang="en-IN" sz="2000" dirty="0" err="1" smtClean="0"/>
              <a:t>emp.setSal</a:t>
            </a:r>
            <a:r>
              <a:rPr lang="en-IN" sz="2000" dirty="0" smtClean="0"/>
              <a:t>(</a:t>
            </a:r>
            <a:r>
              <a:rPr lang="en-IN" sz="2000" dirty="0" err="1" smtClean="0"/>
              <a:t>resultSet.getDouble</a:t>
            </a:r>
            <a:r>
              <a:rPr lang="en-IN" sz="2000" dirty="0" smtClean="0"/>
              <a:t>(3));</a:t>
            </a:r>
          </a:p>
          <a:p>
            <a:pPr>
              <a:buNone/>
            </a:pPr>
            <a:r>
              <a:rPr lang="en-IN" sz="2000" dirty="0" smtClean="0"/>
              <a:t>                </a:t>
            </a:r>
            <a:r>
              <a:rPr lang="en-IN" sz="2000" dirty="0" err="1" smtClean="0"/>
              <a:t>emp.setComm</a:t>
            </a:r>
            <a:r>
              <a:rPr lang="en-IN" sz="2000" dirty="0" smtClean="0"/>
              <a:t>(</a:t>
            </a:r>
            <a:r>
              <a:rPr lang="en-IN" sz="2000" dirty="0" err="1" smtClean="0"/>
              <a:t>resultSet.getDouble</a:t>
            </a:r>
            <a:r>
              <a:rPr lang="en-IN" sz="2000" dirty="0" smtClean="0"/>
              <a:t>(4));</a:t>
            </a:r>
          </a:p>
          <a:p>
            <a:pPr>
              <a:buNone/>
            </a:pPr>
            <a:r>
              <a:rPr lang="en-IN" sz="2000" dirty="0" smtClean="0"/>
              <a:t>                </a:t>
            </a:r>
            <a:r>
              <a:rPr lang="en-IN" sz="2000" dirty="0" err="1" smtClean="0"/>
              <a:t>emp.setJob</a:t>
            </a:r>
            <a:r>
              <a:rPr lang="en-IN" sz="2000" dirty="0" smtClean="0"/>
              <a:t>(</a:t>
            </a:r>
            <a:r>
              <a:rPr lang="en-IN" sz="2000" dirty="0" err="1" smtClean="0"/>
              <a:t>resultSet.getString</a:t>
            </a:r>
            <a:r>
              <a:rPr lang="en-IN" sz="2000" dirty="0" smtClean="0"/>
              <a:t>(5));</a:t>
            </a:r>
          </a:p>
          <a:p>
            <a:pPr>
              <a:buNone/>
            </a:pPr>
            <a:r>
              <a:rPr lang="en-IN" sz="2000" dirty="0" smtClean="0"/>
              <a:t>                return </a:t>
            </a:r>
            <a:r>
              <a:rPr lang="en-IN" sz="2000" dirty="0" err="1" smtClean="0"/>
              <a:t>emp</a:t>
            </a:r>
            <a:r>
              <a:rPr lang="en-IN" sz="2000" dirty="0" smtClean="0"/>
              <a:t>;</a:t>
            </a:r>
          </a:p>
          <a:p>
            <a:pPr>
              <a:buNone/>
            </a:pPr>
            <a:r>
              <a:rPr lang="en-IN" sz="2000" dirty="0" smtClean="0"/>
              <a:t>            }</a:t>
            </a:r>
          </a:p>
          <a:p>
            <a:pPr>
              <a:buNone/>
            </a:pPr>
            <a:r>
              <a:rPr lang="en-IN" sz="2000" dirty="0" smtClean="0"/>
              <a:t>        });</a:t>
            </a:r>
          </a:p>
          <a:p>
            <a:pPr>
              <a:buNone/>
            </a:pPr>
            <a:r>
              <a:rPr lang="en-IN" sz="2000" dirty="0" smtClean="0"/>
              <a:t>        return list;</a:t>
            </a:r>
          </a:p>
          <a:p>
            <a:pPr>
              <a:buNone/>
            </a:pPr>
            <a:r>
              <a:rPr lang="en-IN" sz="2000" dirty="0" smtClean="0"/>
              <a:t>    }</a:t>
            </a: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a:buNone/>
            </a:pPr>
            <a:r>
              <a:rPr lang="en-US" sz="2000" b="1" dirty="0" err="1" smtClean="0">
                <a:solidFill>
                  <a:srgbClr val="00B0F0"/>
                </a:solidFill>
              </a:rPr>
              <a:t>BeanPropertyRowMapper</a:t>
            </a:r>
            <a:r>
              <a:rPr lang="en-US" sz="2000" b="1" dirty="0" smtClean="0">
                <a:solidFill>
                  <a:srgbClr val="00B0F0"/>
                </a:solidFill>
              </a:rPr>
              <a:t>:</a:t>
            </a:r>
          </a:p>
          <a:p>
            <a:pPr>
              <a:buNone/>
            </a:pPr>
            <a:r>
              <a:rPr lang="en-US" sz="2000" dirty="0" smtClean="0"/>
              <a:t> public </a:t>
            </a:r>
            <a:r>
              <a:rPr lang="en-US" sz="2000" dirty="0" err="1" smtClean="0"/>
              <a:t>Emp</a:t>
            </a:r>
            <a:r>
              <a:rPr lang="en-US" sz="2000" dirty="0" smtClean="0"/>
              <a:t> </a:t>
            </a:r>
            <a:r>
              <a:rPr lang="en-US" sz="2000" dirty="0" err="1" smtClean="0"/>
              <a:t>getEmp</a:t>
            </a:r>
            <a:r>
              <a:rPr lang="en-US" sz="2000" dirty="0" smtClean="0"/>
              <a:t>(</a:t>
            </a:r>
            <a:r>
              <a:rPr lang="en-US" sz="2000" dirty="0" err="1" smtClean="0"/>
              <a:t>int</a:t>
            </a:r>
            <a:r>
              <a:rPr lang="en-US" sz="2000" dirty="0" smtClean="0"/>
              <a:t> </a:t>
            </a:r>
            <a:r>
              <a:rPr lang="en-US" sz="2000" dirty="0" err="1" smtClean="0"/>
              <a:t>empno</a:t>
            </a:r>
            <a:r>
              <a:rPr lang="en-US" sz="2000" dirty="0" smtClean="0"/>
              <a:t>) throws </a:t>
            </a:r>
            <a:r>
              <a:rPr lang="en-US" sz="2000" dirty="0" err="1" smtClean="0"/>
              <a:t>DataAccessException</a:t>
            </a:r>
            <a:r>
              <a:rPr lang="en-US" sz="2000" dirty="0" smtClean="0"/>
              <a:t> {</a:t>
            </a:r>
          </a:p>
          <a:p>
            <a:pPr>
              <a:buNone/>
            </a:pPr>
            <a:r>
              <a:rPr lang="en-US" sz="2000" dirty="0" smtClean="0"/>
              <a:t>        </a:t>
            </a:r>
            <a:r>
              <a:rPr lang="en-US" sz="2000" dirty="0" err="1" smtClean="0"/>
              <a:t>System.out.println</a:t>
            </a:r>
            <a:r>
              <a:rPr lang="en-US" sz="2000" dirty="0" smtClean="0"/>
              <a:t>("</a:t>
            </a:r>
            <a:r>
              <a:rPr lang="en-US" sz="2000" dirty="0" err="1" smtClean="0"/>
              <a:t>emp</a:t>
            </a:r>
            <a:r>
              <a:rPr lang="en-US" sz="2000" dirty="0" smtClean="0"/>
              <a:t> no in </a:t>
            </a:r>
            <a:r>
              <a:rPr lang="en-US" sz="2000" dirty="0" err="1" smtClean="0"/>
              <a:t>daoimpl</a:t>
            </a:r>
            <a:r>
              <a:rPr lang="en-US" sz="2000" dirty="0" smtClean="0"/>
              <a:t>:" + </a:t>
            </a:r>
            <a:r>
              <a:rPr lang="en-US" sz="2000" dirty="0" err="1" smtClean="0"/>
              <a:t>empno</a:t>
            </a:r>
            <a:r>
              <a:rPr lang="en-US" sz="2000" dirty="0" smtClean="0"/>
              <a:t>);</a:t>
            </a:r>
          </a:p>
          <a:p>
            <a:pPr>
              <a:buNone/>
            </a:pPr>
            <a:r>
              <a:rPr lang="en-US" sz="2000" dirty="0" smtClean="0"/>
              <a:t>        return (</a:t>
            </a:r>
            <a:r>
              <a:rPr lang="en-US" sz="2000" dirty="0" err="1" smtClean="0"/>
              <a:t>Emp</a:t>
            </a:r>
            <a:r>
              <a:rPr lang="en-US" sz="2000" dirty="0" smtClean="0"/>
              <a:t>) </a:t>
            </a:r>
            <a:r>
              <a:rPr lang="en-US" sz="2000" dirty="0" err="1" smtClean="0"/>
              <a:t>getJdbcTemplate</a:t>
            </a:r>
            <a:r>
              <a:rPr lang="en-US" sz="2000" dirty="0" smtClean="0"/>
              <a:t>().query("select </a:t>
            </a:r>
            <a:r>
              <a:rPr lang="en-US" sz="2000" dirty="0" err="1" smtClean="0"/>
              <a:t>eno,ename,sal,comm,job</a:t>
            </a:r>
            <a:r>
              <a:rPr lang="en-US" sz="2000" dirty="0" smtClean="0"/>
              <a:t> 	from </a:t>
            </a:r>
            <a:r>
              <a:rPr lang="en-US" sz="2000" dirty="0" err="1" smtClean="0"/>
              <a:t>emp</a:t>
            </a:r>
            <a:r>
              <a:rPr lang="en-US" sz="2000" dirty="0" smtClean="0"/>
              <a:t> where </a:t>
            </a:r>
            <a:r>
              <a:rPr lang="en-US" sz="2000" dirty="0" err="1" smtClean="0"/>
              <a:t>eno</a:t>
            </a:r>
            <a:r>
              <a:rPr lang="en-US" sz="2000" dirty="0" smtClean="0"/>
              <a:t>=?",</a:t>
            </a:r>
          </a:p>
          <a:p>
            <a:pPr>
              <a:buNone/>
            </a:pPr>
            <a:r>
              <a:rPr lang="en-US" sz="2000" dirty="0" smtClean="0"/>
              <a:t>                new Object[] {</a:t>
            </a:r>
            <a:r>
              <a:rPr lang="en-US" sz="2000" dirty="0" err="1" smtClean="0"/>
              <a:t>empno</a:t>
            </a:r>
            <a:r>
              <a:rPr lang="en-US" sz="2000" dirty="0" smtClean="0"/>
              <a:t> },new 		</a:t>
            </a:r>
            <a:r>
              <a:rPr lang="en-US" sz="2000" dirty="0" err="1" smtClean="0"/>
              <a:t>BeanPropertyRowMapper</a:t>
            </a:r>
            <a:r>
              <a:rPr lang="en-US" sz="2000" dirty="0" smtClean="0"/>
              <a:t>(</a:t>
            </a:r>
            <a:r>
              <a:rPr lang="en-US" sz="2000" dirty="0" err="1" smtClean="0"/>
              <a:t>Emp.class</a:t>
            </a:r>
            <a:r>
              <a:rPr lang="en-US" sz="2000" dirty="0" smtClean="0"/>
              <a:t>)).get(0);</a:t>
            </a:r>
          </a:p>
          <a:p>
            <a:pPr>
              <a:buNone/>
            </a:pPr>
            <a:r>
              <a:rPr lang="en-US" sz="2000" dirty="0" smtClean="0"/>
              <a:t>  }</a:t>
            </a:r>
          </a:p>
          <a:p>
            <a:pPr>
              <a:buNone/>
            </a:pPr>
            <a:r>
              <a:rPr lang="en-US" sz="2000" dirty="0" smtClean="0"/>
              <a:t>Example:</a:t>
            </a:r>
          </a:p>
          <a:p>
            <a:pPr>
              <a:buNone/>
            </a:pPr>
            <a:r>
              <a:rPr lang="en-IN" sz="2000" dirty="0" err="1" smtClean="0"/>
              <a:t>int</a:t>
            </a:r>
            <a:r>
              <a:rPr lang="en-IN" sz="2000" dirty="0" smtClean="0"/>
              <a:t> </a:t>
            </a:r>
            <a:r>
              <a:rPr lang="en-IN" sz="2000" dirty="0" err="1" smtClean="0"/>
              <a:t>rowCount</a:t>
            </a:r>
            <a:r>
              <a:rPr lang="en-IN" sz="2000" dirty="0" smtClean="0"/>
              <a:t> = </a:t>
            </a:r>
            <a:r>
              <a:rPr lang="en-IN" sz="2000" dirty="0" err="1" smtClean="0"/>
              <a:t>this.jdbcTemplate.queryForInt</a:t>
            </a:r>
            <a:r>
              <a:rPr lang="en-IN" sz="2000" dirty="0" smtClean="0"/>
              <a:t>("select count(*) from </a:t>
            </a:r>
            <a:r>
              <a:rPr lang="en-IN" sz="2000" dirty="0" err="1" smtClean="0"/>
              <a:t>emp</a:t>
            </a:r>
            <a:r>
              <a:rPr lang="en-IN" sz="2000" dirty="0" smtClean="0"/>
              <a:t>");</a:t>
            </a:r>
          </a:p>
          <a:p>
            <a:pPr>
              <a:buNone/>
            </a:pPr>
            <a:r>
              <a:rPr lang="en-IN" sz="2000" dirty="0" err="1" smtClean="0"/>
              <a:t>int</a:t>
            </a:r>
            <a:r>
              <a:rPr lang="en-IN" sz="2000" dirty="0" smtClean="0"/>
              <a:t> </a:t>
            </a:r>
            <a:r>
              <a:rPr lang="en-IN" sz="2000" dirty="0" err="1" smtClean="0"/>
              <a:t>countOfActorsNamedJoe</a:t>
            </a:r>
            <a:r>
              <a:rPr lang="en-IN" sz="2000" dirty="0" smtClean="0"/>
              <a:t> = </a:t>
            </a:r>
            <a:r>
              <a:rPr lang="en-IN" sz="2000" dirty="0" err="1" smtClean="0"/>
              <a:t>this.jdbcTemplate.queryForInt</a:t>
            </a:r>
            <a:r>
              <a:rPr lang="en-IN" sz="2000" dirty="0" smtClean="0"/>
              <a:t>(</a:t>
            </a:r>
          </a:p>
          <a:p>
            <a:pPr>
              <a:buNone/>
            </a:pPr>
            <a:r>
              <a:rPr lang="en-IN" sz="2000" dirty="0" smtClean="0"/>
              <a:t>		"select count(*) from </a:t>
            </a:r>
            <a:r>
              <a:rPr lang="en-IN" sz="2000" dirty="0" err="1" smtClean="0"/>
              <a:t>emp</a:t>
            </a:r>
            <a:r>
              <a:rPr lang="en-IN" sz="2000" dirty="0" smtClean="0"/>
              <a:t> where </a:t>
            </a:r>
            <a:r>
              <a:rPr lang="en-IN" sz="2000" dirty="0" err="1" smtClean="0"/>
              <a:t>first_name</a:t>
            </a:r>
            <a:r>
              <a:rPr lang="en-IN" sz="2000" dirty="0" smtClean="0"/>
              <a:t> = ?", "</a:t>
            </a:r>
            <a:r>
              <a:rPr lang="en-IN" sz="2000" dirty="0" err="1" smtClean="0"/>
              <a:t>Rao</a:t>
            </a:r>
            <a:r>
              <a:rPr lang="en-IN" sz="2000" dirty="0" smtClean="0"/>
              <a:t>");</a:t>
            </a:r>
          </a:p>
          <a:p>
            <a:pPr>
              <a:buNone/>
            </a:pPr>
            <a:r>
              <a:rPr lang="en-IN" sz="2000" dirty="0" smtClean="0"/>
              <a:t>String </a:t>
            </a:r>
            <a:r>
              <a:rPr lang="en-IN" sz="2000" dirty="0" err="1" smtClean="0"/>
              <a:t>lastName</a:t>
            </a:r>
            <a:r>
              <a:rPr lang="en-IN" sz="2000" dirty="0" smtClean="0"/>
              <a:t> = </a:t>
            </a:r>
            <a:r>
              <a:rPr lang="en-IN" sz="2000" dirty="0" err="1" smtClean="0"/>
              <a:t>this.jdbcTemplate.queryForObject</a:t>
            </a:r>
            <a:r>
              <a:rPr lang="en-IN" sz="2000" dirty="0" smtClean="0"/>
              <a:t>(</a:t>
            </a:r>
          </a:p>
          <a:p>
            <a:pPr>
              <a:buNone/>
            </a:pPr>
            <a:r>
              <a:rPr lang="en-IN" sz="2000" dirty="0" smtClean="0"/>
              <a:t>		"select </a:t>
            </a:r>
            <a:r>
              <a:rPr lang="en-IN" sz="2000" dirty="0" err="1" smtClean="0"/>
              <a:t>last_name</a:t>
            </a:r>
            <a:r>
              <a:rPr lang="en-IN" sz="2000" dirty="0" smtClean="0"/>
              <a:t> from </a:t>
            </a:r>
            <a:r>
              <a:rPr lang="en-IN" sz="2000" dirty="0" err="1" smtClean="0"/>
              <a:t>emp</a:t>
            </a:r>
            <a:r>
              <a:rPr lang="en-IN" sz="2000" dirty="0" smtClean="0"/>
              <a:t> where </a:t>
            </a:r>
            <a:r>
              <a:rPr lang="en-IN" sz="2000" dirty="0" err="1" smtClean="0"/>
              <a:t>empno</a:t>
            </a:r>
            <a:r>
              <a:rPr lang="en-IN" sz="2000" dirty="0" smtClean="0"/>
              <a:t> = ?",</a:t>
            </a:r>
          </a:p>
          <a:p>
            <a:pPr>
              <a:buNone/>
            </a:pPr>
            <a:r>
              <a:rPr lang="en-IN" sz="2000" dirty="0" smtClean="0"/>
              <a:t>		new Object[]{19}, </a:t>
            </a:r>
            <a:r>
              <a:rPr lang="en-IN" sz="2000" dirty="0" err="1" smtClean="0"/>
              <a:t>String.class</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000" b="1" u="sng" dirty="0" smtClean="0">
                <a:solidFill>
                  <a:srgbClr val="00B0F0"/>
                </a:solidFill>
              </a:rPr>
              <a:t>Batch Updates using JdbcTemplate:</a:t>
            </a:r>
          </a:p>
          <a:p>
            <a:pPr>
              <a:buNone/>
            </a:pPr>
            <a:r>
              <a:rPr lang="en-US" sz="2000" dirty="0" smtClean="0"/>
              <a:t>	JdbcTemplate  includes two overloaded </a:t>
            </a:r>
            <a:r>
              <a:rPr lang="en-US" sz="2000" dirty="0" err="1" smtClean="0"/>
              <a:t>batchUpdate</a:t>
            </a:r>
            <a:r>
              <a:rPr lang="en-US" sz="2000" dirty="0" smtClean="0"/>
              <a:t>() methods in support of this feature.</a:t>
            </a:r>
          </a:p>
          <a:p>
            <a:pPr>
              <a:buNone/>
            </a:pPr>
            <a:r>
              <a:rPr lang="en-US" sz="2000" dirty="0" smtClean="0"/>
              <a:t>	one for </a:t>
            </a:r>
            <a:r>
              <a:rPr lang="en-US" sz="2000" dirty="0" err="1" smtClean="0"/>
              <a:t>eqecuting</a:t>
            </a:r>
            <a:r>
              <a:rPr lang="en-US" sz="2000" dirty="0" smtClean="0"/>
              <a:t> a batch of SQL statements using JDBC Statement and the other for executing the SQL statement for multiple times with different parameters using </a:t>
            </a:r>
            <a:r>
              <a:rPr lang="en-US" sz="2000" dirty="0" err="1" smtClean="0"/>
              <a:t>PreparedStatement</a:t>
            </a:r>
            <a:r>
              <a:rPr lang="en-US" sz="2000" dirty="0" smtClean="0"/>
              <a:t>.</a:t>
            </a:r>
          </a:p>
          <a:p>
            <a:pPr>
              <a:buNone/>
            </a:pPr>
            <a:r>
              <a:rPr lang="en-US" sz="2000" dirty="0" smtClean="0"/>
              <a:t>	The method signature of these two methods are shown below.</a:t>
            </a:r>
          </a:p>
          <a:p>
            <a:pPr>
              <a:buNone/>
            </a:pPr>
            <a:r>
              <a:rPr lang="en-US" sz="2000" dirty="0" smtClean="0"/>
              <a:t>	</a:t>
            </a:r>
            <a:r>
              <a:rPr lang="en-IN" sz="2000" dirty="0" smtClean="0">
                <a:solidFill>
                  <a:srgbClr val="00B0F0"/>
                </a:solidFill>
              </a:rPr>
              <a:t>Public </a:t>
            </a:r>
            <a:r>
              <a:rPr lang="en-IN" sz="2000" dirty="0" err="1" smtClean="0">
                <a:solidFill>
                  <a:srgbClr val="00B0F0"/>
                </a:solidFill>
              </a:rPr>
              <a:t>int</a:t>
            </a:r>
            <a:r>
              <a:rPr lang="en-IN" sz="2000" dirty="0" smtClean="0">
                <a:solidFill>
                  <a:srgbClr val="00B0F0"/>
                </a:solidFill>
              </a:rPr>
              <a:t>[] </a:t>
            </a:r>
            <a:r>
              <a:rPr lang="en-IN" sz="2000" dirty="0" err="1" smtClean="0">
                <a:solidFill>
                  <a:srgbClr val="00B0F0"/>
                </a:solidFill>
              </a:rPr>
              <a:t>batchUpdate</a:t>
            </a:r>
            <a:r>
              <a:rPr lang="en-IN" sz="2000" dirty="0" smtClean="0">
                <a:solidFill>
                  <a:srgbClr val="00B0F0"/>
                </a:solidFill>
              </a:rPr>
              <a:t>(String[] </a:t>
            </a:r>
            <a:r>
              <a:rPr lang="en-IN" sz="2000" dirty="0" err="1" smtClean="0">
                <a:solidFill>
                  <a:srgbClr val="00B0F0"/>
                </a:solidFill>
              </a:rPr>
              <a:t>sql</a:t>
            </a:r>
            <a:r>
              <a:rPr lang="en-IN" sz="2000" dirty="0" smtClean="0">
                <a:solidFill>
                  <a:srgbClr val="00B0F0"/>
                </a:solidFill>
              </a:rPr>
              <a:t>) throws </a:t>
            </a:r>
            <a:r>
              <a:rPr lang="en-IN" sz="2000" dirty="0" err="1" smtClean="0">
                <a:solidFill>
                  <a:srgbClr val="00B0F0"/>
                </a:solidFill>
              </a:rPr>
              <a:t>DataAcessException</a:t>
            </a:r>
            <a:endParaRPr lang="en-IN" sz="2000" dirty="0" smtClean="0">
              <a:solidFill>
                <a:srgbClr val="00B0F0"/>
              </a:solidFill>
            </a:endParaRPr>
          </a:p>
          <a:p>
            <a:pPr>
              <a:buNone/>
            </a:pPr>
            <a:r>
              <a:rPr lang="en-US" sz="2000" dirty="0" smtClean="0"/>
              <a:t>	Example:</a:t>
            </a:r>
          </a:p>
          <a:p>
            <a:pPr>
              <a:buNone/>
            </a:pPr>
            <a:r>
              <a:rPr lang="en-US" sz="2000" dirty="0" smtClean="0"/>
              <a:t>	</a:t>
            </a:r>
            <a:r>
              <a:rPr lang="en-US" sz="2000" dirty="0" err="1" smtClean="0"/>
              <a:t>jdbcTemplate.batchUpdate</a:t>
            </a:r>
            <a:r>
              <a:rPr lang="en-US" sz="2000" dirty="0" smtClean="0"/>
              <a:t>(new String[]{</a:t>
            </a:r>
          </a:p>
          <a:p>
            <a:pPr>
              <a:buNone/>
            </a:pPr>
            <a:r>
              <a:rPr lang="en-US" sz="2000" dirty="0" smtClean="0"/>
              <a:t>		“update </a:t>
            </a:r>
            <a:r>
              <a:rPr lang="en-US" sz="2000" dirty="0" err="1" smtClean="0"/>
              <a:t>emp</a:t>
            </a:r>
            <a:r>
              <a:rPr lang="en-US" sz="2000" dirty="0" smtClean="0"/>
              <a:t> set </a:t>
            </a:r>
            <a:r>
              <a:rPr lang="en-US" sz="2000" dirty="0" err="1" smtClean="0"/>
              <a:t>sal</a:t>
            </a:r>
            <a:r>
              <a:rPr lang="en-US" sz="2000" dirty="0" smtClean="0"/>
              <a:t>=</a:t>
            </a:r>
            <a:r>
              <a:rPr lang="en-US" sz="2000" dirty="0" err="1" smtClean="0"/>
              <a:t>sal</a:t>
            </a:r>
            <a:r>
              <a:rPr lang="en-US" sz="2000" dirty="0" smtClean="0"/>
              <a:t>*1.2 where </a:t>
            </a:r>
            <a:r>
              <a:rPr lang="en-US" sz="2000" dirty="0" err="1" smtClean="0"/>
              <a:t>empno</a:t>
            </a:r>
            <a:r>
              <a:rPr lang="en-US" sz="2000" dirty="0" smtClean="0"/>
              <a:t>=19”,</a:t>
            </a:r>
          </a:p>
          <a:p>
            <a:pPr>
              <a:buNone/>
            </a:pPr>
            <a:r>
              <a:rPr lang="en-US" sz="2000" dirty="0" smtClean="0"/>
              <a:t>		 “update </a:t>
            </a:r>
            <a:r>
              <a:rPr lang="en-US" sz="2000" dirty="0" err="1" smtClean="0"/>
              <a:t>emp</a:t>
            </a:r>
            <a:r>
              <a:rPr lang="en-US" sz="2000" dirty="0" smtClean="0"/>
              <a:t> set </a:t>
            </a:r>
            <a:r>
              <a:rPr lang="en-US" sz="2000" dirty="0" err="1" smtClean="0"/>
              <a:t>sal</a:t>
            </a:r>
            <a:r>
              <a:rPr lang="en-US" sz="2000" dirty="0" smtClean="0"/>
              <a:t>=</a:t>
            </a:r>
            <a:r>
              <a:rPr lang="en-US" sz="2000" dirty="0" err="1" smtClean="0"/>
              <a:t>sal</a:t>
            </a:r>
            <a:r>
              <a:rPr lang="en-US" sz="2000" dirty="0" smtClean="0"/>
              <a:t>*1.1 where </a:t>
            </a:r>
            <a:r>
              <a:rPr lang="en-US" sz="2000" dirty="0" err="1" smtClean="0"/>
              <a:t>empno</a:t>
            </a:r>
            <a:r>
              <a:rPr lang="en-US" sz="2000" dirty="0" smtClean="0"/>
              <a:t>=19”,</a:t>
            </a:r>
          </a:p>
          <a:p>
            <a:pPr>
              <a:buNone/>
            </a:pPr>
            <a:r>
              <a:rPr lang="en-US" sz="2000" dirty="0" smtClean="0"/>
              <a:t>		“update dept set loc=‘Bangalore’ where </a:t>
            </a:r>
            <a:r>
              <a:rPr lang="en-US" sz="2000" dirty="0" err="1" smtClean="0"/>
              <a:t>deptno</a:t>
            </a:r>
            <a:r>
              <a:rPr lang="en-US" sz="2000" dirty="0" smtClean="0"/>
              <a:t>=10”</a:t>
            </a:r>
          </a:p>
          <a:p>
            <a:pPr>
              <a:buNone/>
            </a:pPr>
            <a:r>
              <a:rPr lang="en-US" sz="2000" dirty="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sz="2000" dirty="0" smtClean="0">
                <a:solidFill>
                  <a:srgbClr val="00B0F0"/>
                </a:solidFill>
              </a:rPr>
              <a:t>Public </a:t>
            </a:r>
            <a:r>
              <a:rPr lang="en-US" sz="2000" dirty="0" err="1" smtClean="0">
                <a:solidFill>
                  <a:srgbClr val="00B0F0"/>
                </a:solidFill>
              </a:rPr>
              <a:t>int</a:t>
            </a:r>
            <a:r>
              <a:rPr lang="en-US" sz="2000" dirty="0" smtClean="0">
                <a:solidFill>
                  <a:srgbClr val="00B0F0"/>
                </a:solidFill>
              </a:rPr>
              <a:t>[] </a:t>
            </a:r>
            <a:r>
              <a:rPr lang="en-US" sz="2000" dirty="0" err="1" smtClean="0">
                <a:solidFill>
                  <a:srgbClr val="00B0F0"/>
                </a:solidFill>
              </a:rPr>
              <a:t>batchUpdate</a:t>
            </a:r>
            <a:r>
              <a:rPr lang="en-US" sz="2000" dirty="0" smtClean="0">
                <a:solidFill>
                  <a:srgbClr val="00B0F0"/>
                </a:solidFill>
              </a:rPr>
              <a:t>(String </a:t>
            </a:r>
            <a:r>
              <a:rPr lang="en-US" sz="2000" dirty="0" err="1" smtClean="0">
                <a:solidFill>
                  <a:srgbClr val="00B0F0"/>
                </a:solidFill>
              </a:rPr>
              <a:t>sql,BatchPreparedStatementSetter</a:t>
            </a:r>
            <a:r>
              <a:rPr lang="en-US" sz="2000" dirty="0" smtClean="0">
                <a:solidFill>
                  <a:srgbClr val="00B0F0"/>
                </a:solidFill>
              </a:rPr>
              <a:t> </a:t>
            </a:r>
            <a:r>
              <a:rPr lang="en-US" sz="2000" dirty="0" err="1" smtClean="0">
                <a:solidFill>
                  <a:srgbClr val="00B0F0"/>
                </a:solidFill>
              </a:rPr>
              <a:t>bpss</a:t>
            </a:r>
            <a:r>
              <a:rPr lang="en-US" sz="2000" dirty="0" smtClean="0">
                <a:solidFill>
                  <a:srgbClr val="00B0F0"/>
                </a:solidFill>
              </a:rPr>
              <a:t>) throws </a:t>
            </a:r>
            <a:r>
              <a:rPr lang="en-US" sz="2000" dirty="0" err="1" smtClean="0">
                <a:solidFill>
                  <a:srgbClr val="00B0F0"/>
                </a:solidFill>
              </a:rPr>
              <a:t>DataAcessException</a:t>
            </a:r>
            <a:endParaRPr lang="en-US" sz="2000" dirty="0" smtClean="0">
              <a:solidFill>
                <a:srgbClr val="00B0F0"/>
              </a:solidFill>
            </a:endParaRPr>
          </a:p>
          <a:p>
            <a:pPr>
              <a:buNone/>
            </a:pPr>
            <a:r>
              <a:rPr lang="en-US" sz="2000" dirty="0" smtClean="0"/>
              <a:t>Example:</a:t>
            </a:r>
          </a:p>
          <a:p>
            <a:pPr>
              <a:buNone/>
            </a:pPr>
            <a:r>
              <a:rPr lang="en-US" sz="2000" dirty="0" err="1" smtClean="0"/>
              <a:t>jdbcTemplate.batchUpdate</a:t>
            </a:r>
            <a:r>
              <a:rPr lang="en-US" sz="2000" dirty="0" smtClean="0"/>
              <a:t>(“update </a:t>
            </a:r>
            <a:r>
              <a:rPr lang="en-US" sz="2000" dirty="0" err="1" smtClean="0"/>
              <a:t>emp</a:t>
            </a:r>
            <a:r>
              <a:rPr lang="en-US" sz="2000" dirty="0" smtClean="0"/>
              <a:t> set </a:t>
            </a:r>
            <a:r>
              <a:rPr lang="en-US" sz="2000" dirty="0" err="1" smtClean="0"/>
              <a:t>sal</a:t>
            </a:r>
            <a:r>
              <a:rPr lang="en-US" sz="2000" dirty="0" smtClean="0"/>
              <a:t>*=? where </a:t>
            </a:r>
            <a:r>
              <a:rPr lang="en-US" sz="2000" dirty="0" err="1" smtClean="0"/>
              <a:t>empno</a:t>
            </a:r>
            <a:r>
              <a:rPr lang="en-US" sz="2000" dirty="0" smtClean="0"/>
              <a:t>=?”,</a:t>
            </a:r>
          </a:p>
          <a:p>
            <a:pPr>
              <a:buNone/>
            </a:pPr>
            <a:r>
              <a:rPr lang="en-US" sz="2000" dirty="0" smtClean="0"/>
              <a:t>	new </a:t>
            </a:r>
            <a:r>
              <a:rPr lang="en-US" sz="2000" dirty="0" err="1" smtClean="0"/>
              <a:t>BatchPreparedStatementSetter</a:t>
            </a:r>
            <a:r>
              <a:rPr lang="en-US" sz="2000" dirty="0" smtClean="0"/>
              <a:t>(){</a:t>
            </a:r>
          </a:p>
          <a:p>
            <a:pPr>
              <a:buNone/>
            </a:pPr>
            <a:r>
              <a:rPr lang="en-US" sz="2000" dirty="0" smtClean="0"/>
              <a:t>		public </a:t>
            </a:r>
            <a:r>
              <a:rPr lang="en-US" sz="2000" dirty="0" err="1" smtClean="0"/>
              <a:t>int</a:t>
            </a:r>
            <a:r>
              <a:rPr lang="en-US" sz="2000" dirty="0" smtClean="0"/>
              <a:t> </a:t>
            </a:r>
            <a:r>
              <a:rPr lang="en-US" sz="2000" dirty="0" err="1" smtClean="0"/>
              <a:t>getBatchSize</a:t>
            </a:r>
            <a:r>
              <a:rPr lang="en-US" sz="2000" dirty="0" smtClean="0"/>
              <a:t>(){return 2;}</a:t>
            </a:r>
          </a:p>
          <a:p>
            <a:pPr>
              <a:buNone/>
            </a:pPr>
            <a:r>
              <a:rPr lang="en-US" sz="2000" dirty="0" smtClean="0"/>
              <a:t>		public void </a:t>
            </a:r>
            <a:r>
              <a:rPr lang="en-US" sz="2000" dirty="0" err="1" smtClean="0"/>
              <a:t>setValues</a:t>
            </a:r>
            <a:r>
              <a:rPr lang="en-US" sz="2000" dirty="0" smtClean="0"/>
              <a:t>(</a:t>
            </a:r>
            <a:r>
              <a:rPr lang="en-US" sz="2000" dirty="0" err="1" smtClean="0"/>
              <a:t>PreparedStatement</a:t>
            </a:r>
            <a:r>
              <a:rPr lang="en-US" sz="2000" dirty="0" smtClean="0"/>
              <a:t> </a:t>
            </a:r>
            <a:r>
              <a:rPr lang="en-US" sz="2000" dirty="0" err="1" smtClean="0"/>
              <a:t>ps</a:t>
            </a:r>
            <a:r>
              <a:rPr lang="en-US" sz="2000" dirty="0" smtClean="0"/>
              <a:t>, </a:t>
            </a:r>
            <a:r>
              <a:rPr lang="en-US" sz="2000" dirty="0" err="1" smtClean="0"/>
              <a:t>int</a:t>
            </a:r>
            <a:r>
              <a:rPr lang="en-US" sz="2000" dirty="0" smtClean="0"/>
              <a:t> </a:t>
            </a:r>
            <a:r>
              <a:rPr lang="en-US" sz="2000" dirty="0" err="1" smtClean="0"/>
              <a:t>i</a:t>
            </a:r>
            <a:r>
              <a:rPr lang="en-US" sz="2000" dirty="0" smtClean="0"/>
              <a:t>){</a:t>
            </a:r>
          </a:p>
          <a:p>
            <a:pPr>
              <a:buNone/>
            </a:pPr>
            <a:r>
              <a:rPr lang="en-US" sz="2000" dirty="0" smtClean="0"/>
              <a:t>			if(</a:t>
            </a:r>
            <a:r>
              <a:rPr lang="en-US" sz="2000" dirty="0" err="1" smtClean="0"/>
              <a:t>i</a:t>
            </a:r>
            <a:r>
              <a:rPr lang="en-US" sz="2000" dirty="0" smtClean="0"/>
              <a:t>==1){</a:t>
            </a:r>
          </a:p>
          <a:p>
            <a:pPr>
              <a:buNone/>
            </a:pPr>
            <a:r>
              <a:rPr lang="en-US" sz="2000" dirty="0" smtClean="0"/>
              <a:t>				</a:t>
            </a:r>
            <a:r>
              <a:rPr lang="en-US" sz="2000" dirty="0" err="1" smtClean="0"/>
              <a:t>ps.setDouble</a:t>
            </a:r>
            <a:r>
              <a:rPr lang="en-US" sz="2000" dirty="0" smtClean="0"/>
              <a:t>(1,1.3);</a:t>
            </a:r>
          </a:p>
          <a:p>
            <a:pPr>
              <a:buNone/>
            </a:pPr>
            <a:r>
              <a:rPr lang="en-US" sz="2000" dirty="0" smtClean="0"/>
              <a:t>				</a:t>
            </a:r>
            <a:r>
              <a:rPr lang="en-US" sz="2000" dirty="0" err="1" smtClean="0"/>
              <a:t>ps.setInt</a:t>
            </a:r>
            <a:r>
              <a:rPr lang="en-US" sz="2000" dirty="0" smtClean="0"/>
              <a:t>(2,19);</a:t>
            </a:r>
          </a:p>
          <a:p>
            <a:pPr>
              <a:buNone/>
            </a:pPr>
            <a:r>
              <a:rPr lang="en-US" sz="2000" dirty="0" smtClean="0"/>
              <a:t>			}else{</a:t>
            </a:r>
          </a:p>
          <a:p>
            <a:pPr>
              <a:buNone/>
            </a:pPr>
            <a:r>
              <a:rPr lang="en-US" sz="2000" dirty="0" smtClean="0"/>
              <a:t>				</a:t>
            </a:r>
            <a:r>
              <a:rPr lang="en-US" sz="2000" dirty="0" err="1" smtClean="0"/>
              <a:t>ps.setDouble</a:t>
            </a:r>
            <a:r>
              <a:rPr lang="en-US" sz="2000" dirty="0" smtClean="0"/>
              <a:t>(1,1.1);</a:t>
            </a:r>
          </a:p>
          <a:p>
            <a:pPr>
              <a:buNone/>
            </a:pPr>
            <a:r>
              <a:rPr lang="en-US" sz="2000" dirty="0" smtClean="0"/>
              <a:t>				</a:t>
            </a:r>
            <a:r>
              <a:rPr lang="en-US" sz="2000" dirty="0" err="1" smtClean="0"/>
              <a:t>ps.setInt</a:t>
            </a:r>
            <a:r>
              <a:rPr lang="en-US" sz="2000" dirty="0" smtClean="0"/>
              <a:t>(2,9);</a:t>
            </a:r>
          </a:p>
          <a:p>
            <a:pPr>
              <a:buNone/>
            </a:pPr>
            <a:r>
              <a:rPr lang="en-US" sz="2000" dirty="0" smtClean="0"/>
              <a:t>			}</a:t>
            </a:r>
          </a:p>
          <a:p>
            <a:pPr>
              <a:buNone/>
            </a:pPr>
            <a:r>
              <a:rPr lang="en-US" sz="2000" dirty="0" smtClean="0"/>
              <a:t>		}</a:t>
            </a:r>
          </a:p>
          <a:p>
            <a:pPr>
              <a:buNone/>
            </a:pPr>
            <a:r>
              <a:rPr lang="en-US" sz="2000" dirty="0" smtClean="0"/>
              <a:t>	}</a:t>
            </a:r>
          </a:p>
          <a:p>
            <a:pPr>
              <a:buNone/>
            </a:pPr>
            <a:r>
              <a:rPr lang="en-US" sz="2000" dirty="0" smtClean="0"/>
              <a:t>)</a:t>
            </a:r>
            <a:endParaRPr lang="en-I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2200" b="1" dirty="0" smtClean="0"/>
              <a:t>JDBC’s exception hierarchy versus Spring’s data access exceptions </a:t>
            </a:r>
            <a:endParaRPr lang="en-IN" sz="2200" dirty="0"/>
          </a:p>
        </p:txBody>
      </p:sp>
      <p:pic>
        <p:nvPicPr>
          <p:cNvPr id="2051" name="Picture 3"/>
          <p:cNvPicPr>
            <a:picLocks noGrp="1" noChangeAspect="1" noChangeArrowheads="1"/>
          </p:cNvPicPr>
          <p:nvPr>
            <p:ph idx="1"/>
          </p:nvPr>
        </p:nvPicPr>
        <p:blipFill>
          <a:blip r:embed="rId2"/>
          <a:srcRect/>
          <a:stretch>
            <a:fillRect/>
          </a:stretch>
        </p:blipFill>
        <p:spPr bwMode="auto">
          <a:xfrm>
            <a:off x="1143000" y="1143001"/>
            <a:ext cx="71628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b="1" u="sng" dirty="0" smtClean="0"/>
              <a:t>Spring JdbcTemplate example using Annotation:</a:t>
            </a:r>
          </a:p>
          <a:p>
            <a:pPr>
              <a:buNone/>
            </a:pPr>
            <a:endParaRPr lang="en-US" sz="2000" b="1" dirty="0" smtClean="0"/>
          </a:p>
          <a:p>
            <a:pPr>
              <a:buNone/>
            </a:pPr>
            <a:r>
              <a:rPr lang="en-IN" sz="2000" dirty="0" smtClean="0"/>
              <a:t>public interface </a:t>
            </a:r>
            <a:r>
              <a:rPr lang="en-IN" sz="2000" dirty="0" err="1" smtClean="0"/>
              <a:t>EmpService</a:t>
            </a:r>
            <a:r>
              <a:rPr lang="en-IN" sz="2000" dirty="0" smtClean="0"/>
              <a:t> {</a:t>
            </a:r>
          </a:p>
          <a:p>
            <a:pPr>
              <a:buNone/>
            </a:pPr>
            <a:r>
              <a:rPr lang="en-IN" sz="2000" dirty="0" smtClean="0"/>
              <a:t>   public void </a:t>
            </a:r>
            <a:r>
              <a:rPr lang="en-IN" sz="2000" dirty="0" err="1" smtClean="0"/>
              <a:t>createEmp</a:t>
            </a:r>
            <a:r>
              <a:rPr lang="en-IN" sz="2000" dirty="0" smtClean="0"/>
              <a:t>(final </a:t>
            </a:r>
            <a:r>
              <a:rPr lang="en-IN" sz="2000" dirty="0" err="1" smtClean="0"/>
              <a:t>Emp</a:t>
            </a:r>
            <a:r>
              <a:rPr lang="en-IN" sz="2000" dirty="0" smtClean="0"/>
              <a:t> </a:t>
            </a:r>
            <a:r>
              <a:rPr lang="en-IN" sz="2000" dirty="0" err="1" smtClean="0"/>
              <a:t>emp</a:t>
            </a:r>
            <a:r>
              <a:rPr lang="en-IN" sz="2000" dirty="0" smtClean="0"/>
              <a:t>)throws </a:t>
            </a:r>
            <a:r>
              <a:rPr lang="en-IN" sz="2000" dirty="0" err="1" smtClean="0"/>
              <a:t>DataAccessException</a:t>
            </a:r>
            <a:r>
              <a:rPr lang="en-IN" sz="2000" dirty="0" smtClean="0"/>
              <a:t> ;</a:t>
            </a:r>
          </a:p>
          <a:p>
            <a:endParaRPr lang="en-IN" sz="2000" dirty="0" smtClean="0"/>
          </a:p>
          <a:p>
            <a:pPr>
              <a:buNone/>
            </a:pPr>
            <a:r>
              <a:rPr lang="en-IN" sz="2000" dirty="0" smtClean="0"/>
              <a:t>    public </a:t>
            </a:r>
            <a:r>
              <a:rPr lang="en-IN" sz="2000" dirty="0" err="1" smtClean="0"/>
              <a:t>int</a:t>
            </a:r>
            <a:r>
              <a:rPr lang="en-IN" sz="2000" dirty="0" smtClean="0"/>
              <a:t> </a:t>
            </a:r>
            <a:r>
              <a:rPr lang="en-IN" sz="2000" dirty="0" err="1" smtClean="0"/>
              <a:t>updateEmp</a:t>
            </a:r>
            <a:r>
              <a:rPr lang="en-IN" sz="2000" dirty="0" smtClean="0"/>
              <a:t>(final </a:t>
            </a:r>
            <a:r>
              <a:rPr lang="en-IN" sz="2000" dirty="0" err="1" smtClean="0"/>
              <a:t>Emp</a:t>
            </a:r>
            <a:r>
              <a:rPr lang="en-IN" sz="2000" dirty="0" smtClean="0"/>
              <a:t> </a:t>
            </a:r>
            <a:r>
              <a:rPr lang="en-IN" sz="2000" dirty="0" err="1" smtClean="0"/>
              <a:t>emp</a:t>
            </a:r>
            <a:r>
              <a:rPr lang="en-IN" sz="2000" dirty="0" smtClean="0"/>
              <a:t>)throws </a:t>
            </a:r>
            <a:r>
              <a:rPr lang="en-IN" sz="2000" dirty="0" err="1" smtClean="0"/>
              <a:t>DataAccessException</a:t>
            </a:r>
            <a:r>
              <a:rPr lang="en-IN" sz="2000" dirty="0" smtClean="0"/>
              <a:t> ;</a:t>
            </a:r>
          </a:p>
          <a:p>
            <a:endParaRPr lang="en-IN" sz="2000" dirty="0" smtClean="0"/>
          </a:p>
          <a:p>
            <a:pPr>
              <a:buNone/>
            </a:pPr>
            <a:r>
              <a:rPr lang="en-IN" sz="2000" dirty="0" smtClean="0"/>
              <a:t>    public </a:t>
            </a:r>
            <a:r>
              <a:rPr lang="en-IN" sz="2000" dirty="0" err="1" smtClean="0"/>
              <a:t>int</a:t>
            </a:r>
            <a:r>
              <a:rPr lang="en-IN" sz="2000" dirty="0" smtClean="0"/>
              <a:t> </a:t>
            </a:r>
            <a:r>
              <a:rPr lang="en-IN" sz="2000" dirty="0" err="1" smtClean="0"/>
              <a:t>deleteEmp</a:t>
            </a:r>
            <a:r>
              <a:rPr lang="en-IN" sz="2000" dirty="0" smtClean="0"/>
              <a:t>(final </a:t>
            </a:r>
            <a:r>
              <a:rPr lang="en-IN" sz="2000" dirty="0" err="1" smtClean="0"/>
              <a:t>Emp</a:t>
            </a:r>
            <a:r>
              <a:rPr lang="en-IN" sz="2000" dirty="0" smtClean="0"/>
              <a:t> </a:t>
            </a:r>
            <a:r>
              <a:rPr lang="en-IN" sz="2000" dirty="0" err="1" smtClean="0"/>
              <a:t>emp</a:t>
            </a:r>
            <a:r>
              <a:rPr lang="en-IN" sz="2000" dirty="0" smtClean="0"/>
              <a:t>)throws </a:t>
            </a:r>
            <a:r>
              <a:rPr lang="en-IN" sz="2000" dirty="0" err="1" smtClean="0"/>
              <a:t>DataAccessException</a:t>
            </a:r>
            <a:r>
              <a:rPr lang="en-IN" sz="2000" dirty="0" smtClean="0"/>
              <a:t> ;</a:t>
            </a:r>
          </a:p>
          <a:p>
            <a:endParaRPr lang="en-IN" sz="2000" dirty="0" smtClean="0"/>
          </a:p>
          <a:p>
            <a:pPr>
              <a:buNone/>
            </a:pPr>
            <a:r>
              <a:rPr lang="en-IN" sz="2000" dirty="0" smtClean="0"/>
              <a:t>   public </a:t>
            </a:r>
            <a:r>
              <a:rPr lang="en-IN" sz="2000" dirty="0" err="1" smtClean="0"/>
              <a:t>Emp</a:t>
            </a:r>
            <a:r>
              <a:rPr lang="en-IN" sz="2000" dirty="0" smtClean="0"/>
              <a:t> </a:t>
            </a:r>
            <a:r>
              <a:rPr lang="en-IN" sz="2000" dirty="0" err="1" smtClean="0"/>
              <a:t>getEmp</a:t>
            </a:r>
            <a:r>
              <a:rPr lang="en-IN" sz="2000" dirty="0" smtClean="0"/>
              <a:t>(final </a:t>
            </a:r>
            <a:r>
              <a:rPr lang="en-IN" sz="2000" dirty="0" err="1" smtClean="0"/>
              <a:t>int</a:t>
            </a:r>
            <a:r>
              <a:rPr lang="en-IN" sz="2000" dirty="0" smtClean="0"/>
              <a:t> </a:t>
            </a:r>
            <a:r>
              <a:rPr lang="en-IN" sz="2000" dirty="0" err="1" smtClean="0"/>
              <a:t>empno</a:t>
            </a:r>
            <a:r>
              <a:rPr lang="en-IN" sz="2000" dirty="0" smtClean="0"/>
              <a:t>)throws </a:t>
            </a:r>
            <a:r>
              <a:rPr lang="en-IN" sz="2000" dirty="0" err="1" smtClean="0"/>
              <a:t>DataAccessException</a:t>
            </a:r>
            <a:r>
              <a:rPr lang="en-IN" sz="2000" dirty="0" smtClean="0"/>
              <a:t> ;</a:t>
            </a:r>
          </a:p>
          <a:p>
            <a:endParaRPr lang="en-IN" sz="2000" dirty="0" smtClean="0"/>
          </a:p>
          <a:p>
            <a:pPr>
              <a:buNone/>
            </a:pPr>
            <a:r>
              <a:rPr lang="en-IN" sz="2000" dirty="0" smtClean="0"/>
              <a:t>    public List&lt;</a:t>
            </a:r>
            <a:r>
              <a:rPr lang="en-IN" sz="2000" dirty="0" err="1" smtClean="0"/>
              <a:t>Emp</a:t>
            </a:r>
            <a:r>
              <a:rPr lang="en-IN" sz="2000" dirty="0" smtClean="0"/>
              <a:t>&gt; </a:t>
            </a:r>
            <a:r>
              <a:rPr lang="en-IN" sz="2000" dirty="0" err="1" smtClean="0"/>
              <a:t>getEmployeeDetails</a:t>
            </a:r>
            <a:r>
              <a:rPr lang="en-IN" sz="2000" dirty="0" smtClean="0"/>
              <a:t>()throws </a:t>
            </a:r>
            <a:r>
              <a:rPr lang="en-IN" sz="2000" dirty="0" err="1" smtClean="0"/>
              <a:t>DataAccessException</a:t>
            </a:r>
            <a:r>
              <a:rPr lang="en-IN" sz="2000" dirty="0" smtClean="0"/>
              <a:t> ;</a:t>
            </a:r>
          </a:p>
          <a:p>
            <a:endParaRPr lang="en-IN" sz="2000" dirty="0" smtClean="0"/>
          </a:p>
          <a:p>
            <a:pPr>
              <a:buNone/>
            </a:pPr>
            <a:r>
              <a:rPr lang="en-IN" sz="2000" dirty="0" smtClean="0"/>
              <a:t>}</a:t>
            </a:r>
            <a:endParaRPr lang="en-US" sz="2000" dirty="0" smtClean="0"/>
          </a:p>
          <a:p>
            <a:pPr>
              <a:buNone/>
            </a:pPr>
            <a:endParaRPr lang="en-US" sz="2000" b="1" dirty="0" smtClean="0"/>
          </a:p>
          <a:p>
            <a:pPr>
              <a:buNone/>
            </a:pPr>
            <a:endParaRPr lang="en-IN"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a:buNone/>
            </a:pPr>
            <a:endParaRPr lang="en-IN" sz="2000" dirty="0" smtClean="0"/>
          </a:p>
          <a:p>
            <a:pPr>
              <a:buNone/>
            </a:pPr>
            <a:r>
              <a:rPr lang="en-IN" sz="2000" dirty="0" smtClean="0"/>
              <a:t>@Service("</a:t>
            </a:r>
            <a:r>
              <a:rPr lang="en-IN" sz="2000" dirty="0" err="1" smtClean="0"/>
              <a:t>empService</a:t>
            </a:r>
            <a:r>
              <a:rPr lang="en-IN" sz="2000" dirty="0" smtClean="0"/>
              <a:t>")</a:t>
            </a:r>
          </a:p>
          <a:p>
            <a:pPr>
              <a:buNone/>
            </a:pPr>
            <a:r>
              <a:rPr lang="en-IN" sz="2000" dirty="0" smtClean="0"/>
              <a:t>public class </a:t>
            </a:r>
            <a:r>
              <a:rPr lang="en-IN" sz="2000" dirty="0" err="1" smtClean="0"/>
              <a:t>EmpServiceImpl</a:t>
            </a:r>
            <a:r>
              <a:rPr lang="en-IN" sz="2000" dirty="0" smtClean="0"/>
              <a:t> implements </a:t>
            </a:r>
            <a:r>
              <a:rPr lang="en-IN" sz="2000" dirty="0" err="1" smtClean="0"/>
              <a:t>EmpService</a:t>
            </a:r>
            <a:r>
              <a:rPr lang="en-IN" sz="2000" dirty="0" smtClean="0"/>
              <a:t> {</a:t>
            </a:r>
          </a:p>
          <a:p>
            <a:pPr>
              <a:buNone/>
            </a:pPr>
            <a:r>
              <a:rPr lang="en-IN" sz="2000" dirty="0" smtClean="0"/>
              <a:t>    @</a:t>
            </a:r>
            <a:r>
              <a:rPr lang="en-IN" sz="2000" dirty="0" err="1" smtClean="0"/>
              <a:t>Autowired</a:t>
            </a:r>
            <a:endParaRPr lang="en-IN" sz="2000" dirty="0" smtClean="0"/>
          </a:p>
          <a:p>
            <a:pPr>
              <a:buNone/>
            </a:pPr>
            <a:r>
              <a:rPr lang="en-IN" sz="2000" dirty="0" smtClean="0"/>
              <a:t>    public </a:t>
            </a:r>
            <a:r>
              <a:rPr lang="en-IN" sz="2000" dirty="0" err="1" smtClean="0"/>
              <a:t>EmpDao</a:t>
            </a:r>
            <a:r>
              <a:rPr lang="en-IN" sz="2000" dirty="0" smtClean="0"/>
              <a:t> </a:t>
            </a:r>
            <a:r>
              <a:rPr lang="en-IN" sz="2000" dirty="0" err="1" smtClean="0"/>
              <a:t>empDao</a:t>
            </a:r>
            <a:r>
              <a:rPr lang="en-IN" sz="2000" dirty="0" smtClean="0"/>
              <a:t>;</a:t>
            </a:r>
          </a:p>
          <a:p>
            <a:pPr>
              <a:buNone/>
            </a:pPr>
            <a:endParaRPr lang="en-IN" sz="2000" dirty="0" smtClean="0"/>
          </a:p>
          <a:p>
            <a:pPr>
              <a:buNone/>
            </a:pPr>
            <a:r>
              <a:rPr lang="en-IN" sz="2000" dirty="0" smtClean="0"/>
              <a:t>    @Transactional(propagation = </a:t>
            </a:r>
            <a:r>
              <a:rPr lang="en-IN" sz="2000" dirty="0" err="1" smtClean="0"/>
              <a:t>Propagation.REQUIRED,isolation</a:t>
            </a:r>
            <a:r>
              <a:rPr lang="en-IN" sz="2000" dirty="0" smtClean="0"/>
              <a:t> = </a:t>
            </a:r>
            <a:r>
              <a:rPr lang="en-IN" sz="2000" dirty="0" err="1" smtClean="0"/>
              <a:t>Isolation.DEFAULT,readOnly</a:t>
            </a:r>
            <a:r>
              <a:rPr lang="en-IN" sz="2000" dirty="0" smtClean="0"/>
              <a:t> = false )</a:t>
            </a:r>
          </a:p>
          <a:p>
            <a:pPr>
              <a:buNone/>
            </a:pPr>
            <a:r>
              <a:rPr lang="en-IN" sz="2000" dirty="0" smtClean="0"/>
              <a:t>    public void </a:t>
            </a:r>
            <a:r>
              <a:rPr lang="en-IN" sz="2000" dirty="0" err="1" smtClean="0"/>
              <a:t>createEmp</a:t>
            </a:r>
            <a:r>
              <a:rPr lang="en-IN" sz="2000" dirty="0" smtClean="0"/>
              <a:t>(</a:t>
            </a:r>
            <a:r>
              <a:rPr lang="en-IN" sz="2000" dirty="0" err="1" smtClean="0"/>
              <a:t>Emp</a:t>
            </a:r>
            <a:r>
              <a:rPr lang="en-IN" sz="2000" dirty="0" smtClean="0"/>
              <a:t> </a:t>
            </a:r>
            <a:r>
              <a:rPr lang="en-IN" sz="2000" dirty="0" err="1" smtClean="0"/>
              <a:t>emp</a:t>
            </a:r>
            <a:r>
              <a:rPr lang="en-IN" sz="2000" dirty="0" smtClean="0"/>
              <a:t>)throws </a:t>
            </a:r>
            <a:r>
              <a:rPr lang="en-IN" sz="2000" dirty="0" err="1" smtClean="0"/>
              <a:t>DataAccessException</a:t>
            </a:r>
            <a:r>
              <a:rPr lang="en-IN" sz="2000" dirty="0" smtClean="0"/>
              <a:t> {</a:t>
            </a:r>
          </a:p>
          <a:p>
            <a:pPr>
              <a:buNone/>
            </a:pPr>
            <a:r>
              <a:rPr lang="en-IN" sz="2000" dirty="0" smtClean="0"/>
              <a:t>        </a:t>
            </a:r>
            <a:r>
              <a:rPr lang="en-IN" sz="2000" dirty="0" err="1" smtClean="0"/>
              <a:t>empDao.createEmp</a:t>
            </a:r>
            <a:r>
              <a:rPr lang="en-IN" sz="2000" dirty="0" smtClean="0"/>
              <a:t>(</a:t>
            </a:r>
            <a:r>
              <a:rPr lang="en-IN" sz="2000" dirty="0" err="1" smtClean="0"/>
              <a:t>emp</a:t>
            </a:r>
            <a:r>
              <a:rPr lang="en-IN" sz="2000" dirty="0" smtClean="0"/>
              <a:t>);</a:t>
            </a:r>
          </a:p>
          <a:p>
            <a:pPr>
              <a:buNone/>
            </a:pPr>
            <a:r>
              <a:rPr lang="en-IN" sz="2000" dirty="0" smtClean="0"/>
              <a:t>    }</a:t>
            </a:r>
          </a:p>
          <a:p>
            <a:pPr>
              <a:buNone/>
            </a:pPr>
            <a:r>
              <a:rPr lang="en-IN" sz="2000" dirty="0" smtClean="0"/>
              <a:t>    @Transactional(propagation = </a:t>
            </a:r>
            <a:r>
              <a:rPr lang="en-IN" sz="2000" dirty="0" err="1" smtClean="0"/>
              <a:t>Propagation.REQUIRED,isolation</a:t>
            </a:r>
            <a:r>
              <a:rPr lang="en-IN" sz="2000" dirty="0" smtClean="0"/>
              <a:t> = </a:t>
            </a:r>
            <a:r>
              <a:rPr lang="en-IN" sz="2000" dirty="0" err="1" smtClean="0"/>
              <a:t>Isolation.DEFAULT,readOnly</a:t>
            </a:r>
            <a:r>
              <a:rPr lang="en-IN" sz="2000" dirty="0" smtClean="0"/>
              <a:t> = false )</a:t>
            </a:r>
          </a:p>
          <a:p>
            <a:pPr>
              <a:buNone/>
            </a:pPr>
            <a:r>
              <a:rPr lang="en-IN" sz="2000" dirty="0" smtClean="0"/>
              <a:t>    public </a:t>
            </a:r>
            <a:r>
              <a:rPr lang="en-IN" sz="2000" dirty="0" err="1" smtClean="0"/>
              <a:t>int</a:t>
            </a:r>
            <a:r>
              <a:rPr lang="en-IN" sz="2000" dirty="0" smtClean="0"/>
              <a:t> </a:t>
            </a:r>
            <a:r>
              <a:rPr lang="en-IN" sz="2000" dirty="0" err="1" smtClean="0"/>
              <a:t>deleteEmp</a:t>
            </a:r>
            <a:r>
              <a:rPr lang="en-IN" sz="2000" dirty="0" smtClean="0"/>
              <a:t>(</a:t>
            </a:r>
            <a:r>
              <a:rPr lang="en-IN" sz="2000" dirty="0" err="1" smtClean="0"/>
              <a:t>Emp</a:t>
            </a:r>
            <a:r>
              <a:rPr lang="en-IN" sz="2000" dirty="0" smtClean="0"/>
              <a:t> </a:t>
            </a:r>
            <a:r>
              <a:rPr lang="en-IN" sz="2000" dirty="0" err="1" smtClean="0"/>
              <a:t>emp</a:t>
            </a:r>
            <a:r>
              <a:rPr lang="en-IN" sz="2000" dirty="0" smtClean="0"/>
              <a:t>) throws </a:t>
            </a:r>
            <a:r>
              <a:rPr lang="en-IN" sz="2000" dirty="0" err="1" smtClean="0"/>
              <a:t>DataAccessException</a:t>
            </a:r>
            <a:r>
              <a:rPr lang="en-IN" sz="2000" dirty="0" smtClean="0"/>
              <a:t> {</a:t>
            </a:r>
          </a:p>
          <a:p>
            <a:pPr>
              <a:buNone/>
            </a:pPr>
            <a:r>
              <a:rPr lang="en-IN" sz="2000" dirty="0" smtClean="0"/>
              <a:t>        return </a:t>
            </a:r>
            <a:r>
              <a:rPr lang="en-IN" sz="2000" dirty="0" err="1" smtClean="0"/>
              <a:t>empDao.deleteEmp</a:t>
            </a:r>
            <a:r>
              <a:rPr lang="en-IN" sz="2000" dirty="0" smtClean="0"/>
              <a:t>(</a:t>
            </a:r>
            <a:r>
              <a:rPr lang="en-IN" sz="2000" dirty="0" err="1" smtClean="0"/>
              <a:t>emp</a:t>
            </a:r>
            <a:r>
              <a:rPr lang="en-IN" sz="2000" dirty="0" smtClean="0"/>
              <a:t>);</a:t>
            </a:r>
          </a:p>
          <a:p>
            <a:pPr>
              <a:buNone/>
            </a:pPr>
            <a:r>
              <a:rPr lang="en-IN" sz="2000" dirty="0" smtClean="0"/>
              <a:t>    }</a:t>
            </a:r>
          </a:p>
          <a:p>
            <a:pPr>
              <a:buNone/>
            </a:pPr>
            <a:r>
              <a:rPr lang="en-IN" sz="2000" dirty="0" smtClean="0"/>
              <a:t>    public </a:t>
            </a:r>
            <a:r>
              <a:rPr lang="en-IN" sz="2000" dirty="0" err="1" smtClean="0"/>
              <a:t>Emp</a:t>
            </a:r>
            <a:r>
              <a:rPr lang="en-IN" sz="2000" dirty="0" smtClean="0"/>
              <a:t> </a:t>
            </a:r>
            <a:r>
              <a:rPr lang="en-IN" sz="2000" dirty="0" err="1" smtClean="0"/>
              <a:t>getEmp</a:t>
            </a:r>
            <a:r>
              <a:rPr lang="en-IN" sz="2000" dirty="0" smtClean="0"/>
              <a:t>(</a:t>
            </a:r>
            <a:r>
              <a:rPr lang="en-IN" sz="2000" dirty="0" err="1" smtClean="0"/>
              <a:t>int</a:t>
            </a:r>
            <a:r>
              <a:rPr lang="en-IN" sz="2000" dirty="0" smtClean="0"/>
              <a:t> </a:t>
            </a:r>
            <a:r>
              <a:rPr lang="en-IN" sz="2000" dirty="0" err="1" smtClean="0"/>
              <a:t>empno</a:t>
            </a:r>
            <a:r>
              <a:rPr lang="en-IN" sz="2000" dirty="0" smtClean="0"/>
              <a:t>) throws </a:t>
            </a:r>
            <a:r>
              <a:rPr lang="en-IN" sz="2000" dirty="0" err="1" smtClean="0"/>
              <a:t>DataAccessException</a:t>
            </a:r>
            <a:r>
              <a:rPr lang="en-IN" sz="2000" dirty="0" smtClean="0"/>
              <a:t> {</a:t>
            </a:r>
          </a:p>
          <a:p>
            <a:pPr>
              <a:buNone/>
            </a:pPr>
            <a:r>
              <a:rPr lang="en-IN" sz="2000" dirty="0" smtClean="0"/>
              <a:t>        return </a:t>
            </a:r>
            <a:r>
              <a:rPr lang="en-IN" sz="2000" dirty="0" err="1" smtClean="0"/>
              <a:t>empDao.getEmp</a:t>
            </a:r>
            <a:r>
              <a:rPr lang="en-IN" sz="2000" dirty="0" smtClean="0"/>
              <a:t>(</a:t>
            </a:r>
            <a:r>
              <a:rPr lang="en-IN" sz="2000" dirty="0" err="1" smtClean="0"/>
              <a:t>empno</a:t>
            </a:r>
            <a:r>
              <a:rPr lang="en-IN" sz="2000" dirty="0" smtClean="0"/>
              <a:t>);</a:t>
            </a:r>
          </a:p>
          <a:p>
            <a:pPr>
              <a:buNone/>
            </a:pPr>
            <a:r>
              <a:rPr lang="en-IN" sz="2000" dirty="0" smtClean="0"/>
              <a:t>    }</a:t>
            </a:r>
          </a:p>
          <a:p>
            <a:pPr>
              <a:buNone/>
            </a:pPr>
            <a:r>
              <a:rPr lang="en-IN" sz="2000" dirty="0" smtClean="0"/>
              <a:t>    public List&lt;</a:t>
            </a:r>
            <a:r>
              <a:rPr lang="en-IN" sz="2000" dirty="0" err="1" smtClean="0"/>
              <a:t>Emp</a:t>
            </a:r>
            <a:r>
              <a:rPr lang="en-IN" sz="2000" dirty="0" smtClean="0"/>
              <a:t>&gt; </a:t>
            </a:r>
            <a:r>
              <a:rPr lang="en-IN" sz="2000" dirty="0" err="1" smtClean="0"/>
              <a:t>getEmployeeDetails</a:t>
            </a:r>
            <a:r>
              <a:rPr lang="en-IN" sz="2000" dirty="0" smtClean="0"/>
              <a:t>() throws </a:t>
            </a:r>
            <a:r>
              <a:rPr lang="en-IN" sz="2000" dirty="0" err="1" smtClean="0"/>
              <a:t>DataAccessException</a:t>
            </a:r>
            <a:r>
              <a:rPr lang="en-IN" sz="2000" dirty="0" smtClean="0"/>
              <a:t> {</a:t>
            </a:r>
          </a:p>
          <a:p>
            <a:pPr>
              <a:buNone/>
            </a:pPr>
            <a:r>
              <a:rPr lang="en-IN" sz="2000" dirty="0" smtClean="0"/>
              <a:t>        return </a:t>
            </a:r>
            <a:r>
              <a:rPr lang="en-IN" sz="2000" dirty="0" err="1" smtClean="0"/>
              <a:t>empDao.getEmployeeDetails</a:t>
            </a:r>
            <a:r>
              <a:rPr lang="en-IN" sz="2000" dirty="0" smtClean="0"/>
              <a:t>();</a:t>
            </a:r>
          </a:p>
          <a:p>
            <a:pPr>
              <a:buNone/>
            </a:pPr>
            <a:r>
              <a:rPr lang="en-IN" sz="2000" dirty="0" smtClean="0"/>
              <a:t>    }</a:t>
            </a:r>
          </a:p>
          <a:p>
            <a:pPr>
              <a:buNone/>
            </a:pPr>
            <a:r>
              <a:rPr lang="en-IN" sz="2000" dirty="0" smtClean="0"/>
              <a:t>    @Transactional(propagation = </a:t>
            </a:r>
            <a:r>
              <a:rPr lang="en-IN" sz="2000" dirty="0" err="1" smtClean="0"/>
              <a:t>Propagation.REQUIRED,isolation</a:t>
            </a:r>
            <a:r>
              <a:rPr lang="en-IN" sz="2000" dirty="0" smtClean="0"/>
              <a:t> = </a:t>
            </a:r>
            <a:r>
              <a:rPr lang="en-IN" sz="2000" dirty="0" err="1" smtClean="0"/>
              <a:t>Isolation.DEFAULT,readOnly</a:t>
            </a:r>
            <a:r>
              <a:rPr lang="en-IN" sz="2000" dirty="0" smtClean="0"/>
              <a:t> = false )</a:t>
            </a:r>
          </a:p>
          <a:p>
            <a:pPr>
              <a:buNone/>
            </a:pPr>
            <a:r>
              <a:rPr lang="en-IN" sz="2000" dirty="0" smtClean="0"/>
              <a:t>    public </a:t>
            </a:r>
            <a:r>
              <a:rPr lang="en-IN" sz="2000" dirty="0" err="1" smtClean="0"/>
              <a:t>int</a:t>
            </a:r>
            <a:r>
              <a:rPr lang="en-IN" sz="2000" dirty="0" smtClean="0"/>
              <a:t> </a:t>
            </a:r>
            <a:r>
              <a:rPr lang="en-IN" sz="2000" dirty="0" err="1" smtClean="0"/>
              <a:t>updateEmp</a:t>
            </a:r>
            <a:r>
              <a:rPr lang="en-IN" sz="2000" dirty="0" smtClean="0"/>
              <a:t>(</a:t>
            </a:r>
            <a:r>
              <a:rPr lang="en-IN" sz="2000" dirty="0" err="1" smtClean="0"/>
              <a:t>Emp</a:t>
            </a:r>
            <a:r>
              <a:rPr lang="en-IN" sz="2000" dirty="0" smtClean="0"/>
              <a:t> </a:t>
            </a:r>
            <a:r>
              <a:rPr lang="en-IN" sz="2000" dirty="0" err="1" smtClean="0"/>
              <a:t>emp</a:t>
            </a:r>
            <a:r>
              <a:rPr lang="en-IN" sz="2000" dirty="0" smtClean="0"/>
              <a:t>) throws </a:t>
            </a:r>
            <a:r>
              <a:rPr lang="en-IN" sz="2000" dirty="0" err="1" smtClean="0"/>
              <a:t>DataAccessException</a:t>
            </a:r>
            <a:r>
              <a:rPr lang="en-IN" sz="2000" dirty="0" smtClean="0"/>
              <a:t> {</a:t>
            </a:r>
          </a:p>
          <a:p>
            <a:pPr>
              <a:buNone/>
            </a:pPr>
            <a:r>
              <a:rPr lang="en-IN" sz="2000" dirty="0" smtClean="0"/>
              <a:t>        return </a:t>
            </a:r>
            <a:r>
              <a:rPr lang="en-IN" sz="2000" dirty="0" err="1" smtClean="0"/>
              <a:t>empDao.updateEmp</a:t>
            </a:r>
            <a:r>
              <a:rPr lang="en-IN" sz="2000" dirty="0" smtClean="0"/>
              <a:t>(</a:t>
            </a:r>
            <a:r>
              <a:rPr lang="en-IN" sz="2000" dirty="0" err="1" smtClean="0"/>
              <a:t>emp</a:t>
            </a:r>
            <a:r>
              <a:rPr lang="en-IN" sz="2000" dirty="0" smtClean="0"/>
              <a:t>);</a:t>
            </a:r>
          </a:p>
          <a:p>
            <a:pPr>
              <a:buNone/>
            </a:pPr>
            <a:r>
              <a:rPr lang="en-IN" sz="2000" dirty="0" smtClean="0"/>
              <a:t>    }</a:t>
            </a:r>
          </a:p>
          <a:p>
            <a:pPr>
              <a:buNone/>
            </a:pPr>
            <a:r>
              <a:rPr lang="en-IN" sz="2000" dirty="0" smtClean="0"/>
              <a:t>}</a:t>
            </a:r>
            <a:endParaRPr lang="en-IN"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IN" sz="2000" dirty="0" smtClean="0"/>
              <a:t>public class </a:t>
            </a:r>
            <a:r>
              <a:rPr lang="en-IN" sz="2000" dirty="0" err="1" smtClean="0"/>
              <a:t>BaseDao</a:t>
            </a:r>
            <a:r>
              <a:rPr lang="en-IN" sz="2000" dirty="0" smtClean="0"/>
              <a:t> extends </a:t>
            </a:r>
            <a:r>
              <a:rPr lang="en-IN" sz="2000" dirty="0" err="1" smtClean="0">
                <a:solidFill>
                  <a:srgbClr val="00B0F0"/>
                </a:solidFill>
              </a:rPr>
              <a:t>JdbcDaoSupport</a:t>
            </a:r>
            <a:r>
              <a:rPr lang="en-IN" sz="2000" dirty="0" smtClean="0"/>
              <a:t>{</a:t>
            </a:r>
          </a:p>
          <a:p>
            <a:pPr>
              <a:buNone/>
            </a:pPr>
            <a:r>
              <a:rPr lang="en-IN" sz="2000" dirty="0" smtClean="0"/>
              <a:t>    @</a:t>
            </a:r>
            <a:r>
              <a:rPr lang="en-IN" sz="2000" dirty="0" err="1" smtClean="0"/>
              <a:t>Autowired</a:t>
            </a:r>
            <a:endParaRPr lang="en-IN" sz="2000" dirty="0" smtClean="0"/>
          </a:p>
          <a:p>
            <a:pPr>
              <a:buNone/>
            </a:pPr>
            <a:r>
              <a:rPr lang="en-IN" sz="2000" dirty="0" smtClean="0"/>
              <a:t>    public </a:t>
            </a:r>
            <a:r>
              <a:rPr lang="en-IN" sz="2000" dirty="0" err="1" smtClean="0"/>
              <a:t>DataSource</a:t>
            </a:r>
            <a:r>
              <a:rPr lang="en-IN" sz="2000" dirty="0" smtClean="0"/>
              <a:t> </a:t>
            </a:r>
            <a:r>
              <a:rPr lang="en-IN" sz="2000" dirty="0" err="1" smtClean="0"/>
              <a:t>dataSource</a:t>
            </a:r>
            <a:r>
              <a:rPr lang="en-IN" sz="2000" dirty="0" smtClean="0"/>
              <a:t>;</a:t>
            </a:r>
          </a:p>
          <a:p>
            <a:pPr>
              <a:buNone/>
            </a:pPr>
            <a:r>
              <a:rPr lang="en-IN" sz="2000" dirty="0" smtClean="0"/>
              <a:t>    </a:t>
            </a:r>
          </a:p>
          <a:p>
            <a:pPr>
              <a:buNone/>
            </a:pPr>
            <a:r>
              <a:rPr lang="en-IN" sz="2000" dirty="0" smtClean="0"/>
              <a:t>    @</a:t>
            </a:r>
            <a:r>
              <a:rPr lang="en-IN" sz="2000" dirty="0" err="1" smtClean="0"/>
              <a:t>PostConstruct</a:t>
            </a:r>
            <a:endParaRPr lang="en-IN" sz="2000" dirty="0" smtClean="0"/>
          </a:p>
          <a:p>
            <a:pPr>
              <a:buNone/>
            </a:pPr>
            <a:r>
              <a:rPr lang="en-IN" sz="2000" dirty="0" smtClean="0"/>
              <a:t>    public void init(){</a:t>
            </a:r>
          </a:p>
          <a:p>
            <a:pPr>
              <a:buNone/>
            </a:pPr>
            <a:r>
              <a:rPr lang="en-IN" sz="2000" dirty="0" smtClean="0"/>
              <a:t>        </a:t>
            </a:r>
            <a:r>
              <a:rPr lang="en-IN" sz="2000" dirty="0" err="1" smtClean="0"/>
              <a:t>System.out.println</a:t>
            </a:r>
            <a:r>
              <a:rPr lang="en-IN" sz="2000" dirty="0" smtClean="0"/>
              <a:t>("In base </a:t>
            </a:r>
            <a:r>
              <a:rPr lang="en-IN" sz="2000" dirty="0" err="1" smtClean="0"/>
              <a:t>dao</a:t>
            </a:r>
            <a:r>
              <a:rPr lang="en-IN" sz="2000" dirty="0" smtClean="0"/>
              <a:t> init method...");</a:t>
            </a:r>
          </a:p>
          <a:p>
            <a:pPr>
              <a:buNone/>
            </a:pPr>
            <a:r>
              <a:rPr lang="en-IN" sz="2000" dirty="0" smtClean="0"/>
              <a:t>        </a:t>
            </a:r>
            <a:r>
              <a:rPr lang="en-IN" sz="2000" dirty="0" err="1" smtClean="0"/>
              <a:t>setDataSource</a:t>
            </a:r>
            <a:r>
              <a:rPr lang="en-IN" sz="2000" dirty="0" smtClean="0"/>
              <a:t>(</a:t>
            </a:r>
            <a:r>
              <a:rPr lang="en-IN" sz="2000" dirty="0" err="1" smtClean="0"/>
              <a:t>dataSource</a:t>
            </a:r>
            <a:r>
              <a:rPr lang="en-IN" sz="2000" dirty="0" smtClean="0"/>
              <a:t>);</a:t>
            </a:r>
          </a:p>
          <a:p>
            <a:pPr>
              <a:buNone/>
            </a:pPr>
            <a:r>
              <a:rPr lang="en-IN" sz="2000" dirty="0" smtClean="0"/>
              <a:t>    }</a:t>
            </a:r>
          </a:p>
          <a:p>
            <a:pPr>
              <a:buNone/>
            </a:pPr>
            <a:r>
              <a:rPr lang="en-IN" sz="2000" dirty="0" smtClean="0"/>
              <a:t> }</a:t>
            </a:r>
          </a:p>
          <a:p>
            <a:pPr>
              <a:buNone/>
            </a:pPr>
            <a:endParaRPr lang="en-IN" sz="2000" dirty="0" smtClean="0"/>
          </a:p>
          <a:p>
            <a:pPr>
              <a:buNone/>
            </a:pPr>
            <a:r>
              <a:rPr lang="en-IN" sz="2000" dirty="0" smtClean="0"/>
              <a:t>public interface </a:t>
            </a:r>
            <a:r>
              <a:rPr lang="en-IN" sz="2000" dirty="0" err="1" smtClean="0"/>
              <a:t>EmpDao</a:t>
            </a:r>
            <a:r>
              <a:rPr lang="en-IN" sz="2000" dirty="0" smtClean="0"/>
              <a:t> {</a:t>
            </a:r>
          </a:p>
          <a:p>
            <a:pPr>
              <a:buNone/>
            </a:pPr>
            <a:r>
              <a:rPr lang="en-IN" sz="2000" dirty="0" smtClean="0"/>
              <a:t>	public void </a:t>
            </a:r>
            <a:r>
              <a:rPr lang="en-IN" sz="2000" dirty="0" err="1" smtClean="0"/>
              <a:t>createEmp</a:t>
            </a:r>
            <a:r>
              <a:rPr lang="en-IN" sz="2000" dirty="0" smtClean="0"/>
              <a:t>(final </a:t>
            </a:r>
            <a:r>
              <a:rPr lang="en-IN" sz="2000" dirty="0" err="1" smtClean="0"/>
              <a:t>Emp</a:t>
            </a:r>
            <a:r>
              <a:rPr lang="en-IN" sz="2000" dirty="0" smtClean="0"/>
              <a:t> </a:t>
            </a:r>
            <a:r>
              <a:rPr lang="en-IN" sz="2000" dirty="0" err="1" smtClean="0"/>
              <a:t>emp</a:t>
            </a:r>
            <a:r>
              <a:rPr lang="en-IN" sz="2000" dirty="0" smtClean="0"/>
              <a:t>)throws </a:t>
            </a:r>
            <a:r>
              <a:rPr lang="en-IN" sz="2000" dirty="0" err="1" smtClean="0"/>
              <a:t>DataAccessException</a:t>
            </a:r>
            <a:r>
              <a:rPr lang="en-IN" sz="2000" dirty="0" smtClean="0"/>
              <a:t> ;</a:t>
            </a:r>
          </a:p>
          <a:p>
            <a:pPr>
              <a:buNone/>
            </a:pPr>
            <a:r>
              <a:rPr lang="en-IN" sz="2000" dirty="0" smtClean="0"/>
              <a:t>	public </a:t>
            </a:r>
            <a:r>
              <a:rPr lang="en-IN" sz="2000" dirty="0" err="1" smtClean="0"/>
              <a:t>int</a:t>
            </a:r>
            <a:r>
              <a:rPr lang="en-IN" sz="2000" dirty="0" smtClean="0"/>
              <a:t> </a:t>
            </a:r>
            <a:r>
              <a:rPr lang="en-IN" sz="2000" dirty="0" err="1" smtClean="0"/>
              <a:t>updateEmp</a:t>
            </a:r>
            <a:r>
              <a:rPr lang="en-IN" sz="2000" dirty="0" smtClean="0"/>
              <a:t>(final </a:t>
            </a:r>
            <a:r>
              <a:rPr lang="en-IN" sz="2000" dirty="0" err="1" smtClean="0"/>
              <a:t>Emp</a:t>
            </a:r>
            <a:r>
              <a:rPr lang="en-IN" sz="2000" dirty="0" smtClean="0"/>
              <a:t> </a:t>
            </a:r>
            <a:r>
              <a:rPr lang="en-IN" sz="2000" dirty="0" err="1" smtClean="0"/>
              <a:t>emp</a:t>
            </a:r>
            <a:r>
              <a:rPr lang="en-IN" sz="2000" dirty="0" smtClean="0"/>
              <a:t>)throws </a:t>
            </a:r>
            <a:r>
              <a:rPr lang="en-IN" sz="2000" dirty="0" err="1" smtClean="0"/>
              <a:t>DataAccessException</a:t>
            </a:r>
            <a:r>
              <a:rPr lang="en-IN" sz="2000" dirty="0" smtClean="0"/>
              <a:t> ;</a:t>
            </a:r>
          </a:p>
          <a:p>
            <a:pPr>
              <a:buNone/>
            </a:pPr>
            <a:r>
              <a:rPr lang="en-IN" sz="2000" dirty="0" smtClean="0"/>
              <a:t>	public </a:t>
            </a:r>
            <a:r>
              <a:rPr lang="en-IN" sz="2000" dirty="0" err="1" smtClean="0"/>
              <a:t>int</a:t>
            </a:r>
            <a:r>
              <a:rPr lang="en-IN" sz="2000" dirty="0" smtClean="0"/>
              <a:t> </a:t>
            </a:r>
            <a:r>
              <a:rPr lang="en-IN" sz="2000" dirty="0" err="1" smtClean="0"/>
              <a:t>deleteEmp</a:t>
            </a:r>
            <a:r>
              <a:rPr lang="en-IN" sz="2000" dirty="0" smtClean="0"/>
              <a:t>(final </a:t>
            </a:r>
            <a:r>
              <a:rPr lang="en-IN" sz="2000" dirty="0" err="1" smtClean="0"/>
              <a:t>Emp</a:t>
            </a:r>
            <a:r>
              <a:rPr lang="en-IN" sz="2000" dirty="0" smtClean="0"/>
              <a:t> </a:t>
            </a:r>
            <a:r>
              <a:rPr lang="en-IN" sz="2000" dirty="0" err="1" smtClean="0"/>
              <a:t>emp</a:t>
            </a:r>
            <a:r>
              <a:rPr lang="en-IN" sz="2000" dirty="0" smtClean="0"/>
              <a:t>)throws </a:t>
            </a:r>
            <a:r>
              <a:rPr lang="en-IN" sz="2000" dirty="0" err="1" smtClean="0"/>
              <a:t>DataAccessException</a:t>
            </a:r>
            <a:r>
              <a:rPr lang="en-IN" sz="2000" dirty="0" smtClean="0"/>
              <a:t> ;</a:t>
            </a:r>
          </a:p>
          <a:p>
            <a:pPr>
              <a:buNone/>
            </a:pPr>
            <a:r>
              <a:rPr lang="en-IN" sz="2000" dirty="0" smtClean="0"/>
              <a:t>	public </a:t>
            </a:r>
            <a:r>
              <a:rPr lang="en-IN" sz="2000" dirty="0" err="1" smtClean="0"/>
              <a:t>Emp</a:t>
            </a:r>
            <a:r>
              <a:rPr lang="en-IN" sz="2000" dirty="0" smtClean="0"/>
              <a:t> </a:t>
            </a:r>
            <a:r>
              <a:rPr lang="en-IN" sz="2000" dirty="0" err="1" smtClean="0"/>
              <a:t>getEmp</a:t>
            </a:r>
            <a:r>
              <a:rPr lang="en-IN" sz="2000" dirty="0" smtClean="0"/>
              <a:t>(final </a:t>
            </a:r>
            <a:r>
              <a:rPr lang="en-IN" sz="2000" dirty="0" err="1" smtClean="0"/>
              <a:t>int</a:t>
            </a:r>
            <a:r>
              <a:rPr lang="en-IN" sz="2000" dirty="0" smtClean="0"/>
              <a:t> </a:t>
            </a:r>
            <a:r>
              <a:rPr lang="en-IN" sz="2000" dirty="0" err="1" smtClean="0"/>
              <a:t>empno</a:t>
            </a:r>
            <a:r>
              <a:rPr lang="en-IN" sz="2000" dirty="0" smtClean="0"/>
              <a:t>)throws </a:t>
            </a:r>
            <a:r>
              <a:rPr lang="en-IN" sz="2000" dirty="0" err="1" smtClean="0"/>
              <a:t>DataAccessException</a:t>
            </a:r>
            <a:r>
              <a:rPr lang="en-IN" sz="2000" dirty="0" smtClean="0"/>
              <a:t> ;</a:t>
            </a:r>
          </a:p>
          <a:p>
            <a:pPr>
              <a:buNone/>
            </a:pPr>
            <a:r>
              <a:rPr lang="en-IN" sz="2000" dirty="0" smtClean="0"/>
              <a:t>	public List&lt;</a:t>
            </a:r>
            <a:r>
              <a:rPr lang="en-IN" sz="2000" dirty="0" err="1" smtClean="0"/>
              <a:t>Emp</a:t>
            </a:r>
            <a:r>
              <a:rPr lang="en-IN" sz="2000" dirty="0" smtClean="0"/>
              <a:t>&gt; </a:t>
            </a:r>
            <a:r>
              <a:rPr lang="en-IN" sz="2000" dirty="0" err="1" smtClean="0"/>
              <a:t>getEmployeeDetails</a:t>
            </a:r>
            <a:r>
              <a:rPr lang="en-IN" sz="2000" dirty="0" smtClean="0"/>
              <a:t>()throws </a:t>
            </a:r>
            <a:r>
              <a:rPr lang="en-IN" sz="2000" dirty="0" err="1" smtClean="0"/>
              <a:t>DataAccessException</a:t>
            </a:r>
            <a:r>
              <a:rPr lang="en-IN" sz="2000" dirty="0" smtClean="0"/>
              <a:t> ;</a:t>
            </a:r>
          </a:p>
          <a:p>
            <a:pPr>
              <a:buNone/>
            </a:pPr>
            <a:r>
              <a:rPr lang="en-IN" sz="2000" dirty="0" smtClean="0"/>
              <a:t>}</a:t>
            </a:r>
            <a:endParaRPr lang="en-IN"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a:buNone/>
            </a:pPr>
            <a:r>
              <a:rPr lang="en-IN" sz="2000" dirty="0" smtClean="0"/>
              <a:t>@Repository</a:t>
            </a:r>
          </a:p>
          <a:p>
            <a:pPr>
              <a:buNone/>
            </a:pPr>
            <a:r>
              <a:rPr lang="en-IN" sz="2000" dirty="0" smtClean="0"/>
              <a:t>public class </a:t>
            </a:r>
            <a:r>
              <a:rPr lang="en-IN" sz="2000" dirty="0" err="1" smtClean="0"/>
              <a:t>EmpDaoImpl</a:t>
            </a:r>
            <a:r>
              <a:rPr lang="en-IN" sz="2000" dirty="0" smtClean="0"/>
              <a:t> extends </a:t>
            </a:r>
            <a:r>
              <a:rPr lang="en-IN" sz="2000" dirty="0" err="1" smtClean="0"/>
              <a:t>BaseDao</a:t>
            </a:r>
            <a:r>
              <a:rPr lang="en-IN" sz="2000" dirty="0" smtClean="0"/>
              <a:t> implements </a:t>
            </a:r>
            <a:r>
              <a:rPr lang="en-IN" sz="2000" dirty="0" err="1" smtClean="0"/>
              <a:t>EmpDao</a:t>
            </a:r>
            <a:r>
              <a:rPr lang="en-IN" sz="2000" dirty="0" smtClean="0"/>
              <a:t> {</a:t>
            </a:r>
          </a:p>
          <a:p>
            <a:pPr>
              <a:buNone/>
            </a:pPr>
            <a:r>
              <a:rPr lang="en-IN" sz="2000" dirty="0" smtClean="0"/>
              <a:t>    public void </a:t>
            </a:r>
            <a:r>
              <a:rPr lang="en-IN" sz="2000" dirty="0" err="1" smtClean="0"/>
              <a:t>createEmp</a:t>
            </a:r>
            <a:r>
              <a:rPr lang="en-IN" sz="2000" dirty="0" smtClean="0"/>
              <a:t>(</a:t>
            </a:r>
            <a:r>
              <a:rPr lang="en-IN" sz="2000" dirty="0" err="1" smtClean="0"/>
              <a:t>Emp</a:t>
            </a:r>
            <a:r>
              <a:rPr lang="en-IN" sz="2000" dirty="0" smtClean="0"/>
              <a:t> </a:t>
            </a:r>
            <a:r>
              <a:rPr lang="en-IN" sz="2000" dirty="0" err="1" smtClean="0"/>
              <a:t>emp</a:t>
            </a:r>
            <a:r>
              <a:rPr lang="en-IN" sz="2000" dirty="0" smtClean="0"/>
              <a:t>) throws </a:t>
            </a:r>
            <a:r>
              <a:rPr lang="en-IN" sz="2000" dirty="0" err="1" smtClean="0"/>
              <a:t>DataAccessException</a:t>
            </a:r>
            <a:r>
              <a:rPr lang="en-IN" sz="2000" dirty="0" smtClean="0"/>
              <a:t> {</a:t>
            </a:r>
          </a:p>
          <a:p>
            <a:pPr>
              <a:buNone/>
            </a:pPr>
            <a:r>
              <a:rPr lang="en-IN" sz="2000" dirty="0" smtClean="0"/>
              <a:t>        Object[] values = new Object[] {</a:t>
            </a:r>
          </a:p>
          <a:p>
            <a:pPr>
              <a:buNone/>
            </a:pPr>
            <a:r>
              <a:rPr lang="en-IN" sz="2000" dirty="0" smtClean="0"/>
              <a:t>                </a:t>
            </a:r>
            <a:r>
              <a:rPr lang="en-IN" sz="2000" dirty="0" err="1" smtClean="0"/>
              <a:t>emp.getEno</a:t>
            </a:r>
            <a:r>
              <a:rPr lang="en-IN" sz="2000" dirty="0" smtClean="0"/>
              <a:t>(), </a:t>
            </a:r>
            <a:r>
              <a:rPr lang="en-IN" sz="2000" dirty="0" err="1" smtClean="0"/>
              <a:t>emp.getEname</a:t>
            </a:r>
            <a:r>
              <a:rPr lang="en-IN" sz="2000" dirty="0" smtClean="0"/>
              <a:t>(), </a:t>
            </a:r>
            <a:r>
              <a:rPr lang="en-IN" sz="2000" dirty="0" err="1" smtClean="0"/>
              <a:t>emp.getSal</a:t>
            </a:r>
            <a:r>
              <a:rPr lang="en-IN" sz="2000" dirty="0" smtClean="0"/>
              <a:t>(), </a:t>
            </a:r>
            <a:r>
              <a:rPr lang="en-IN" sz="2000" dirty="0" err="1" smtClean="0"/>
              <a:t>emp.getComm</a:t>
            </a:r>
            <a:r>
              <a:rPr lang="en-IN" sz="2000" dirty="0" smtClean="0"/>
              <a:t>(), </a:t>
            </a:r>
            <a:r>
              <a:rPr lang="en-IN" sz="2000" dirty="0" err="1" smtClean="0"/>
              <a:t>emp.getJob</a:t>
            </a:r>
            <a:r>
              <a:rPr lang="en-IN" sz="2000" dirty="0" smtClean="0"/>
              <a:t>() };</a:t>
            </a:r>
          </a:p>
          <a:p>
            <a:pPr>
              <a:buNone/>
            </a:pPr>
            <a:r>
              <a:rPr lang="en-IN" sz="2000" dirty="0" smtClean="0"/>
              <a:t>        </a:t>
            </a:r>
            <a:r>
              <a:rPr lang="en-IN" sz="2000" dirty="0" err="1" smtClean="0"/>
              <a:t>getJdbcTemplate</a:t>
            </a:r>
            <a:r>
              <a:rPr lang="en-IN" sz="2000" dirty="0" smtClean="0"/>
              <a:t>().update("insert into </a:t>
            </a:r>
            <a:r>
              <a:rPr lang="en-IN" sz="2000" dirty="0" err="1" smtClean="0"/>
              <a:t>emp</a:t>
            </a:r>
            <a:r>
              <a:rPr lang="en-IN" sz="2000" dirty="0" smtClean="0"/>
              <a:t> values(?,?,?,?,?)", values);</a:t>
            </a:r>
          </a:p>
          <a:p>
            <a:pPr>
              <a:buNone/>
            </a:pPr>
            <a:r>
              <a:rPr lang="en-IN" sz="2000" dirty="0" smtClean="0"/>
              <a:t>     }</a:t>
            </a:r>
          </a:p>
          <a:p>
            <a:pPr>
              <a:buNone/>
            </a:pPr>
            <a:r>
              <a:rPr lang="en-IN" sz="2000" dirty="0" smtClean="0"/>
              <a:t>    public </a:t>
            </a:r>
            <a:r>
              <a:rPr lang="en-IN" sz="2000" dirty="0" err="1" smtClean="0"/>
              <a:t>int</a:t>
            </a:r>
            <a:r>
              <a:rPr lang="en-IN" sz="2000" dirty="0" smtClean="0"/>
              <a:t> </a:t>
            </a:r>
            <a:r>
              <a:rPr lang="en-IN" sz="2000" dirty="0" err="1" smtClean="0"/>
              <a:t>deleteEmp</a:t>
            </a:r>
            <a:r>
              <a:rPr lang="en-IN" sz="2000" dirty="0" smtClean="0"/>
              <a:t>(</a:t>
            </a:r>
            <a:r>
              <a:rPr lang="en-IN" sz="2000" dirty="0" err="1" smtClean="0"/>
              <a:t>Emp</a:t>
            </a:r>
            <a:r>
              <a:rPr lang="en-IN" sz="2000" dirty="0" smtClean="0"/>
              <a:t> </a:t>
            </a:r>
            <a:r>
              <a:rPr lang="en-IN" sz="2000" dirty="0" err="1" smtClean="0"/>
              <a:t>emp</a:t>
            </a:r>
            <a:r>
              <a:rPr lang="en-IN" sz="2000" dirty="0" smtClean="0"/>
              <a:t>) throws </a:t>
            </a:r>
            <a:r>
              <a:rPr lang="en-IN" sz="2000" dirty="0" err="1" smtClean="0"/>
              <a:t>DataAccessException</a:t>
            </a:r>
            <a:r>
              <a:rPr lang="en-IN" sz="2000" dirty="0" smtClean="0"/>
              <a:t> {</a:t>
            </a:r>
          </a:p>
          <a:p>
            <a:pPr>
              <a:buNone/>
            </a:pPr>
            <a:r>
              <a:rPr lang="en-IN" sz="2000" dirty="0" smtClean="0"/>
              <a:t>        return </a:t>
            </a:r>
            <a:r>
              <a:rPr lang="en-IN" sz="2000" dirty="0" err="1" smtClean="0"/>
              <a:t>getJdbcTemplate</a:t>
            </a:r>
            <a:r>
              <a:rPr lang="en-IN" sz="2000" dirty="0" smtClean="0"/>
              <a:t>().update("delete from </a:t>
            </a:r>
            <a:r>
              <a:rPr lang="en-IN" sz="2000" dirty="0" err="1" smtClean="0"/>
              <a:t>emp</a:t>
            </a:r>
            <a:r>
              <a:rPr lang="en-IN" sz="2000" dirty="0" smtClean="0"/>
              <a:t> where </a:t>
            </a:r>
            <a:r>
              <a:rPr lang="en-IN" sz="2000" dirty="0" err="1" smtClean="0"/>
              <a:t>eno</a:t>
            </a:r>
            <a:r>
              <a:rPr lang="en-IN" sz="2000" dirty="0" smtClean="0"/>
              <a:t> = ?", new Object[] {</a:t>
            </a:r>
            <a:r>
              <a:rPr lang="en-IN" sz="2000" dirty="0" err="1" smtClean="0"/>
              <a:t>emp.getEno</a:t>
            </a:r>
            <a:r>
              <a:rPr lang="en-IN" sz="2000" dirty="0" smtClean="0"/>
              <a:t>() });</a:t>
            </a:r>
          </a:p>
          <a:p>
            <a:pPr>
              <a:buNone/>
            </a:pPr>
            <a:r>
              <a:rPr lang="en-IN" sz="2000" dirty="0" smtClean="0"/>
              <a:t>    }</a:t>
            </a:r>
          </a:p>
          <a:p>
            <a:pPr>
              <a:buNone/>
            </a:pPr>
            <a:r>
              <a:rPr lang="en-IN" sz="2000" dirty="0" smtClean="0"/>
              <a:t>    public </a:t>
            </a:r>
            <a:r>
              <a:rPr lang="en-IN" sz="2000" dirty="0" err="1" smtClean="0"/>
              <a:t>int</a:t>
            </a:r>
            <a:r>
              <a:rPr lang="en-IN" sz="2000" dirty="0" smtClean="0"/>
              <a:t> </a:t>
            </a:r>
            <a:r>
              <a:rPr lang="en-IN" sz="2000" dirty="0" err="1" smtClean="0"/>
              <a:t>updateEmp</a:t>
            </a:r>
            <a:r>
              <a:rPr lang="en-IN" sz="2000" dirty="0" smtClean="0"/>
              <a:t>(</a:t>
            </a:r>
            <a:r>
              <a:rPr lang="en-IN" sz="2000" dirty="0" err="1" smtClean="0"/>
              <a:t>Emp</a:t>
            </a:r>
            <a:r>
              <a:rPr lang="en-IN" sz="2000" dirty="0" smtClean="0"/>
              <a:t> </a:t>
            </a:r>
            <a:r>
              <a:rPr lang="en-IN" sz="2000" dirty="0" err="1" smtClean="0"/>
              <a:t>emp</a:t>
            </a:r>
            <a:r>
              <a:rPr lang="en-IN" sz="2000" dirty="0" smtClean="0"/>
              <a:t>) throws </a:t>
            </a:r>
            <a:r>
              <a:rPr lang="en-IN" sz="2000" dirty="0" err="1" smtClean="0"/>
              <a:t>DataAccessException</a:t>
            </a:r>
            <a:r>
              <a:rPr lang="en-IN" sz="2000" dirty="0" smtClean="0"/>
              <a:t> {</a:t>
            </a:r>
          </a:p>
          <a:p>
            <a:pPr>
              <a:buNone/>
            </a:pPr>
            <a:r>
              <a:rPr lang="en-IN" sz="2000" dirty="0" smtClean="0"/>
              <a:t>        return </a:t>
            </a:r>
            <a:r>
              <a:rPr lang="en-IN" sz="2000" dirty="0" err="1" smtClean="0"/>
              <a:t>getJdbcTemplate</a:t>
            </a:r>
            <a:r>
              <a:rPr lang="en-IN" sz="2000" dirty="0" smtClean="0"/>
              <a:t>().update("update </a:t>
            </a:r>
            <a:r>
              <a:rPr lang="en-IN" sz="2000" dirty="0" err="1" smtClean="0"/>
              <a:t>emp</a:t>
            </a:r>
            <a:r>
              <a:rPr lang="en-IN" sz="2000" dirty="0" smtClean="0"/>
              <a:t> set </a:t>
            </a:r>
            <a:r>
              <a:rPr lang="en-IN" sz="2000" dirty="0" err="1" smtClean="0"/>
              <a:t>sal</a:t>
            </a:r>
            <a:r>
              <a:rPr lang="en-IN" sz="2000" dirty="0" smtClean="0"/>
              <a:t>=? where </a:t>
            </a:r>
            <a:r>
              <a:rPr lang="en-IN" sz="2000" dirty="0" err="1" smtClean="0"/>
              <a:t>eno</a:t>
            </a:r>
            <a:r>
              <a:rPr lang="en-IN" sz="2000" dirty="0" smtClean="0"/>
              <a:t>=?", new Object[] {</a:t>
            </a:r>
            <a:r>
              <a:rPr lang="en-IN" sz="2000" dirty="0" err="1" smtClean="0"/>
              <a:t>emp.getSal</a:t>
            </a:r>
            <a:r>
              <a:rPr lang="en-IN" sz="2000" dirty="0" smtClean="0"/>
              <a:t>(), </a:t>
            </a:r>
            <a:r>
              <a:rPr lang="en-IN" sz="2000" dirty="0" err="1" smtClean="0"/>
              <a:t>emp.getEno</a:t>
            </a:r>
            <a:r>
              <a:rPr lang="en-IN" sz="2000" dirty="0" smtClean="0"/>
              <a:t>() });</a:t>
            </a:r>
          </a:p>
          <a:p>
            <a:pPr>
              <a:buNone/>
            </a:pPr>
            <a:r>
              <a:rPr lang="en-IN" sz="2000" dirty="0" smtClean="0"/>
              <a:t>    }</a:t>
            </a:r>
          </a:p>
          <a:p>
            <a:pPr>
              <a:buNone/>
            </a:pPr>
            <a:r>
              <a:rPr lang="en-IN" sz="2000" dirty="0" smtClean="0"/>
              <a:t>    public </a:t>
            </a:r>
            <a:r>
              <a:rPr lang="en-IN" sz="2000" dirty="0" err="1" smtClean="0"/>
              <a:t>Emp</a:t>
            </a:r>
            <a:r>
              <a:rPr lang="en-IN" sz="2000" dirty="0" smtClean="0"/>
              <a:t> </a:t>
            </a:r>
            <a:r>
              <a:rPr lang="en-IN" sz="2000" dirty="0" err="1" smtClean="0"/>
              <a:t>getEmp</a:t>
            </a:r>
            <a:r>
              <a:rPr lang="en-IN" sz="2000" dirty="0" smtClean="0"/>
              <a:t>(</a:t>
            </a:r>
            <a:r>
              <a:rPr lang="en-IN" sz="2000" dirty="0" err="1" smtClean="0"/>
              <a:t>int</a:t>
            </a:r>
            <a:r>
              <a:rPr lang="en-IN" sz="2000" dirty="0" smtClean="0"/>
              <a:t> </a:t>
            </a:r>
            <a:r>
              <a:rPr lang="en-IN" sz="2000" dirty="0" err="1" smtClean="0"/>
              <a:t>empno</a:t>
            </a:r>
            <a:r>
              <a:rPr lang="en-IN" sz="2000" dirty="0" smtClean="0"/>
              <a:t>) throws </a:t>
            </a:r>
            <a:r>
              <a:rPr lang="en-IN" sz="2000" dirty="0" err="1" smtClean="0"/>
              <a:t>DataAccessException</a:t>
            </a:r>
            <a:r>
              <a:rPr lang="en-IN" sz="2000" dirty="0" smtClean="0"/>
              <a:t> {</a:t>
            </a:r>
          </a:p>
          <a:p>
            <a:pPr>
              <a:buNone/>
            </a:pPr>
            <a:r>
              <a:rPr lang="en-IN" sz="2000" dirty="0" smtClean="0"/>
              <a:t>        return </a:t>
            </a:r>
            <a:r>
              <a:rPr lang="en-IN" sz="2000" dirty="0" err="1" smtClean="0"/>
              <a:t>getJdbcTemplate</a:t>
            </a:r>
            <a:r>
              <a:rPr lang="en-IN" sz="2000" dirty="0" smtClean="0"/>
              <a:t>().query("select </a:t>
            </a:r>
            <a:r>
              <a:rPr lang="en-IN" sz="2000" dirty="0" err="1" smtClean="0"/>
              <a:t>eno,ename,sal,comm,job</a:t>
            </a:r>
            <a:r>
              <a:rPr lang="en-IN" sz="2000" dirty="0" smtClean="0"/>
              <a:t> from </a:t>
            </a:r>
            <a:r>
              <a:rPr lang="en-IN" sz="2000" dirty="0" err="1" smtClean="0"/>
              <a:t>emp</a:t>
            </a:r>
            <a:r>
              <a:rPr lang="en-IN" sz="2000" dirty="0" smtClean="0"/>
              <a:t> where </a:t>
            </a:r>
            <a:r>
              <a:rPr lang="en-IN" sz="2000" dirty="0" err="1" smtClean="0"/>
              <a:t>eno</a:t>
            </a:r>
            <a:r>
              <a:rPr lang="en-IN" sz="2000" dirty="0" smtClean="0"/>
              <a:t>=?",</a:t>
            </a:r>
          </a:p>
          <a:p>
            <a:pPr>
              <a:buNone/>
            </a:pPr>
            <a:r>
              <a:rPr lang="en-IN" sz="2000" dirty="0" smtClean="0"/>
              <a:t>                new Object[] {</a:t>
            </a:r>
            <a:r>
              <a:rPr lang="en-IN" sz="2000" dirty="0" err="1" smtClean="0"/>
              <a:t>empno</a:t>
            </a:r>
            <a:r>
              <a:rPr lang="en-IN" sz="2000" dirty="0" smtClean="0"/>
              <a:t> }, new </a:t>
            </a:r>
            <a:r>
              <a:rPr lang="en-IN" sz="2000" dirty="0" err="1" smtClean="0"/>
              <a:t>EmpMapper</a:t>
            </a:r>
            <a:r>
              <a:rPr lang="en-IN" sz="2000" dirty="0" smtClean="0"/>
              <a:t>()).get(0);</a:t>
            </a:r>
          </a:p>
          <a:p>
            <a:pPr>
              <a:buNone/>
            </a:pPr>
            <a:r>
              <a:rPr lang="en-IN" sz="2000" dirty="0" smtClean="0"/>
              <a:t>    }</a:t>
            </a:r>
          </a:p>
          <a:p>
            <a:pPr>
              <a:buNone/>
            </a:pPr>
            <a:r>
              <a:rPr lang="en-IN" sz="2000" dirty="0" smtClean="0"/>
              <a:t>    public List&lt;</a:t>
            </a:r>
            <a:r>
              <a:rPr lang="en-IN" sz="2000" dirty="0" err="1" smtClean="0"/>
              <a:t>Emp</a:t>
            </a:r>
            <a:r>
              <a:rPr lang="en-IN" sz="2000" dirty="0" smtClean="0"/>
              <a:t>&gt; </a:t>
            </a:r>
            <a:r>
              <a:rPr lang="en-IN" sz="2000" dirty="0" err="1" smtClean="0"/>
              <a:t>getEmployeeDetails</a:t>
            </a:r>
            <a:r>
              <a:rPr lang="en-IN" sz="2000" dirty="0" smtClean="0"/>
              <a:t>() throws </a:t>
            </a:r>
            <a:r>
              <a:rPr lang="en-IN" sz="2000" dirty="0" err="1" smtClean="0"/>
              <a:t>DataAccessException</a:t>
            </a:r>
            <a:r>
              <a:rPr lang="en-IN" sz="2000" dirty="0" smtClean="0"/>
              <a:t> {</a:t>
            </a:r>
          </a:p>
          <a:p>
            <a:pPr>
              <a:buNone/>
            </a:pPr>
            <a:r>
              <a:rPr lang="en-IN" sz="2000" dirty="0" smtClean="0"/>
              <a:t>        String query = "select </a:t>
            </a:r>
            <a:r>
              <a:rPr lang="en-IN" sz="2000" dirty="0" err="1" smtClean="0"/>
              <a:t>eno,ename,sal,comm,job</a:t>
            </a:r>
            <a:r>
              <a:rPr lang="en-IN" sz="2000" dirty="0" smtClean="0"/>
              <a:t> from </a:t>
            </a:r>
            <a:r>
              <a:rPr lang="en-IN" sz="2000" dirty="0" err="1" smtClean="0"/>
              <a:t>emp</a:t>
            </a:r>
            <a:r>
              <a:rPr lang="en-IN" sz="2000" dirty="0" smtClean="0"/>
              <a:t>";</a:t>
            </a:r>
          </a:p>
          <a:p>
            <a:pPr>
              <a:buNone/>
            </a:pPr>
            <a:r>
              <a:rPr lang="en-IN" sz="2000" dirty="0" smtClean="0"/>
              <a:t>        List&lt;</a:t>
            </a:r>
            <a:r>
              <a:rPr lang="en-IN" sz="2000" dirty="0" err="1" smtClean="0"/>
              <a:t>Emp</a:t>
            </a:r>
            <a:r>
              <a:rPr lang="en-IN" sz="2000" dirty="0" smtClean="0"/>
              <a:t>&gt; list = </a:t>
            </a:r>
            <a:r>
              <a:rPr lang="en-IN" sz="2000" dirty="0" err="1" smtClean="0"/>
              <a:t>getJdbcTemplate</a:t>
            </a:r>
            <a:r>
              <a:rPr lang="en-IN" sz="2000" dirty="0" smtClean="0"/>
              <a:t>().query(query, new </a:t>
            </a:r>
            <a:r>
              <a:rPr lang="en-IN" sz="2000" dirty="0" err="1" smtClean="0"/>
              <a:t>EmpMapper</a:t>
            </a:r>
            <a:r>
              <a:rPr lang="en-IN" sz="2000" dirty="0" smtClean="0"/>
              <a:t>());</a:t>
            </a:r>
          </a:p>
          <a:p>
            <a:pPr>
              <a:buNone/>
            </a:pPr>
            <a:r>
              <a:rPr lang="en-IN" sz="2000" dirty="0" smtClean="0"/>
              <a:t>        return list;</a:t>
            </a:r>
          </a:p>
          <a:p>
            <a:pPr>
              <a:buNone/>
            </a:pPr>
            <a:r>
              <a:rPr lang="en-IN" sz="2000" dirty="0" smtClean="0"/>
              <a:t>    }</a:t>
            </a:r>
          </a:p>
          <a:p>
            <a:pPr>
              <a:buNone/>
            </a:pPr>
            <a:r>
              <a:rPr lang="en-IN" sz="2000" dirty="0" smtClean="0"/>
              <a:t>    private static final class </a:t>
            </a:r>
            <a:r>
              <a:rPr lang="en-IN" sz="2000" dirty="0" err="1" smtClean="0"/>
              <a:t>EmpMapper</a:t>
            </a:r>
            <a:r>
              <a:rPr lang="en-IN" sz="2000" dirty="0" smtClean="0"/>
              <a:t> implements </a:t>
            </a:r>
            <a:r>
              <a:rPr lang="en-IN" sz="2000" dirty="0" err="1" smtClean="0"/>
              <a:t>RowMapper</a:t>
            </a:r>
            <a:r>
              <a:rPr lang="en-IN" sz="2000" dirty="0" smtClean="0"/>
              <a:t>&lt;</a:t>
            </a:r>
            <a:r>
              <a:rPr lang="en-IN" sz="2000" dirty="0" err="1" smtClean="0"/>
              <a:t>Emp</a:t>
            </a:r>
            <a:r>
              <a:rPr lang="en-IN" sz="2000" dirty="0" smtClean="0"/>
              <a:t>&gt; {</a:t>
            </a:r>
          </a:p>
          <a:p>
            <a:pPr>
              <a:buNone/>
            </a:pPr>
            <a:r>
              <a:rPr lang="en-IN" sz="2000" dirty="0" smtClean="0"/>
              <a:t>        public </a:t>
            </a:r>
            <a:r>
              <a:rPr lang="en-IN" sz="2000" dirty="0" err="1" smtClean="0"/>
              <a:t>Emp</a:t>
            </a:r>
            <a:r>
              <a:rPr lang="en-IN" sz="2000" dirty="0" smtClean="0"/>
              <a:t> </a:t>
            </a:r>
            <a:r>
              <a:rPr lang="en-IN" sz="2000" dirty="0" err="1" smtClean="0"/>
              <a:t>mapRow</a:t>
            </a:r>
            <a:r>
              <a:rPr lang="en-IN" sz="2000" dirty="0" smtClean="0"/>
              <a:t>(</a:t>
            </a:r>
            <a:r>
              <a:rPr lang="en-IN" sz="2000" dirty="0" err="1" smtClean="0"/>
              <a:t>ResultSet</a:t>
            </a:r>
            <a:r>
              <a:rPr lang="en-IN" sz="2000" dirty="0" smtClean="0"/>
              <a:t> </a:t>
            </a:r>
            <a:r>
              <a:rPr lang="en-IN" sz="2000" dirty="0" err="1" smtClean="0"/>
              <a:t>resultSet</a:t>
            </a:r>
            <a:r>
              <a:rPr lang="en-IN" sz="2000" dirty="0" smtClean="0"/>
              <a:t>, </a:t>
            </a:r>
            <a:r>
              <a:rPr lang="en-IN" sz="2000" dirty="0" err="1" smtClean="0"/>
              <a:t>int</a:t>
            </a:r>
            <a:r>
              <a:rPr lang="en-IN" sz="2000" dirty="0" smtClean="0"/>
              <a:t> </a:t>
            </a:r>
            <a:r>
              <a:rPr lang="en-IN" sz="2000" dirty="0" err="1" smtClean="0"/>
              <a:t>rowNum</a:t>
            </a:r>
            <a:r>
              <a:rPr lang="en-IN" sz="2000" dirty="0" smtClean="0"/>
              <a:t>) throws </a:t>
            </a:r>
            <a:r>
              <a:rPr lang="en-IN" sz="2000" dirty="0" err="1" smtClean="0"/>
              <a:t>SQLException</a:t>
            </a:r>
            <a:r>
              <a:rPr lang="en-IN" sz="2000" dirty="0" smtClean="0"/>
              <a:t> {</a:t>
            </a:r>
          </a:p>
          <a:p>
            <a:pPr>
              <a:buNone/>
            </a:pPr>
            <a:r>
              <a:rPr lang="en-IN" sz="2000" dirty="0" smtClean="0"/>
              <a:t>            </a:t>
            </a:r>
            <a:r>
              <a:rPr lang="en-IN" sz="2000" dirty="0" err="1" smtClean="0"/>
              <a:t>Emp</a:t>
            </a:r>
            <a:r>
              <a:rPr lang="en-IN" sz="2000" dirty="0" smtClean="0"/>
              <a:t> </a:t>
            </a:r>
            <a:r>
              <a:rPr lang="en-IN" sz="2000" dirty="0" err="1" smtClean="0"/>
              <a:t>emp</a:t>
            </a:r>
            <a:r>
              <a:rPr lang="en-IN" sz="2000" dirty="0" smtClean="0"/>
              <a:t> = new </a:t>
            </a:r>
            <a:r>
              <a:rPr lang="en-IN" sz="2000" dirty="0" err="1" smtClean="0"/>
              <a:t>Emp</a:t>
            </a:r>
            <a:r>
              <a:rPr lang="en-IN" sz="2000" dirty="0" smtClean="0"/>
              <a:t>();</a:t>
            </a:r>
          </a:p>
          <a:p>
            <a:pPr>
              <a:buNone/>
            </a:pPr>
            <a:r>
              <a:rPr lang="en-IN" sz="2000" dirty="0" smtClean="0"/>
              <a:t>            </a:t>
            </a:r>
            <a:r>
              <a:rPr lang="en-IN" sz="2000" dirty="0" err="1" smtClean="0"/>
              <a:t>emp.setEno</a:t>
            </a:r>
            <a:r>
              <a:rPr lang="en-IN" sz="2000" dirty="0" smtClean="0"/>
              <a:t>(</a:t>
            </a:r>
            <a:r>
              <a:rPr lang="en-IN" sz="2000" dirty="0" err="1" smtClean="0"/>
              <a:t>resultSet.getInt</a:t>
            </a:r>
            <a:r>
              <a:rPr lang="en-IN" sz="2000" dirty="0" smtClean="0"/>
              <a:t>(1));</a:t>
            </a:r>
          </a:p>
          <a:p>
            <a:pPr>
              <a:buNone/>
            </a:pPr>
            <a:r>
              <a:rPr lang="en-IN" sz="2000" dirty="0" smtClean="0"/>
              <a:t>            </a:t>
            </a:r>
            <a:r>
              <a:rPr lang="en-IN" sz="2000" dirty="0" err="1" smtClean="0"/>
              <a:t>emp.setEname</a:t>
            </a:r>
            <a:r>
              <a:rPr lang="en-IN" sz="2000" dirty="0" smtClean="0"/>
              <a:t>(</a:t>
            </a:r>
            <a:r>
              <a:rPr lang="en-IN" sz="2000" dirty="0" err="1" smtClean="0"/>
              <a:t>resultSet.getString</a:t>
            </a:r>
            <a:r>
              <a:rPr lang="en-IN" sz="2000" dirty="0" smtClean="0"/>
              <a:t>(2));</a:t>
            </a:r>
          </a:p>
          <a:p>
            <a:pPr>
              <a:buNone/>
            </a:pPr>
            <a:r>
              <a:rPr lang="en-IN" sz="2000" dirty="0" smtClean="0"/>
              <a:t>            </a:t>
            </a:r>
            <a:r>
              <a:rPr lang="en-IN" sz="2000" dirty="0" err="1" smtClean="0"/>
              <a:t>emp.setSal</a:t>
            </a:r>
            <a:r>
              <a:rPr lang="en-IN" sz="2000" dirty="0" smtClean="0"/>
              <a:t>(</a:t>
            </a:r>
            <a:r>
              <a:rPr lang="en-IN" sz="2000" dirty="0" err="1" smtClean="0"/>
              <a:t>resultSet.getDouble</a:t>
            </a:r>
            <a:r>
              <a:rPr lang="en-IN" sz="2000" dirty="0" smtClean="0"/>
              <a:t>(3));</a:t>
            </a:r>
          </a:p>
          <a:p>
            <a:pPr>
              <a:buNone/>
            </a:pPr>
            <a:r>
              <a:rPr lang="en-IN" sz="2000" dirty="0" smtClean="0"/>
              <a:t>            </a:t>
            </a:r>
            <a:r>
              <a:rPr lang="en-IN" sz="2000" dirty="0" err="1" smtClean="0"/>
              <a:t>emp.setComm</a:t>
            </a:r>
            <a:r>
              <a:rPr lang="en-IN" sz="2000" dirty="0" smtClean="0"/>
              <a:t>(</a:t>
            </a:r>
            <a:r>
              <a:rPr lang="en-IN" sz="2000" dirty="0" err="1" smtClean="0"/>
              <a:t>resultSet.getDouble</a:t>
            </a:r>
            <a:r>
              <a:rPr lang="en-IN" sz="2000" dirty="0" smtClean="0"/>
              <a:t>(4));</a:t>
            </a:r>
          </a:p>
          <a:p>
            <a:pPr>
              <a:buNone/>
            </a:pPr>
            <a:r>
              <a:rPr lang="en-IN" sz="2000" dirty="0" smtClean="0"/>
              <a:t>            </a:t>
            </a:r>
            <a:r>
              <a:rPr lang="en-IN" sz="2000" dirty="0" err="1" smtClean="0"/>
              <a:t>emp.setJob</a:t>
            </a:r>
            <a:r>
              <a:rPr lang="en-IN" sz="2000" dirty="0" smtClean="0"/>
              <a:t>(</a:t>
            </a:r>
            <a:r>
              <a:rPr lang="en-IN" sz="2000" dirty="0" err="1" smtClean="0"/>
              <a:t>resultSet.getString</a:t>
            </a:r>
            <a:r>
              <a:rPr lang="en-IN" sz="2000" dirty="0" smtClean="0"/>
              <a:t>(5));</a:t>
            </a:r>
          </a:p>
          <a:p>
            <a:pPr>
              <a:buNone/>
            </a:pPr>
            <a:r>
              <a:rPr lang="en-IN" sz="2000" dirty="0" smtClean="0"/>
              <a:t>            return </a:t>
            </a:r>
            <a:r>
              <a:rPr lang="en-IN" sz="2000" dirty="0" err="1" smtClean="0"/>
              <a:t>emp</a:t>
            </a:r>
            <a:r>
              <a:rPr lang="en-IN" sz="2000" dirty="0" smtClean="0"/>
              <a:t>;</a:t>
            </a:r>
          </a:p>
          <a:p>
            <a:pPr>
              <a:buNone/>
            </a:pPr>
            <a:r>
              <a:rPr lang="en-IN" sz="2000" dirty="0" smtClean="0"/>
              <a:t>        }</a:t>
            </a:r>
          </a:p>
          <a:p>
            <a:pPr>
              <a:buNone/>
            </a:pPr>
            <a:r>
              <a:rPr lang="en-IN" sz="2000" dirty="0" smtClean="0"/>
              <a:t>    }</a:t>
            </a:r>
          </a:p>
          <a:p>
            <a:pPr>
              <a:buNone/>
            </a:pPr>
            <a:r>
              <a:rPr lang="en-IN" sz="2000" dirty="0" smtClean="0"/>
              <a:t>}</a:t>
            </a:r>
            <a:endParaRPr lang="en-I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2000" dirty="0" smtClean="0"/>
              <a:t>public class </a:t>
            </a:r>
            <a:r>
              <a:rPr lang="en-IN" sz="2000" dirty="0" err="1" smtClean="0"/>
              <a:t>Emp</a:t>
            </a:r>
            <a:r>
              <a:rPr lang="en-IN" sz="2000" dirty="0" smtClean="0"/>
              <a:t> {</a:t>
            </a:r>
          </a:p>
          <a:p>
            <a:pPr>
              <a:buNone/>
            </a:pPr>
            <a:r>
              <a:rPr lang="en-IN" sz="2000" dirty="0" smtClean="0"/>
              <a:t>    private </a:t>
            </a:r>
            <a:r>
              <a:rPr lang="en-IN" sz="2000" dirty="0" err="1" smtClean="0"/>
              <a:t>int</a:t>
            </a:r>
            <a:r>
              <a:rPr lang="en-IN" sz="2000" dirty="0" smtClean="0"/>
              <a:t> </a:t>
            </a:r>
            <a:r>
              <a:rPr lang="en-IN" sz="2000" dirty="0" err="1" smtClean="0"/>
              <a:t>eno</a:t>
            </a:r>
            <a:r>
              <a:rPr lang="en-IN" sz="2000" dirty="0" smtClean="0"/>
              <a:t>;</a:t>
            </a:r>
          </a:p>
          <a:p>
            <a:pPr>
              <a:buNone/>
            </a:pPr>
            <a:r>
              <a:rPr lang="en-IN" sz="2000" dirty="0" smtClean="0"/>
              <a:t>    private String </a:t>
            </a:r>
            <a:r>
              <a:rPr lang="en-IN" sz="2000" dirty="0" err="1" smtClean="0"/>
              <a:t>ename</a:t>
            </a:r>
            <a:r>
              <a:rPr lang="en-IN" sz="2000" dirty="0" smtClean="0"/>
              <a:t>;</a:t>
            </a:r>
          </a:p>
          <a:p>
            <a:pPr>
              <a:buNone/>
            </a:pPr>
            <a:r>
              <a:rPr lang="en-IN" sz="2000" dirty="0" smtClean="0"/>
              <a:t>    private double </a:t>
            </a:r>
            <a:r>
              <a:rPr lang="en-IN" sz="2000" dirty="0" err="1" smtClean="0"/>
              <a:t>sal</a:t>
            </a:r>
            <a:r>
              <a:rPr lang="en-IN" sz="2000" dirty="0" smtClean="0"/>
              <a:t>;</a:t>
            </a:r>
          </a:p>
          <a:p>
            <a:pPr>
              <a:buNone/>
            </a:pPr>
            <a:r>
              <a:rPr lang="en-IN" sz="2000" dirty="0" smtClean="0"/>
              <a:t>    private double </a:t>
            </a:r>
            <a:r>
              <a:rPr lang="en-IN" sz="2000" dirty="0" err="1" smtClean="0"/>
              <a:t>comm</a:t>
            </a:r>
            <a:r>
              <a:rPr lang="en-IN" sz="2000" dirty="0" smtClean="0"/>
              <a:t>;</a:t>
            </a:r>
          </a:p>
          <a:p>
            <a:pPr>
              <a:buNone/>
            </a:pPr>
            <a:r>
              <a:rPr lang="en-IN" sz="2000" dirty="0" smtClean="0"/>
              <a:t>    private String job;</a:t>
            </a:r>
          </a:p>
          <a:p>
            <a:pPr>
              <a:buNone/>
            </a:pPr>
            <a:endParaRPr lang="en-IN" sz="2000" dirty="0" smtClean="0"/>
          </a:p>
          <a:p>
            <a:pPr>
              <a:buNone/>
            </a:pPr>
            <a:r>
              <a:rPr lang="en-IN" sz="2000" dirty="0" smtClean="0"/>
              <a:t>    public </a:t>
            </a:r>
            <a:r>
              <a:rPr lang="en-IN" sz="2000" dirty="0" err="1" smtClean="0"/>
              <a:t>Emp</a:t>
            </a:r>
            <a:r>
              <a:rPr lang="en-IN" sz="2000" dirty="0" smtClean="0"/>
              <a:t>() {</a:t>
            </a:r>
          </a:p>
          <a:p>
            <a:pPr>
              <a:buNone/>
            </a:pPr>
            <a:r>
              <a:rPr lang="en-IN" sz="2000" dirty="0" smtClean="0"/>
              <a:t>        </a:t>
            </a:r>
            <a:r>
              <a:rPr lang="en-IN" sz="2000" dirty="0" err="1" smtClean="0"/>
              <a:t>System.out.println</a:t>
            </a:r>
            <a:r>
              <a:rPr lang="en-IN" sz="2000" dirty="0" smtClean="0"/>
              <a:t>("Employee entity constructor");</a:t>
            </a:r>
          </a:p>
          <a:p>
            <a:pPr>
              <a:buNone/>
            </a:pPr>
            <a:r>
              <a:rPr lang="en-IN" sz="2000" dirty="0" smtClean="0"/>
              <a:t>    }</a:t>
            </a:r>
          </a:p>
          <a:p>
            <a:pPr>
              <a:buNone/>
            </a:pPr>
            <a:r>
              <a:rPr lang="en-IN" sz="2000" dirty="0" smtClean="0"/>
              <a:t>	// Generate setters and getters methods fro above properties.</a:t>
            </a:r>
          </a:p>
          <a:p>
            <a:pPr>
              <a:buNone/>
            </a:pPr>
            <a:r>
              <a:rPr lang="en-IN" sz="2000" dirty="0" smtClean="0"/>
              <a:t>}</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dirty="0" smtClean="0"/>
              <a:t>Forces: 	The following are the characteristics of the forces in developing a          	system that applies the Data Access Object(DAO) pattern:</a:t>
            </a:r>
          </a:p>
          <a:p>
            <a:pPr>
              <a:buNone/>
            </a:pPr>
            <a:r>
              <a:rPr lang="en-US" sz="2000" dirty="0" smtClean="0"/>
              <a:t>		1. Want to reuse the persistence logic</a:t>
            </a:r>
          </a:p>
          <a:p>
            <a:pPr>
              <a:buNone/>
            </a:pPr>
            <a:r>
              <a:rPr lang="en-US" sz="2000" dirty="0" smtClean="0"/>
              <a:t>		2. Want to abstract the data access logic and backend system 	  	exception handling from business logic components.</a:t>
            </a:r>
          </a:p>
          <a:p>
            <a:pPr>
              <a:buNone/>
            </a:pPr>
            <a:r>
              <a:rPr lang="en-US" sz="2000" dirty="0" smtClean="0"/>
              <a:t>		3. Want to reduce the number of interactions to the data store.</a:t>
            </a:r>
          </a:p>
          <a:p>
            <a:pPr>
              <a:buNone/>
            </a:pPr>
            <a:r>
              <a:rPr lang="en-US" sz="2000" dirty="0" smtClean="0"/>
              <a:t>Solution:</a:t>
            </a:r>
          </a:p>
          <a:p>
            <a:pPr>
              <a:buNone/>
            </a:pPr>
            <a:r>
              <a:rPr lang="en-US" sz="2000" dirty="0" smtClean="0"/>
              <a:t>		Design a DAO that takes the responsibility of communicating with the backend system and present the data to the business object/components in our application understandable format.</a:t>
            </a:r>
            <a:endParaRPr lang="en-I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a:buNone/>
            </a:pPr>
            <a:r>
              <a:rPr lang="en-IN" sz="2900" b="1" dirty="0" smtClean="0"/>
              <a:t>applicationContext.xml</a:t>
            </a:r>
          </a:p>
          <a:p>
            <a:pPr>
              <a:buNone/>
            </a:pPr>
            <a:endParaRPr lang="en-IN" sz="1800" dirty="0" smtClean="0"/>
          </a:p>
          <a:p>
            <a:pPr>
              <a:buNone/>
            </a:pPr>
            <a:r>
              <a:rPr lang="en-IN" sz="1800" dirty="0" smtClean="0"/>
              <a:t>&lt;?xml version="1.0" encoding="UTF-8"?&gt;</a:t>
            </a:r>
          </a:p>
          <a:p>
            <a:pPr>
              <a:buNone/>
            </a:pPr>
            <a:r>
              <a:rPr lang="en-IN" sz="1800" dirty="0" smtClean="0"/>
              <a:t>&lt;beans </a:t>
            </a:r>
            <a:r>
              <a:rPr lang="en-IN" sz="1800" dirty="0" err="1" smtClean="0"/>
              <a:t>xmlns</a:t>
            </a:r>
            <a:r>
              <a:rPr lang="en-IN" sz="1800" dirty="0" smtClean="0"/>
              <a:t>="http://www.springframework.org/schema/beans"</a:t>
            </a:r>
          </a:p>
          <a:p>
            <a:pPr>
              <a:buNone/>
            </a:pPr>
            <a:r>
              <a:rPr lang="en-IN" sz="1800" dirty="0" smtClean="0"/>
              <a:t>	</a:t>
            </a:r>
            <a:r>
              <a:rPr lang="en-IN" sz="1800" dirty="0" err="1" smtClean="0"/>
              <a:t>xmlns:aop</a:t>
            </a:r>
            <a:r>
              <a:rPr lang="en-IN" sz="1800" dirty="0" smtClean="0"/>
              <a:t>="http://www.springframework.org/schema/aop" </a:t>
            </a:r>
            <a:r>
              <a:rPr lang="en-IN" sz="1800" dirty="0" err="1" smtClean="0"/>
              <a:t>xmlns:context</a:t>
            </a:r>
            <a:r>
              <a:rPr lang="en-IN" sz="1800" dirty="0" smtClean="0"/>
              <a:t>="http://www.springframework.org/schema/context"</a:t>
            </a:r>
          </a:p>
          <a:p>
            <a:pPr>
              <a:buNone/>
            </a:pPr>
            <a:r>
              <a:rPr lang="en-IN" sz="1800" dirty="0" smtClean="0"/>
              <a:t>	</a:t>
            </a:r>
            <a:r>
              <a:rPr lang="en-IN" sz="1800" dirty="0" err="1" smtClean="0"/>
              <a:t>xmlns:tx</a:t>
            </a:r>
            <a:r>
              <a:rPr lang="en-IN" sz="1800" dirty="0" smtClean="0"/>
              <a:t>="http://www.springframework.org/schema/tx" </a:t>
            </a:r>
            <a:r>
              <a:rPr lang="en-IN" sz="1800" dirty="0" err="1" smtClean="0"/>
              <a:t>xmlns:xsi</a:t>
            </a:r>
            <a:r>
              <a:rPr lang="en-IN" sz="1800" dirty="0" smtClean="0"/>
              <a:t>="http://www.w3.org/2001/XMLSchema-instance"</a:t>
            </a:r>
          </a:p>
          <a:p>
            <a:pPr>
              <a:buNone/>
            </a:pPr>
            <a:r>
              <a:rPr lang="en-IN" sz="1800" dirty="0" smtClean="0"/>
              <a:t>	</a:t>
            </a:r>
            <a:r>
              <a:rPr lang="en-IN" sz="1800" dirty="0" err="1" smtClean="0"/>
              <a:t>xmlns:task</a:t>
            </a:r>
            <a:r>
              <a:rPr lang="en-IN" sz="1800" dirty="0" smtClean="0"/>
              <a:t>="http://www.springframework.org/schema/task" </a:t>
            </a:r>
            <a:r>
              <a:rPr lang="en-IN" sz="1800" dirty="0" err="1" smtClean="0"/>
              <a:t>xmlns:security</a:t>
            </a:r>
            <a:r>
              <a:rPr lang="en-IN" sz="1800" dirty="0" smtClean="0"/>
              <a:t>="http://www.springframework.org/schema/security"</a:t>
            </a:r>
          </a:p>
          <a:p>
            <a:pPr>
              <a:buNone/>
            </a:pPr>
            <a:r>
              <a:rPr lang="en-IN" sz="1800" dirty="0" smtClean="0"/>
              <a:t>	</a:t>
            </a:r>
            <a:r>
              <a:rPr lang="en-IN" sz="1800" dirty="0" err="1" smtClean="0"/>
              <a:t>xmlns:p</a:t>
            </a:r>
            <a:r>
              <a:rPr lang="en-IN" sz="1800" dirty="0" smtClean="0"/>
              <a:t>="http://www.springframework.org/schema/p" </a:t>
            </a:r>
            <a:r>
              <a:rPr lang="en-IN" sz="1800" dirty="0" err="1" smtClean="0"/>
              <a:t>xmlns:jee</a:t>
            </a:r>
            <a:r>
              <a:rPr lang="en-IN" sz="1800" dirty="0" smtClean="0"/>
              <a:t>="http://www.springframework.org/schema/jee"</a:t>
            </a:r>
          </a:p>
          <a:p>
            <a:pPr>
              <a:buNone/>
            </a:pPr>
            <a:r>
              <a:rPr lang="en-IN" sz="1800" dirty="0" smtClean="0"/>
              <a:t>	</a:t>
            </a:r>
            <a:r>
              <a:rPr lang="en-IN" sz="1800" dirty="0" err="1" smtClean="0"/>
              <a:t>xmlns:jms</a:t>
            </a:r>
            <a:r>
              <a:rPr lang="en-IN" sz="1800" dirty="0" smtClean="0"/>
              <a:t>="http://www.springframework.org/schema/jms"</a:t>
            </a:r>
          </a:p>
          <a:p>
            <a:pPr>
              <a:buNone/>
            </a:pPr>
            <a:r>
              <a:rPr lang="en-IN" sz="1800" dirty="0" smtClean="0"/>
              <a:t>	</a:t>
            </a:r>
            <a:r>
              <a:rPr lang="en-IN" sz="1800" dirty="0" err="1" smtClean="0"/>
              <a:t>xsi:schemaLocation</a:t>
            </a:r>
            <a:r>
              <a:rPr lang="en-IN" sz="1800" dirty="0" smtClean="0"/>
              <a:t>="</a:t>
            </a:r>
          </a:p>
          <a:p>
            <a:pPr>
              <a:buNone/>
            </a:pPr>
            <a:r>
              <a:rPr lang="en-IN" sz="1800" dirty="0" smtClean="0"/>
              <a:t>	http://www.springframework.org/schema/jms http://www.springframework.org/schema/jms/spring-jms-3.0.xsd </a:t>
            </a:r>
          </a:p>
          <a:p>
            <a:pPr>
              <a:buNone/>
            </a:pPr>
            <a:r>
              <a:rPr lang="en-IN" sz="1800" dirty="0" smtClean="0"/>
              <a:t>    http://www.springframework.org/schema/beans http://www.springframework.org/schema/beans/spring-beans-3.0.xsd</a:t>
            </a:r>
          </a:p>
          <a:p>
            <a:pPr>
              <a:buNone/>
            </a:pPr>
            <a:r>
              <a:rPr lang="en-IN" sz="1800" dirty="0" smtClean="0"/>
              <a:t>    http://www.springframework.org/schema/aop http://www.springframework.org/schema/aop/spring-aop-2.5.xsd</a:t>
            </a:r>
          </a:p>
          <a:p>
            <a:pPr>
              <a:buNone/>
            </a:pPr>
            <a:r>
              <a:rPr lang="en-IN" sz="1800" dirty="0" smtClean="0"/>
              <a:t>    http://www.springframework.org/schema/context http://www.springframework.org/schema/context/spring-context-2.5.xsd</a:t>
            </a:r>
          </a:p>
          <a:p>
            <a:pPr>
              <a:buNone/>
            </a:pPr>
            <a:r>
              <a:rPr lang="en-IN" sz="1800" dirty="0" smtClean="0"/>
              <a:t>    http://www.springframework.org/schema/tx http://www.springframework.org/schema/tx/spring-tx-2.5.xsd</a:t>
            </a:r>
          </a:p>
          <a:p>
            <a:pPr>
              <a:buNone/>
            </a:pPr>
            <a:r>
              <a:rPr lang="en-IN" sz="1800" dirty="0" smtClean="0"/>
              <a:t>    http://www.springframework.org/schema/security http://www.springframework.org/schema/security/spring-security-3.0.xsd</a:t>
            </a:r>
          </a:p>
          <a:p>
            <a:pPr>
              <a:buNone/>
            </a:pPr>
            <a:r>
              <a:rPr lang="en-IN" sz="1800" dirty="0" smtClean="0"/>
              <a:t>    http://www.springframework.org/schema/task http://www.springframework.org/schema/task/spring-task-3.0.xsd</a:t>
            </a:r>
          </a:p>
          <a:p>
            <a:pPr>
              <a:buNone/>
            </a:pPr>
            <a:r>
              <a:rPr lang="en-IN" sz="1800" dirty="0" smtClean="0"/>
              <a:t>	http://www.springframework.org/schema/jee</a:t>
            </a:r>
          </a:p>
          <a:p>
            <a:pPr>
              <a:buNone/>
            </a:pPr>
            <a:r>
              <a:rPr lang="en-IN" sz="1800" dirty="0" smtClean="0"/>
              <a:t>	http://www.springframework.org/schema/jee/spring-jee-3.0.xsd"&gt;</a:t>
            </a:r>
          </a:p>
          <a:p>
            <a:pPr>
              <a:buNone/>
            </a:pPr>
            <a:endParaRPr lang="en-IN" sz="1800" dirty="0" smtClean="0"/>
          </a:p>
          <a:p>
            <a:pPr>
              <a:buNone/>
            </a:pPr>
            <a:r>
              <a:rPr lang="en-IN" sz="1800" dirty="0" smtClean="0"/>
              <a:t>	&lt;</a:t>
            </a:r>
            <a:r>
              <a:rPr lang="en-IN" sz="1800" dirty="0" err="1" smtClean="0"/>
              <a:t>context:component</a:t>
            </a:r>
            <a:r>
              <a:rPr lang="en-IN" sz="1800" dirty="0" smtClean="0"/>
              <a:t>-scan</a:t>
            </a:r>
          </a:p>
          <a:p>
            <a:pPr>
              <a:buNone/>
            </a:pPr>
            <a:r>
              <a:rPr lang="en-IN" sz="1800" dirty="0" smtClean="0"/>
              <a:t>		base-package="</a:t>
            </a:r>
            <a:r>
              <a:rPr lang="en-IN" sz="1800" dirty="0" err="1" smtClean="0"/>
              <a:t>com.apparao.commons,com.apparao.dao,com.apparao.service</a:t>
            </a:r>
            <a:r>
              <a:rPr lang="en-IN" sz="1800" dirty="0" smtClean="0"/>
              <a:t>" /&gt;</a:t>
            </a:r>
          </a:p>
          <a:p>
            <a:pPr>
              <a:buNone/>
            </a:pPr>
            <a:r>
              <a:rPr lang="en-IN" sz="1800" dirty="0" smtClean="0"/>
              <a:t>		</a:t>
            </a:r>
          </a:p>
          <a:p>
            <a:pPr>
              <a:buNone/>
            </a:pPr>
            <a:r>
              <a:rPr lang="en-IN" sz="1800" dirty="0" smtClean="0"/>
              <a:t>	&lt;bean id="</a:t>
            </a:r>
            <a:r>
              <a:rPr lang="en-IN" sz="1800" dirty="0" err="1" smtClean="0"/>
              <a:t>dataSource</a:t>
            </a:r>
            <a:r>
              <a:rPr lang="en-IN" sz="1800" dirty="0" smtClean="0"/>
              <a:t>" class="</a:t>
            </a:r>
            <a:r>
              <a:rPr lang="en-IN" sz="1800" dirty="0" err="1" smtClean="0"/>
              <a:t>org.apache.commons.dbcp.BasicDataSource</a:t>
            </a:r>
            <a:r>
              <a:rPr lang="en-IN" sz="1800" dirty="0" smtClean="0"/>
              <a:t>"&gt;</a:t>
            </a:r>
          </a:p>
          <a:p>
            <a:pPr>
              <a:buNone/>
            </a:pPr>
            <a:r>
              <a:rPr lang="en-IN" sz="1800" dirty="0" smtClean="0"/>
              <a:t>		&lt;property name="</a:t>
            </a:r>
            <a:r>
              <a:rPr lang="en-IN" sz="1800" dirty="0" err="1" smtClean="0"/>
              <a:t>driverClassName</a:t>
            </a:r>
            <a:r>
              <a:rPr lang="en-IN" sz="1800" dirty="0" smtClean="0"/>
              <a:t>" value="</a:t>
            </a:r>
            <a:r>
              <a:rPr lang="en-IN" sz="1800" dirty="0" err="1" smtClean="0"/>
              <a:t>oracle.jdbc.driver.OracleDriver</a:t>
            </a:r>
            <a:r>
              <a:rPr lang="en-IN" sz="1800" dirty="0" smtClean="0"/>
              <a:t>"&gt;</a:t>
            </a:r>
          </a:p>
          <a:p>
            <a:pPr>
              <a:buNone/>
            </a:pPr>
            <a:r>
              <a:rPr lang="en-IN" sz="1800" dirty="0" smtClean="0"/>
              <a:t>		&lt;/property&gt;</a:t>
            </a:r>
          </a:p>
          <a:p>
            <a:pPr>
              <a:buNone/>
            </a:pPr>
            <a:r>
              <a:rPr lang="en-IN" sz="1800" dirty="0" smtClean="0"/>
              <a:t>		&lt;property name="</a:t>
            </a:r>
            <a:r>
              <a:rPr lang="en-IN" sz="1800" dirty="0" err="1" smtClean="0"/>
              <a:t>url</a:t>
            </a:r>
            <a:r>
              <a:rPr lang="en-IN" sz="1800" dirty="0" smtClean="0"/>
              <a:t>" value="</a:t>
            </a:r>
            <a:r>
              <a:rPr lang="en-IN" sz="1800" dirty="0" err="1" smtClean="0"/>
              <a:t>jdbc:oracle:thin</a:t>
            </a:r>
            <a:r>
              <a:rPr lang="en-IN" sz="1800" dirty="0" smtClean="0"/>
              <a:t>:@localhost:1521:XE"&gt;</a:t>
            </a:r>
          </a:p>
          <a:p>
            <a:pPr>
              <a:buNone/>
            </a:pPr>
            <a:r>
              <a:rPr lang="en-IN" sz="1800" dirty="0" smtClean="0"/>
              <a:t>		&lt;/property&gt;</a:t>
            </a:r>
          </a:p>
          <a:p>
            <a:pPr>
              <a:buNone/>
            </a:pPr>
            <a:r>
              <a:rPr lang="en-IN" sz="1800" dirty="0" smtClean="0"/>
              <a:t>		&lt;property name="username" value="system"&gt;&lt;/property&gt;</a:t>
            </a:r>
          </a:p>
          <a:p>
            <a:pPr>
              <a:buNone/>
            </a:pPr>
            <a:r>
              <a:rPr lang="en-IN" sz="1800" dirty="0" smtClean="0"/>
              <a:t>		&lt;property name="password" value="oracle"&gt;&lt;/property&gt;</a:t>
            </a:r>
          </a:p>
          <a:p>
            <a:pPr>
              <a:buNone/>
            </a:pPr>
            <a:r>
              <a:rPr lang="en-IN" sz="1800" dirty="0" smtClean="0"/>
              <a:t>	&lt;/bean&gt;</a:t>
            </a:r>
          </a:p>
          <a:p>
            <a:pPr>
              <a:buNone/>
            </a:pPr>
            <a:r>
              <a:rPr lang="en-IN" sz="1800" dirty="0" smtClean="0"/>
              <a:t>&lt;/beans&gt;</a:t>
            </a:r>
            <a:endParaRPr lang="en-IN"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buNone/>
            </a:pPr>
            <a:r>
              <a:rPr lang="en-IN" sz="1000" dirty="0" smtClean="0"/>
              <a:t>public class </a:t>
            </a:r>
            <a:r>
              <a:rPr lang="en-IN" sz="1000" dirty="0" err="1" smtClean="0"/>
              <a:t>TestClient</a:t>
            </a:r>
            <a:r>
              <a:rPr lang="en-IN" sz="1000" dirty="0" smtClean="0"/>
              <a:t> {</a:t>
            </a:r>
          </a:p>
          <a:p>
            <a:pPr>
              <a:buNone/>
            </a:pPr>
            <a:r>
              <a:rPr lang="en-IN" sz="1000" dirty="0" smtClean="0"/>
              <a:t>	public static void main(String[] </a:t>
            </a:r>
            <a:r>
              <a:rPr lang="en-IN" sz="1000" dirty="0" err="1" smtClean="0"/>
              <a:t>args</a:t>
            </a:r>
            <a:r>
              <a:rPr lang="en-IN" sz="1000" dirty="0" smtClean="0"/>
              <a:t>)throws Exception {</a:t>
            </a:r>
          </a:p>
          <a:p>
            <a:pPr>
              <a:buNone/>
            </a:pPr>
            <a:r>
              <a:rPr lang="en-IN" sz="1000" dirty="0" smtClean="0"/>
              <a:t>		</a:t>
            </a:r>
            <a:r>
              <a:rPr lang="en-IN" sz="1000" dirty="0" err="1" smtClean="0"/>
              <a:t>ApplicationContext</a:t>
            </a:r>
            <a:r>
              <a:rPr lang="en-IN" sz="1000" dirty="0" smtClean="0"/>
              <a:t> container=new </a:t>
            </a:r>
            <a:r>
              <a:rPr lang="en-IN" sz="1000" dirty="0" err="1" smtClean="0"/>
              <a:t>ClassPathXmlApplicationContext</a:t>
            </a:r>
            <a:r>
              <a:rPr lang="en-IN" sz="1000" dirty="0" smtClean="0"/>
              <a:t>("applicationContext.xml");</a:t>
            </a:r>
          </a:p>
          <a:p>
            <a:pPr>
              <a:buNone/>
            </a:pPr>
            <a:r>
              <a:rPr lang="en-IN" sz="1000" dirty="0" smtClean="0"/>
              <a:t>		Object o=</a:t>
            </a:r>
            <a:r>
              <a:rPr lang="en-IN" sz="1000" dirty="0" err="1" smtClean="0"/>
              <a:t>container.getBean</a:t>
            </a:r>
            <a:r>
              <a:rPr lang="en-IN" sz="1000" dirty="0" smtClean="0"/>
              <a:t>(</a:t>
            </a:r>
            <a:r>
              <a:rPr lang="en-IN" sz="1000" dirty="0" err="1" smtClean="0"/>
              <a:t>com.apparao.service.EmpService.class</a:t>
            </a:r>
            <a:r>
              <a:rPr lang="en-IN" sz="1000" dirty="0" smtClean="0"/>
              <a:t>);</a:t>
            </a:r>
          </a:p>
          <a:p>
            <a:pPr>
              <a:buNone/>
            </a:pPr>
            <a:r>
              <a:rPr lang="en-IN" sz="1000" dirty="0" smtClean="0"/>
              <a:t>		</a:t>
            </a:r>
            <a:r>
              <a:rPr lang="en-IN" sz="1000" dirty="0" err="1" smtClean="0"/>
              <a:t>EmpService</a:t>
            </a:r>
            <a:r>
              <a:rPr lang="en-IN" sz="1000" dirty="0" smtClean="0"/>
              <a:t> </a:t>
            </a:r>
            <a:r>
              <a:rPr lang="en-IN" sz="1000" dirty="0" err="1" smtClean="0"/>
              <a:t>empService</a:t>
            </a:r>
            <a:r>
              <a:rPr lang="en-IN" sz="1000" dirty="0" smtClean="0"/>
              <a:t>=(</a:t>
            </a:r>
            <a:r>
              <a:rPr lang="en-IN" sz="1000" dirty="0" err="1" smtClean="0"/>
              <a:t>EmpService</a:t>
            </a:r>
            <a:r>
              <a:rPr lang="en-IN" sz="1000" dirty="0" smtClean="0"/>
              <a:t>)o;</a:t>
            </a:r>
          </a:p>
          <a:p>
            <a:pPr>
              <a:buNone/>
            </a:pPr>
            <a:r>
              <a:rPr lang="en-IN" sz="1000" dirty="0" smtClean="0"/>
              <a:t>		</a:t>
            </a:r>
            <a:r>
              <a:rPr lang="en-IN" sz="1000" dirty="0" err="1" smtClean="0"/>
              <a:t>Emp</a:t>
            </a:r>
            <a:r>
              <a:rPr lang="en-IN" sz="1000" dirty="0" smtClean="0"/>
              <a:t> </a:t>
            </a:r>
            <a:r>
              <a:rPr lang="en-IN" sz="1000" dirty="0" err="1" smtClean="0"/>
              <a:t>emp</a:t>
            </a:r>
            <a:r>
              <a:rPr lang="en-IN" sz="1000" dirty="0" smtClean="0"/>
              <a:t>=new </a:t>
            </a:r>
            <a:r>
              <a:rPr lang="en-IN" sz="1000" dirty="0" err="1" smtClean="0"/>
              <a:t>Emp</a:t>
            </a:r>
            <a:r>
              <a:rPr lang="en-IN" sz="1000" dirty="0" smtClean="0"/>
              <a:t>();</a:t>
            </a:r>
          </a:p>
          <a:p>
            <a:pPr>
              <a:buNone/>
            </a:pPr>
            <a:r>
              <a:rPr lang="en-IN" sz="1000" dirty="0" smtClean="0"/>
              <a:t>		</a:t>
            </a:r>
            <a:r>
              <a:rPr lang="en-IN" sz="1000" dirty="0" err="1" smtClean="0"/>
              <a:t>emp.setEname</a:t>
            </a:r>
            <a:r>
              <a:rPr lang="en-IN" sz="1000" dirty="0" smtClean="0"/>
              <a:t>("</a:t>
            </a:r>
            <a:r>
              <a:rPr lang="en-IN" sz="1000" dirty="0" err="1" smtClean="0"/>
              <a:t>Ramu</a:t>
            </a:r>
            <a:r>
              <a:rPr lang="en-IN" sz="1000" dirty="0" smtClean="0"/>
              <a:t>");</a:t>
            </a:r>
          </a:p>
          <a:p>
            <a:pPr>
              <a:buNone/>
            </a:pPr>
            <a:r>
              <a:rPr lang="en-IN" sz="1000" dirty="0" smtClean="0"/>
              <a:t>		</a:t>
            </a:r>
            <a:r>
              <a:rPr lang="en-IN" sz="1000" dirty="0" err="1" smtClean="0"/>
              <a:t>emp.setSal</a:t>
            </a:r>
            <a:r>
              <a:rPr lang="en-IN" sz="1000" dirty="0" smtClean="0"/>
              <a:t>(1700.2);</a:t>
            </a:r>
          </a:p>
          <a:p>
            <a:pPr>
              <a:buNone/>
            </a:pPr>
            <a:r>
              <a:rPr lang="en-IN" sz="1000" dirty="0" smtClean="0"/>
              <a:t>		</a:t>
            </a:r>
            <a:r>
              <a:rPr lang="en-IN" sz="1000" dirty="0" err="1" smtClean="0"/>
              <a:t>emp.setComm</a:t>
            </a:r>
            <a:r>
              <a:rPr lang="en-IN" sz="1000" dirty="0" smtClean="0"/>
              <a:t>(100.1);</a:t>
            </a:r>
          </a:p>
          <a:p>
            <a:pPr>
              <a:buNone/>
            </a:pPr>
            <a:r>
              <a:rPr lang="en-IN" sz="1000" dirty="0" smtClean="0"/>
              <a:t>		</a:t>
            </a:r>
            <a:r>
              <a:rPr lang="en-IN" sz="1000" dirty="0" err="1" smtClean="0"/>
              <a:t>emp.setEno</a:t>
            </a:r>
            <a:r>
              <a:rPr lang="en-IN" sz="1000" dirty="0" smtClean="0"/>
              <a:t>(13);</a:t>
            </a:r>
          </a:p>
          <a:p>
            <a:pPr>
              <a:buNone/>
            </a:pPr>
            <a:r>
              <a:rPr lang="en-IN" sz="1000" dirty="0" smtClean="0"/>
              <a:t>		</a:t>
            </a:r>
            <a:r>
              <a:rPr lang="en-IN" sz="1000" dirty="0" err="1" smtClean="0"/>
              <a:t>emp.setJob</a:t>
            </a:r>
            <a:r>
              <a:rPr lang="en-IN" sz="1000" dirty="0" smtClean="0"/>
              <a:t>("Quality </a:t>
            </a:r>
            <a:r>
              <a:rPr lang="en-IN" sz="1000" dirty="0" err="1" smtClean="0"/>
              <a:t>Analysist</a:t>
            </a:r>
            <a:r>
              <a:rPr lang="en-IN" sz="1000" dirty="0" smtClean="0"/>
              <a:t>");</a:t>
            </a:r>
          </a:p>
          <a:p>
            <a:pPr>
              <a:buNone/>
            </a:pPr>
            <a:r>
              <a:rPr lang="en-IN" sz="1000" dirty="0" smtClean="0"/>
              <a:t>		//</a:t>
            </a:r>
            <a:r>
              <a:rPr lang="en-IN" sz="1000" dirty="0" err="1" smtClean="0"/>
              <a:t>empService.createEmp</a:t>
            </a:r>
            <a:r>
              <a:rPr lang="en-IN" sz="1000" dirty="0" smtClean="0"/>
              <a:t>(</a:t>
            </a:r>
            <a:r>
              <a:rPr lang="en-IN" sz="1000" dirty="0" err="1" smtClean="0"/>
              <a:t>emp</a:t>
            </a:r>
            <a:r>
              <a:rPr lang="en-IN" sz="1000" dirty="0" smtClean="0"/>
              <a:t>);</a:t>
            </a:r>
          </a:p>
          <a:p>
            <a:pPr>
              <a:buNone/>
            </a:pPr>
            <a:r>
              <a:rPr lang="en-IN" sz="1000" dirty="0" smtClean="0"/>
              <a:t>		//</a:t>
            </a:r>
            <a:r>
              <a:rPr lang="en-IN" sz="1000" dirty="0" err="1" smtClean="0"/>
              <a:t>empService.deleteEmp</a:t>
            </a:r>
            <a:r>
              <a:rPr lang="en-IN" sz="1000" dirty="0" smtClean="0"/>
              <a:t>(</a:t>
            </a:r>
            <a:r>
              <a:rPr lang="en-IN" sz="1000" dirty="0" err="1" smtClean="0"/>
              <a:t>emp</a:t>
            </a:r>
            <a:r>
              <a:rPr lang="en-IN" sz="1000" dirty="0" smtClean="0"/>
              <a:t>);</a:t>
            </a:r>
          </a:p>
          <a:p>
            <a:pPr>
              <a:buNone/>
            </a:pPr>
            <a:r>
              <a:rPr lang="en-IN" sz="1000" dirty="0" smtClean="0"/>
              <a:t>		//</a:t>
            </a:r>
            <a:r>
              <a:rPr lang="en-IN" sz="1000" dirty="0" err="1" smtClean="0"/>
              <a:t>empService.updateEmp</a:t>
            </a:r>
            <a:r>
              <a:rPr lang="en-IN" sz="1000" dirty="0" smtClean="0"/>
              <a:t>(</a:t>
            </a:r>
            <a:r>
              <a:rPr lang="en-IN" sz="1000" dirty="0" err="1" smtClean="0"/>
              <a:t>emp</a:t>
            </a:r>
            <a:r>
              <a:rPr lang="en-IN" sz="1000" dirty="0" smtClean="0"/>
              <a:t>);</a:t>
            </a:r>
          </a:p>
          <a:p>
            <a:pPr>
              <a:buNone/>
            </a:pPr>
            <a:r>
              <a:rPr lang="en-IN" sz="1000" dirty="0" smtClean="0"/>
              <a:t>		</a:t>
            </a:r>
            <a:r>
              <a:rPr lang="en-IN" sz="1000" dirty="0" err="1" smtClean="0"/>
              <a:t>Emp</a:t>
            </a:r>
            <a:r>
              <a:rPr lang="en-IN" sz="1000" dirty="0" smtClean="0"/>
              <a:t> e=</a:t>
            </a:r>
            <a:r>
              <a:rPr lang="en-IN" sz="1000" dirty="0" err="1" smtClean="0"/>
              <a:t>empService.getEmp</a:t>
            </a:r>
            <a:r>
              <a:rPr lang="en-IN" sz="1000" dirty="0" smtClean="0"/>
              <a:t>(19);</a:t>
            </a:r>
          </a:p>
          <a:p>
            <a:pPr>
              <a:buNone/>
            </a:pPr>
            <a:r>
              <a:rPr lang="en-IN" sz="1000" dirty="0" smtClean="0"/>
              <a:t>		</a:t>
            </a:r>
            <a:r>
              <a:rPr lang="en-IN" sz="1000" dirty="0" err="1" smtClean="0"/>
              <a:t>System.out.println</a:t>
            </a:r>
            <a:r>
              <a:rPr lang="en-IN" sz="1000" dirty="0" smtClean="0"/>
              <a:t>("</a:t>
            </a:r>
            <a:r>
              <a:rPr lang="en-IN" sz="1000" dirty="0" err="1" smtClean="0"/>
              <a:t>Eno</a:t>
            </a:r>
            <a:r>
              <a:rPr lang="en-IN" sz="1000" dirty="0" smtClean="0"/>
              <a:t>:"+</a:t>
            </a:r>
            <a:r>
              <a:rPr lang="en-IN" sz="1000" dirty="0" err="1" smtClean="0"/>
              <a:t>e.getEno</a:t>
            </a:r>
            <a:r>
              <a:rPr lang="en-IN" sz="1000" dirty="0" smtClean="0"/>
              <a:t>());</a:t>
            </a:r>
          </a:p>
          <a:p>
            <a:pPr>
              <a:buNone/>
            </a:pPr>
            <a:r>
              <a:rPr lang="en-IN" sz="1000" dirty="0" smtClean="0"/>
              <a:t>       		 </a:t>
            </a:r>
            <a:r>
              <a:rPr lang="en-IN" sz="1000" dirty="0" err="1" smtClean="0"/>
              <a:t>System.out.println</a:t>
            </a:r>
            <a:r>
              <a:rPr lang="en-IN" sz="1000" dirty="0" smtClean="0"/>
              <a:t>("</a:t>
            </a:r>
            <a:r>
              <a:rPr lang="en-IN" sz="1000" dirty="0" err="1" smtClean="0"/>
              <a:t>Ename</a:t>
            </a:r>
            <a:r>
              <a:rPr lang="en-IN" sz="1000" dirty="0" smtClean="0"/>
              <a:t>:"+</a:t>
            </a:r>
            <a:r>
              <a:rPr lang="en-IN" sz="1000" dirty="0" err="1" smtClean="0"/>
              <a:t>e.getEname</a:t>
            </a:r>
            <a:r>
              <a:rPr lang="en-IN" sz="1000" dirty="0" smtClean="0"/>
              <a:t>());</a:t>
            </a:r>
          </a:p>
          <a:p>
            <a:pPr>
              <a:buNone/>
            </a:pPr>
            <a:r>
              <a:rPr lang="en-IN" sz="1000" dirty="0" smtClean="0"/>
              <a:t>     		 </a:t>
            </a:r>
            <a:r>
              <a:rPr lang="en-IN" sz="1000" dirty="0" err="1" smtClean="0"/>
              <a:t>System.out.println</a:t>
            </a:r>
            <a:r>
              <a:rPr lang="en-IN" sz="1000" dirty="0" smtClean="0"/>
              <a:t>("Sal:"+</a:t>
            </a:r>
            <a:r>
              <a:rPr lang="en-IN" sz="1000" dirty="0" err="1" smtClean="0"/>
              <a:t>e.getSal</a:t>
            </a:r>
            <a:r>
              <a:rPr lang="en-IN" sz="1000" dirty="0" smtClean="0"/>
              <a:t>());</a:t>
            </a:r>
          </a:p>
          <a:p>
            <a:pPr>
              <a:buNone/>
            </a:pPr>
            <a:r>
              <a:rPr lang="en-IN" sz="1000" dirty="0" smtClean="0"/>
              <a:t>      		 </a:t>
            </a:r>
            <a:r>
              <a:rPr lang="en-IN" sz="1000" dirty="0" err="1" smtClean="0"/>
              <a:t>System.out.println</a:t>
            </a:r>
            <a:r>
              <a:rPr lang="en-IN" sz="1000" dirty="0" smtClean="0"/>
              <a:t>("</a:t>
            </a:r>
            <a:r>
              <a:rPr lang="en-IN" sz="1000" dirty="0" err="1" smtClean="0"/>
              <a:t>Comm</a:t>
            </a:r>
            <a:r>
              <a:rPr lang="en-IN" sz="1000" dirty="0" smtClean="0"/>
              <a:t>:"+</a:t>
            </a:r>
            <a:r>
              <a:rPr lang="en-IN" sz="1000" dirty="0" err="1" smtClean="0"/>
              <a:t>e.getComm</a:t>
            </a:r>
            <a:r>
              <a:rPr lang="en-IN" sz="1000" dirty="0" smtClean="0"/>
              <a:t>());</a:t>
            </a:r>
          </a:p>
          <a:p>
            <a:pPr>
              <a:buNone/>
            </a:pPr>
            <a:r>
              <a:rPr lang="en-IN" sz="1000" dirty="0" smtClean="0"/>
              <a:t>       		 </a:t>
            </a:r>
            <a:r>
              <a:rPr lang="en-IN" sz="1000" dirty="0" err="1" smtClean="0"/>
              <a:t>System.out.println</a:t>
            </a:r>
            <a:r>
              <a:rPr lang="en-IN" sz="1000" dirty="0" smtClean="0"/>
              <a:t>("Job:"+</a:t>
            </a:r>
            <a:r>
              <a:rPr lang="en-IN" sz="1000" dirty="0" err="1" smtClean="0"/>
              <a:t>e.getJob</a:t>
            </a:r>
            <a:r>
              <a:rPr lang="en-IN" sz="1000" dirty="0" smtClean="0"/>
              <a:t>());</a:t>
            </a:r>
          </a:p>
          <a:p>
            <a:pPr>
              <a:buNone/>
            </a:pPr>
            <a:r>
              <a:rPr lang="en-IN" sz="1000" dirty="0" smtClean="0"/>
              <a:t>		/*List&lt;</a:t>
            </a:r>
            <a:r>
              <a:rPr lang="en-IN" sz="1000" dirty="0" err="1" smtClean="0"/>
              <a:t>Emp</a:t>
            </a:r>
            <a:r>
              <a:rPr lang="en-IN" sz="1000" dirty="0" smtClean="0"/>
              <a:t>&gt; </a:t>
            </a:r>
            <a:r>
              <a:rPr lang="en-IN" sz="1000" dirty="0" err="1" smtClean="0"/>
              <a:t>empList</a:t>
            </a:r>
            <a:r>
              <a:rPr lang="en-IN" sz="1000" dirty="0" smtClean="0"/>
              <a:t>=</a:t>
            </a:r>
            <a:r>
              <a:rPr lang="en-IN" sz="1000" dirty="0" err="1" smtClean="0"/>
              <a:t>empService.getEmployeeDetails</a:t>
            </a:r>
            <a:r>
              <a:rPr lang="en-IN" sz="1000" dirty="0" smtClean="0"/>
              <a:t>();</a:t>
            </a:r>
          </a:p>
          <a:p>
            <a:pPr>
              <a:buNone/>
            </a:pPr>
            <a:r>
              <a:rPr lang="en-IN" sz="1000" dirty="0" smtClean="0"/>
              <a:t>		for(</a:t>
            </a:r>
            <a:r>
              <a:rPr lang="en-IN" sz="1000" dirty="0" err="1" smtClean="0"/>
              <a:t>Emp</a:t>
            </a:r>
            <a:r>
              <a:rPr lang="en-IN" sz="1000" dirty="0" smtClean="0"/>
              <a:t> e:empList){</a:t>
            </a:r>
          </a:p>
          <a:p>
            <a:pPr>
              <a:buNone/>
            </a:pPr>
            <a:r>
              <a:rPr lang="en-IN" sz="1000" dirty="0" smtClean="0"/>
              <a:t>    		</a:t>
            </a:r>
            <a:r>
              <a:rPr lang="en-IN" sz="1000" dirty="0" err="1" smtClean="0"/>
              <a:t>System.out.println</a:t>
            </a:r>
            <a:r>
              <a:rPr lang="en-IN" sz="1000" dirty="0" smtClean="0"/>
              <a:t>("</a:t>
            </a:r>
            <a:r>
              <a:rPr lang="en-IN" sz="1000" dirty="0" err="1" smtClean="0"/>
              <a:t>eno</a:t>
            </a:r>
            <a:r>
              <a:rPr lang="en-IN" sz="1000" dirty="0" smtClean="0"/>
              <a:t>:"+</a:t>
            </a:r>
            <a:r>
              <a:rPr lang="en-IN" sz="1000" dirty="0" err="1" smtClean="0"/>
              <a:t>e.getEno</a:t>
            </a:r>
            <a:r>
              <a:rPr lang="en-IN" sz="1000" dirty="0" smtClean="0"/>
              <a:t>());</a:t>
            </a:r>
          </a:p>
          <a:p>
            <a:pPr>
              <a:buNone/>
            </a:pPr>
            <a:r>
              <a:rPr lang="en-IN" sz="1000" dirty="0" smtClean="0"/>
              <a:t>    		</a:t>
            </a:r>
            <a:r>
              <a:rPr lang="en-IN" sz="1000" dirty="0" err="1" smtClean="0"/>
              <a:t>System.out.println</a:t>
            </a:r>
            <a:r>
              <a:rPr lang="en-IN" sz="1000" dirty="0" smtClean="0"/>
              <a:t>("</a:t>
            </a:r>
            <a:r>
              <a:rPr lang="en-IN" sz="1000" dirty="0" err="1" smtClean="0"/>
              <a:t>ename</a:t>
            </a:r>
            <a:r>
              <a:rPr lang="en-IN" sz="1000" dirty="0" smtClean="0"/>
              <a:t>:"+</a:t>
            </a:r>
            <a:r>
              <a:rPr lang="en-IN" sz="1000" dirty="0" err="1" smtClean="0"/>
              <a:t>e.getEname</a:t>
            </a:r>
            <a:r>
              <a:rPr lang="en-IN" sz="1000" dirty="0" smtClean="0"/>
              <a:t>());</a:t>
            </a:r>
          </a:p>
          <a:p>
            <a:pPr>
              <a:buNone/>
            </a:pPr>
            <a:r>
              <a:rPr lang="en-IN" sz="1000" dirty="0" smtClean="0"/>
              <a:t>    		</a:t>
            </a:r>
            <a:r>
              <a:rPr lang="en-IN" sz="1000" dirty="0" err="1" smtClean="0"/>
              <a:t>System.out.println</a:t>
            </a:r>
            <a:r>
              <a:rPr lang="en-IN" sz="1000" dirty="0" smtClean="0"/>
              <a:t>("</a:t>
            </a:r>
            <a:r>
              <a:rPr lang="en-IN" sz="1000" dirty="0" err="1" smtClean="0"/>
              <a:t>sal</a:t>
            </a:r>
            <a:r>
              <a:rPr lang="en-IN" sz="1000" dirty="0" smtClean="0"/>
              <a:t>:"+</a:t>
            </a:r>
            <a:r>
              <a:rPr lang="en-IN" sz="1000" dirty="0" err="1" smtClean="0"/>
              <a:t>e.getSal</a:t>
            </a:r>
            <a:r>
              <a:rPr lang="en-IN" sz="1000" dirty="0" smtClean="0"/>
              <a:t>());</a:t>
            </a:r>
          </a:p>
          <a:p>
            <a:pPr>
              <a:buNone/>
            </a:pPr>
            <a:r>
              <a:rPr lang="en-IN" sz="1000" dirty="0" smtClean="0"/>
              <a:t>    		</a:t>
            </a:r>
            <a:r>
              <a:rPr lang="en-IN" sz="1000" dirty="0" err="1" smtClean="0"/>
              <a:t>System.out.println</a:t>
            </a:r>
            <a:r>
              <a:rPr lang="en-IN" sz="1000" dirty="0" smtClean="0"/>
              <a:t>("</a:t>
            </a:r>
            <a:r>
              <a:rPr lang="en-IN" sz="1000" dirty="0" err="1" smtClean="0"/>
              <a:t>comm</a:t>
            </a:r>
            <a:r>
              <a:rPr lang="en-IN" sz="1000" dirty="0" smtClean="0"/>
              <a:t>:"+</a:t>
            </a:r>
            <a:r>
              <a:rPr lang="en-IN" sz="1000" dirty="0" err="1" smtClean="0"/>
              <a:t>e.getComm</a:t>
            </a:r>
            <a:r>
              <a:rPr lang="en-IN" sz="1000" dirty="0" smtClean="0"/>
              <a:t>());</a:t>
            </a:r>
          </a:p>
          <a:p>
            <a:pPr>
              <a:buNone/>
            </a:pPr>
            <a:r>
              <a:rPr lang="en-IN" sz="1000" dirty="0" smtClean="0"/>
              <a:t>    		</a:t>
            </a:r>
            <a:r>
              <a:rPr lang="en-IN" sz="1000" dirty="0" err="1" smtClean="0"/>
              <a:t>System.out.println</a:t>
            </a:r>
            <a:r>
              <a:rPr lang="en-IN" sz="1000" dirty="0" smtClean="0"/>
              <a:t>("job:"+</a:t>
            </a:r>
            <a:r>
              <a:rPr lang="en-IN" sz="1000" dirty="0" err="1" smtClean="0"/>
              <a:t>e.getJob</a:t>
            </a:r>
            <a:r>
              <a:rPr lang="en-IN" sz="1000" dirty="0" smtClean="0"/>
              <a:t>());</a:t>
            </a:r>
          </a:p>
          <a:p>
            <a:pPr>
              <a:buNone/>
            </a:pPr>
            <a:r>
              <a:rPr lang="en-IN" sz="1000" dirty="0" smtClean="0"/>
              <a:t>    		</a:t>
            </a:r>
            <a:r>
              <a:rPr lang="en-IN" sz="1000" dirty="0" err="1" smtClean="0"/>
              <a:t>System.out.println</a:t>
            </a:r>
            <a:r>
              <a:rPr lang="en-IN" sz="1000" dirty="0" smtClean="0"/>
              <a:t>("=========================================");</a:t>
            </a:r>
          </a:p>
          <a:p>
            <a:pPr>
              <a:buNone/>
            </a:pPr>
            <a:r>
              <a:rPr lang="en-IN" sz="1000" dirty="0" smtClean="0"/>
              <a:t>		}*/</a:t>
            </a:r>
          </a:p>
          <a:p>
            <a:pPr>
              <a:buNone/>
            </a:pPr>
            <a:r>
              <a:rPr lang="en-IN" sz="1000" dirty="0" smtClean="0"/>
              <a:t>	}</a:t>
            </a:r>
          </a:p>
          <a:p>
            <a:pPr>
              <a:buNone/>
            </a:pPr>
            <a:r>
              <a:rPr lang="en-IN" sz="1000" dirty="0" smtClean="0"/>
              <a:t>}</a:t>
            </a:r>
            <a:endParaRPr lang="en-IN" sz="1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2000" b="1" dirty="0" smtClean="0"/>
              <a:t>HibernateDaoSupport</a:t>
            </a:r>
            <a:r>
              <a:rPr lang="en-US" sz="2000" b="1" dirty="0" smtClean="0"/>
              <a:t>  and HibernateTemplate :</a:t>
            </a:r>
          </a:p>
          <a:p>
            <a:pPr>
              <a:buNone/>
            </a:pPr>
            <a:r>
              <a:rPr lang="en-US" sz="2000" dirty="0" smtClean="0"/>
              <a:t>	While using hibernate as a low-level data access API for implementing DAOs we can identify the following shortcomings:</a:t>
            </a:r>
          </a:p>
          <a:p>
            <a:pPr>
              <a:buNone/>
            </a:pPr>
            <a:r>
              <a:rPr lang="en-US" sz="2000" dirty="0" smtClean="0"/>
              <a:t>	1. Code Duplication</a:t>
            </a:r>
          </a:p>
          <a:p>
            <a:pPr>
              <a:buNone/>
            </a:pPr>
            <a:r>
              <a:rPr lang="en-US" sz="2000" dirty="0" smtClean="0"/>
              <a:t>	2. Resource Leakage</a:t>
            </a:r>
          </a:p>
          <a:p>
            <a:pPr>
              <a:buNone/>
            </a:pPr>
            <a:r>
              <a:rPr lang="en-US" sz="2000" dirty="0" smtClean="0"/>
              <a:t>	3. Error Handling</a:t>
            </a:r>
          </a:p>
          <a:p>
            <a:pPr>
              <a:buNone/>
            </a:pPr>
            <a:r>
              <a:rPr lang="en-US" sz="2000" dirty="0" smtClean="0"/>
              <a:t>To solve the above problem spring introduces HibernateTemplate.</a:t>
            </a:r>
          </a:p>
          <a:p>
            <a:pPr>
              <a:buNone/>
            </a:pPr>
            <a:r>
              <a:rPr lang="en-US" sz="2000" dirty="0" smtClean="0"/>
              <a:t>HibernateTemplate can be instantiate following three ways.</a:t>
            </a:r>
          </a:p>
          <a:p>
            <a:pPr marL="457200" indent="-457200">
              <a:buAutoNum type="arabicPeriod"/>
            </a:pPr>
            <a:r>
              <a:rPr lang="en-US" sz="2000" dirty="0" smtClean="0"/>
              <a:t>HibernateTemplate() : Constructs a new HibernateTemplate object. This constructor is provided to allow Java Bean style of instantiation. Note that when constructing an object using this constructor we need to use </a:t>
            </a:r>
            <a:r>
              <a:rPr lang="en-US" sz="2000" dirty="0" err="1" smtClean="0">
                <a:solidFill>
                  <a:srgbClr val="00B0F0"/>
                </a:solidFill>
              </a:rPr>
              <a:t>setSessionFactory</a:t>
            </a:r>
            <a:r>
              <a:rPr lang="en-US" sz="2000" dirty="0" smtClean="0">
                <a:solidFill>
                  <a:srgbClr val="00B0F0"/>
                </a:solidFill>
              </a:rPr>
              <a:t>() </a:t>
            </a:r>
            <a:r>
              <a:rPr lang="en-US" sz="2000" dirty="0" smtClean="0"/>
              <a:t>method to set the Hibernate SessionFactory before using any of the method of this object.</a:t>
            </a:r>
          </a:p>
          <a:p>
            <a:pPr marL="457200" indent="-457200">
              <a:buNone/>
            </a:pPr>
            <a:r>
              <a:rPr lang="en-US" sz="2000" dirty="0" smtClean="0"/>
              <a:t>2.    HibernateTemplate(SessionFactory): Constructs a new HibernateTemplate object initializing it with the given Hibernate SessionFactory used to create Session for executing the requested statements.</a:t>
            </a:r>
          </a:p>
          <a:p>
            <a:pPr>
              <a:buNone/>
            </a:pPr>
            <a:endParaRPr lang="en-US" sz="2000" dirty="0" smtClean="0"/>
          </a:p>
          <a:p>
            <a:pPr>
              <a:buNone/>
            </a:pPr>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t>3. HibernateTemplate(SessionFactory, boolean):</a:t>
            </a:r>
          </a:p>
          <a:p>
            <a:pPr>
              <a:buNone/>
            </a:pPr>
            <a:r>
              <a:rPr lang="en-US" sz="2000" dirty="0" smtClean="0"/>
              <a:t>	Constructs a new HibernateTemplate object initializing it with the given Hibernate SessionFactory used to create Session for executing the requested statements, and boolean value describes the allowCreate flag.</a:t>
            </a:r>
          </a:p>
          <a:p>
            <a:pPr>
              <a:buNone/>
            </a:pPr>
            <a:r>
              <a:rPr lang="en-US" sz="2000" dirty="0" smtClean="0"/>
              <a:t>	Setting the allowCreate flag to “true” specifies HibernateTemplate to perform its own Session management instead of participating in a custom Hibernate current session context.</a:t>
            </a:r>
            <a:endParaRPr lang="en-IN"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a:buNone/>
            </a:pPr>
            <a:r>
              <a:rPr lang="en-US" sz="2000" dirty="0" smtClean="0">
                <a:solidFill>
                  <a:srgbClr val="00B0F0"/>
                </a:solidFill>
              </a:rPr>
              <a:t>HibernateTemplate example:</a:t>
            </a:r>
          </a:p>
          <a:p>
            <a:pPr>
              <a:buNone/>
            </a:pPr>
            <a:r>
              <a:rPr lang="en-US" sz="2000" dirty="0" smtClean="0"/>
              <a:t>Configuring the SessionFactory in applicationContext.xml</a:t>
            </a:r>
          </a:p>
          <a:p>
            <a:pPr>
              <a:buNone/>
            </a:pPr>
            <a:endParaRPr lang="en-US" sz="2000" dirty="0" smtClean="0"/>
          </a:p>
          <a:p>
            <a:pPr>
              <a:buNone/>
            </a:pPr>
            <a:r>
              <a:rPr lang="en-US" sz="2000" dirty="0" smtClean="0"/>
              <a:t>&lt;?xml version="1.0" encoding="UTF-8"?&gt;</a:t>
            </a:r>
          </a:p>
          <a:p>
            <a:pPr>
              <a:buNone/>
            </a:pPr>
            <a:r>
              <a:rPr lang="en-US" sz="2000" dirty="0" smtClean="0"/>
              <a:t>&lt;beans </a:t>
            </a:r>
            <a:r>
              <a:rPr lang="en-US" sz="2000" dirty="0" err="1" smtClean="0"/>
              <a:t>xmlns</a:t>
            </a:r>
            <a:r>
              <a:rPr lang="en-US" sz="2000" dirty="0" smtClean="0"/>
              <a:t>="http://www.springframework.org/schema/beans"</a:t>
            </a:r>
          </a:p>
          <a:p>
            <a:pPr>
              <a:buNone/>
            </a:pPr>
            <a:r>
              <a:rPr lang="en-US" sz="2000" dirty="0" smtClean="0"/>
              <a:t>	&lt;</a:t>
            </a:r>
            <a:r>
              <a:rPr lang="en-US" sz="2000" dirty="0" err="1" smtClean="0"/>
              <a:t>context:component</a:t>
            </a:r>
            <a:r>
              <a:rPr lang="en-US" sz="2000" dirty="0" smtClean="0"/>
              <a:t>-scan</a:t>
            </a:r>
          </a:p>
          <a:p>
            <a:pPr>
              <a:buNone/>
            </a:pPr>
            <a:r>
              <a:rPr lang="en-US" sz="2000" dirty="0" smtClean="0"/>
              <a:t>		base-package="</a:t>
            </a:r>
            <a:r>
              <a:rPr lang="en-US" sz="2000" dirty="0" err="1" smtClean="0"/>
              <a:t>com.apparao.commons,com.apparao.dao,com.apparao.service</a:t>
            </a:r>
            <a:r>
              <a:rPr lang="en-US" sz="2000" dirty="0" smtClean="0"/>
              <a:t>" /&gt;</a:t>
            </a:r>
          </a:p>
          <a:p>
            <a:pPr>
              <a:buNone/>
            </a:pPr>
            <a:r>
              <a:rPr lang="en-US" sz="2000" dirty="0" smtClean="0"/>
              <a:t>   &lt;bean id="</a:t>
            </a:r>
            <a:r>
              <a:rPr lang="en-US" sz="2000" dirty="0" err="1" smtClean="0"/>
              <a:t>dataSource</a:t>
            </a:r>
            <a:r>
              <a:rPr lang="en-US" sz="2000" dirty="0" smtClean="0"/>
              <a:t>" class="</a:t>
            </a:r>
            <a:r>
              <a:rPr lang="en-US" sz="2000" dirty="0" err="1" smtClean="0"/>
              <a:t>org.apache.commons.dbcp.BasicDataSource</a:t>
            </a:r>
            <a:r>
              <a:rPr lang="en-US" sz="2000" dirty="0" smtClean="0"/>
              <a:t>"&gt;</a:t>
            </a:r>
          </a:p>
          <a:p>
            <a:pPr>
              <a:buNone/>
            </a:pPr>
            <a:r>
              <a:rPr lang="en-US" sz="2000" dirty="0" smtClean="0"/>
              <a:t>		&lt;property name="</a:t>
            </a:r>
            <a:r>
              <a:rPr lang="en-US" sz="2000" dirty="0" err="1" smtClean="0"/>
              <a:t>driverClassName</a:t>
            </a:r>
            <a:r>
              <a:rPr lang="en-US" sz="2000" dirty="0" smtClean="0"/>
              <a:t>" value="</a:t>
            </a:r>
            <a:r>
              <a:rPr lang="en-US" sz="2000" dirty="0" err="1" smtClean="0"/>
              <a:t>oracle.jdbc.driver.OracleDriver</a:t>
            </a:r>
            <a:r>
              <a:rPr lang="en-US" sz="2000" dirty="0" smtClean="0"/>
              <a:t>" /&gt;</a:t>
            </a:r>
          </a:p>
          <a:p>
            <a:pPr>
              <a:buNone/>
            </a:pPr>
            <a:r>
              <a:rPr lang="en-US" sz="2000" dirty="0" smtClean="0"/>
              <a:t>		&lt;property name="</a:t>
            </a:r>
            <a:r>
              <a:rPr lang="en-US" sz="2000" dirty="0" err="1" smtClean="0"/>
              <a:t>url</a:t>
            </a:r>
            <a:r>
              <a:rPr lang="en-US" sz="2000" dirty="0" smtClean="0"/>
              <a:t>" value="</a:t>
            </a:r>
            <a:r>
              <a:rPr lang="en-US" sz="2000" dirty="0" err="1" smtClean="0"/>
              <a:t>jdbc:oracle:thin</a:t>
            </a:r>
            <a:r>
              <a:rPr lang="en-US" sz="2000" dirty="0" smtClean="0"/>
              <a:t>:@localhost:1521:XE" /&gt;</a:t>
            </a:r>
          </a:p>
          <a:p>
            <a:pPr>
              <a:buNone/>
            </a:pPr>
            <a:r>
              <a:rPr lang="en-US" sz="2000" dirty="0" smtClean="0"/>
              <a:t>		&lt;property name="username" value="system"&gt;&lt;/property&gt;</a:t>
            </a:r>
          </a:p>
          <a:p>
            <a:pPr>
              <a:buNone/>
            </a:pPr>
            <a:r>
              <a:rPr lang="en-US" sz="2000" dirty="0" smtClean="0"/>
              <a:t>		&lt;property name="password" value="oracle"&gt;&lt;/property&gt;</a:t>
            </a:r>
          </a:p>
          <a:p>
            <a:pPr>
              <a:buNone/>
            </a:pPr>
            <a:r>
              <a:rPr lang="en-US" sz="2000" dirty="0" smtClean="0"/>
              <a:t>	&lt;/bean&gt;</a:t>
            </a:r>
          </a:p>
          <a:p>
            <a:pPr>
              <a:buNone/>
            </a:pPr>
            <a:r>
              <a:rPr lang="en-US" sz="2000" dirty="0" smtClean="0"/>
              <a:t>	&lt;bean id="</a:t>
            </a:r>
            <a:r>
              <a:rPr lang="en-US" sz="2000" dirty="0" err="1" smtClean="0"/>
              <a:t>sessionFactory</a:t>
            </a:r>
            <a:r>
              <a:rPr lang="en-US" sz="2000" dirty="0" smtClean="0"/>
              <a:t>"</a:t>
            </a:r>
          </a:p>
          <a:p>
            <a:pPr>
              <a:buNone/>
            </a:pPr>
            <a:r>
              <a:rPr lang="en-US" sz="2000" dirty="0" smtClean="0"/>
              <a:t>		class="org.springframework.orm.hibernate3.annotation.AnnotationSessionFactoryBean"&gt;</a:t>
            </a:r>
          </a:p>
          <a:p>
            <a:pPr>
              <a:buNone/>
            </a:pPr>
            <a:r>
              <a:rPr lang="en-US" sz="2000" dirty="0" smtClean="0"/>
              <a:t>		&lt;property name="</a:t>
            </a:r>
            <a:r>
              <a:rPr lang="en-US" sz="2000" dirty="0" err="1" smtClean="0"/>
              <a:t>dataSource</a:t>
            </a:r>
            <a:r>
              <a:rPr lang="en-US" sz="2000" dirty="0" smtClean="0"/>
              <a:t>"&gt;&lt;ref bean="</a:t>
            </a:r>
            <a:r>
              <a:rPr lang="en-US" sz="2000" dirty="0" err="1" smtClean="0"/>
              <a:t>dataSource</a:t>
            </a:r>
            <a:r>
              <a:rPr lang="en-US" sz="2000" dirty="0" smtClean="0"/>
              <a:t>" /&gt;&lt;/property&gt;</a:t>
            </a:r>
          </a:p>
          <a:p>
            <a:pPr>
              <a:buNone/>
            </a:pPr>
            <a:r>
              <a:rPr lang="en-US" sz="2000" dirty="0" smtClean="0"/>
              <a:t>		&lt;property name="</a:t>
            </a:r>
            <a:r>
              <a:rPr lang="en-US" sz="2000" dirty="0" err="1" smtClean="0"/>
              <a:t>hibernateProperties</a:t>
            </a:r>
            <a:r>
              <a:rPr lang="en-US" sz="2000" dirty="0" smtClean="0"/>
              <a:t>"&gt;</a:t>
            </a:r>
          </a:p>
          <a:p>
            <a:pPr>
              <a:buNone/>
            </a:pPr>
            <a:r>
              <a:rPr lang="en-US" sz="2000" dirty="0" smtClean="0"/>
              <a:t>			&lt;props&gt;</a:t>
            </a:r>
          </a:p>
          <a:p>
            <a:pPr>
              <a:buNone/>
            </a:pPr>
            <a:r>
              <a:rPr lang="en-US" sz="2000" dirty="0" smtClean="0"/>
              <a:t>			                 &lt;prop key="</a:t>
            </a:r>
            <a:r>
              <a:rPr lang="en-US" sz="2000" dirty="0" err="1" smtClean="0"/>
              <a:t>hibernate.dialect</a:t>
            </a:r>
            <a:r>
              <a:rPr lang="en-US" sz="2000" dirty="0" smtClean="0"/>
              <a:t>"&gt;</a:t>
            </a:r>
          </a:p>
          <a:p>
            <a:pPr>
              <a:buNone/>
            </a:pPr>
            <a:r>
              <a:rPr lang="en-US" sz="2000" dirty="0" smtClean="0"/>
              <a:t>				org.hibernate.dialect.Oracle9Dialect</a:t>
            </a:r>
          </a:p>
          <a:p>
            <a:pPr>
              <a:buNone/>
            </a:pPr>
            <a:r>
              <a:rPr lang="en-US" sz="2000" dirty="0" smtClean="0"/>
              <a:t>			                 &lt;/prop&gt;</a:t>
            </a:r>
          </a:p>
          <a:p>
            <a:pPr>
              <a:buNone/>
            </a:pPr>
            <a:r>
              <a:rPr lang="en-US" sz="2000" dirty="0" smtClean="0"/>
              <a:t>			&lt;/props&gt;</a:t>
            </a:r>
          </a:p>
          <a:p>
            <a:pPr>
              <a:buNone/>
            </a:pPr>
            <a:r>
              <a:rPr lang="en-US" sz="2000" dirty="0" smtClean="0"/>
              <a:t>		&lt;/property&gt;</a:t>
            </a:r>
          </a:p>
          <a:p>
            <a:pPr>
              <a:buNone/>
            </a:pPr>
            <a:r>
              <a:rPr lang="en-US" sz="2000" dirty="0" smtClean="0"/>
              <a:t>		&lt;property name="</a:t>
            </a:r>
            <a:r>
              <a:rPr lang="en-US" sz="2000" dirty="0" err="1" smtClean="0"/>
              <a:t>annotatedClasses</a:t>
            </a:r>
            <a:r>
              <a:rPr lang="en-US" sz="2000" dirty="0" smtClean="0"/>
              <a:t>"&gt;</a:t>
            </a:r>
          </a:p>
          <a:p>
            <a:pPr>
              <a:buNone/>
            </a:pPr>
            <a:r>
              <a:rPr lang="en-US" sz="2000" dirty="0" smtClean="0"/>
              <a:t>			&lt;list&gt;&lt;value&gt;</a:t>
            </a:r>
            <a:r>
              <a:rPr lang="en-US" sz="2000" dirty="0" err="1" smtClean="0"/>
              <a:t>com.apparao.model.Emp</a:t>
            </a:r>
            <a:r>
              <a:rPr lang="en-US" sz="2000" dirty="0" smtClean="0"/>
              <a:t>&lt;/value&gt;&lt;/list&gt;</a:t>
            </a:r>
          </a:p>
          <a:p>
            <a:pPr>
              <a:buNone/>
            </a:pPr>
            <a:r>
              <a:rPr lang="en-US" sz="2000" dirty="0" smtClean="0"/>
              <a:t>		&lt;/property&gt;</a:t>
            </a:r>
          </a:p>
          <a:p>
            <a:pPr>
              <a:buNone/>
            </a:pPr>
            <a:r>
              <a:rPr lang="en-US" sz="2000" dirty="0" smtClean="0"/>
              <a:t>	&lt;/bean&gt;</a:t>
            </a:r>
          </a:p>
          <a:p>
            <a:pPr>
              <a:buNone/>
            </a:pPr>
            <a:r>
              <a:rPr lang="en-US" sz="2000" dirty="0" smtClean="0"/>
              <a:t>	&lt;bean id="</a:t>
            </a:r>
            <a:r>
              <a:rPr lang="en-US" sz="2000" dirty="0" err="1" smtClean="0"/>
              <a:t>txManager</a:t>
            </a:r>
            <a:r>
              <a:rPr lang="en-US" sz="2000" dirty="0" smtClean="0"/>
              <a:t>" class="org.springframework.orm.hibernate3.HibernateTransactionManager"&gt;</a:t>
            </a:r>
          </a:p>
          <a:p>
            <a:pPr>
              <a:buNone/>
            </a:pPr>
            <a:r>
              <a:rPr lang="en-US" sz="2000" dirty="0" smtClean="0"/>
              <a:t>		&lt;property name="</a:t>
            </a:r>
            <a:r>
              <a:rPr lang="en-US" sz="2000" dirty="0" err="1" smtClean="0"/>
              <a:t>sessionFactory</a:t>
            </a:r>
            <a:r>
              <a:rPr lang="en-US" sz="2000" dirty="0" smtClean="0"/>
              <a:t>" ref="</a:t>
            </a:r>
            <a:r>
              <a:rPr lang="en-US" sz="2000" dirty="0" err="1" smtClean="0"/>
              <a:t>sessionFactory</a:t>
            </a:r>
            <a:r>
              <a:rPr lang="en-US" sz="2000" dirty="0" smtClean="0"/>
              <a:t>" /&gt;</a:t>
            </a:r>
          </a:p>
          <a:p>
            <a:pPr>
              <a:buNone/>
            </a:pPr>
            <a:r>
              <a:rPr lang="en-US" sz="2000" dirty="0" smtClean="0"/>
              <a:t>	&lt;/bean&gt;</a:t>
            </a:r>
          </a:p>
          <a:p>
            <a:pPr>
              <a:buNone/>
            </a:pPr>
            <a:r>
              <a:rPr lang="en-US" sz="2000" dirty="0" smtClean="0"/>
              <a:t>&lt;/beans&gt;</a:t>
            </a:r>
          </a:p>
          <a:p>
            <a:pPr>
              <a:buNone/>
            </a:pPr>
            <a:endParaRPr lang="en-US" sz="2000" dirty="0" smtClean="0"/>
          </a:p>
          <a:p>
            <a:pPr>
              <a:buNone/>
            </a:pPr>
            <a:endParaRPr lang="en-IN"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IN" sz="2000" dirty="0" smtClean="0"/>
              <a:t>@Repository</a:t>
            </a:r>
          </a:p>
          <a:p>
            <a:pPr>
              <a:buNone/>
            </a:pPr>
            <a:r>
              <a:rPr lang="en-IN" sz="2000" dirty="0" smtClean="0"/>
              <a:t>public class </a:t>
            </a:r>
            <a:r>
              <a:rPr lang="en-IN" sz="2000" dirty="0" err="1" smtClean="0"/>
              <a:t>BaseDao</a:t>
            </a:r>
            <a:r>
              <a:rPr lang="en-IN" sz="2000" dirty="0" smtClean="0"/>
              <a:t> extends </a:t>
            </a:r>
            <a:r>
              <a:rPr lang="en-IN" sz="2000" dirty="0" smtClean="0">
                <a:solidFill>
                  <a:srgbClr val="00B0F0"/>
                </a:solidFill>
              </a:rPr>
              <a:t>HibernateDaoSupport</a:t>
            </a:r>
            <a:r>
              <a:rPr lang="en-IN" sz="2000" dirty="0" smtClean="0"/>
              <a:t>{</a:t>
            </a:r>
          </a:p>
          <a:p>
            <a:pPr>
              <a:buNone/>
            </a:pPr>
            <a:r>
              <a:rPr lang="en-IN" sz="2000" dirty="0" smtClean="0"/>
              <a:t>    @</a:t>
            </a:r>
            <a:r>
              <a:rPr lang="en-IN" sz="2000" dirty="0" err="1" smtClean="0"/>
              <a:t>Autowired</a:t>
            </a:r>
            <a:endParaRPr lang="en-IN" sz="2000" dirty="0" smtClean="0"/>
          </a:p>
          <a:p>
            <a:pPr>
              <a:buNone/>
            </a:pPr>
            <a:r>
              <a:rPr lang="en-IN" sz="2000" dirty="0" smtClean="0"/>
              <a:t>    public </a:t>
            </a:r>
            <a:r>
              <a:rPr lang="en-IN" sz="2000" dirty="0" err="1" smtClean="0"/>
              <a:t>SessionFactory</a:t>
            </a:r>
            <a:r>
              <a:rPr lang="en-IN" sz="2000" dirty="0" smtClean="0"/>
              <a:t> </a:t>
            </a:r>
            <a:r>
              <a:rPr lang="en-IN" sz="2000" dirty="0" err="1" smtClean="0"/>
              <a:t>sessionFactory</a:t>
            </a:r>
            <a:r>
              <a:rPr lang="en-IN" sz="2000" dirty="0" smtClean="0"/>
              <a:t>;</a:t>
            </a:r>
          </a:p>
          <a:p>
            <a:pPr>
              <a:buNone/>
            </a:pPr>
            <a:r>
              <a:rPr lang="en-IN" sz="2000" dirty="0" smtClean="0"/>
              <a:t>    @</a:t>
            </a:r>
            <a:r>
              <a:rPr lang="en-IN" sz="2000" dirty="0" err="1" smtClean="0"/>
              <a:t>PostConstruct</a:t>
            </a:r>
            <a:endParaRPr lang="en-IN" sz="2000" dirty="0" smtClean="0"/>
          </a:p>
          <a:p>
            <a:pPr>
              <a:buNone/>
            </a:pPr>
            <a:r>
              <a:rPr lang="en-IN" sz="2000" dirty="0" smtClean="0"/>
              <a:t>     public void init(){</a:t>
            </a:r>
          </a:p>
          <a:p>
            <a:pPr>
              <a:buNone/>
            </a:pPr>
            <a:r>
              <a:rPr lang="en-IN" sz="2000" dirty="0" smtClean="0"/>
              <a:t>        </a:t>
            </a:r>
            <a:r>
              <a:rPr lang="en-IN" sz="2000" dirty="0" err="1" smtClean="0"/>
              <a:t>System.out.println</a:t>
            </a:r>
            <a:r>
              <a:rPr lang="en-IN" sz="2000" dirty="0" smtClean="0"/>
              <a:t>("in side init in base </a:t>
            </a:r>
            <a:r>
              <a:rPr lang="en-IN" sz="2000" dirty="0" err="1" smtClean="0"/>
              <a:t>dao</a:t>
            </a:r>
            <a:r>
              <a:rPr lang="en-IN" sz="2000" dirty="0" smtClean="0"/>
              <a:t>:"+</a:t>
            </a:r>
            <a:r>
              <a:rPr lang="en-IN" sz="2000" dirty="0" err="1" smtClean="0"/>
              <a:t>sessionFactory</a:t>
            </a:r>
            <a:r>
              <a:rPr lang="en-IN" sz="2000" dirty="0" smtClean="0"/>
              <a:t>);</a:t>
            </a:r>
          </a:p>
          <a:p>
            <a:pPr>
              <a:buNone/>
            </a:pPr>
            <a:r>
              <a:rPr lang="en-IN" sz="2000" dirty="0" smtClean="0"/>
              <a:t>        </a:t>
            </a:r>
            <a:r>
              <a:rPr lang="en-IN" sz="2000" dirty="0" err="1" smtClean="0"/>
              <a:t>setSessionFactory</a:t>
            </a:r>
            <a:r>
              <a:rPr lang="en-IN" sz="2000" dirty="0" smtClean="0"/>
              <a:t>(</a:t>
            </a:r>
            <a:r>
              <a:rPr lang="en-IN" sz="2000" dirty="0" err="1" smtClean="0"/>
              <a:t>sessionFactory</a:t>
            </a:r>
            <a:r>
              <a:rPr lang="en-IN" sz="2000" dirty="0" smtClean="0"/>
              <a:t>);</a:t>
            </a:r>
          </a:p>
          <a:p>
            <a:pPr>
              <a:buNone/>
            </a:pPr>
            <a:r>
              <a:rPr lang="en-IN" sz="2000" dirty="0" smtClean="0"/>
              <a:t>    }</a:t>
            </a:r>
          </a:p>
          <a:p>
            <a:pPr>
              <a:buNone/>
            </a:pPr>
            <a:r>
              <a:rPr lang="en-IN" sz="2000" dirty="0" smtClean="0"/>
              <a:t>}</a:t>
            </a:r>
          </a:p>
          <a:p>
            <a:pPr>
              <a:buNone/>
            </a:pPr>
            <a:r>
              <a:rPr lang="en-IN" sz="2000" dirty="0" smtClean="0"/>
              <a:t>public interface </a:t>
            </a:r>
            <a:r>
              <a:rPr lang="en-IN" sz="2000" dirty="0" err="1" smtClean="0"/>
              <a:t>EmpDao</a:t>
            </a:r>
            <a:r>
              <a:rPr lang="en-IN" sz="2000" dirty="0" smtClean="0"/>
              <a:t> {</a:t>
            </a:r>
          </a:p>
          <a:p>
            <a:pPr>
              <a:buNone/>
            </a:pPr>
            <a:r>
              <a:rPr lang="en-IN" sz="2000" dirty="0" smtClean="0"/>
              <a:t>	public void </a:t>
            </a:r>
            <a:r>
              <a:rPr lang="en-IN" sz="2000" dirty="0" err="1" smtClean="0"/>
              <a:t>createEmp</a:t>
            </a:r>
            <a:r>
              <a:rPr lang="en-IN" sz="2000" dirty="0" smtClean="0"/>
              <a:t>(final </a:t>
            </a:r>
            <a:r>
              <a:rPr lang="en-IN" sz="2000" dirty="0" err="1" smtClean="0"/>
              <a:t>Emp</a:t>
            </a:r>
            <a:r>
              <a:rPr lang="en-IN" sz="2000" dirty="0" smtClean="0"/>
              <a:t> </a:t>
            </a:r>
            <a:r>
              <a:rPr lang="en-IN" sz="2000" dirty="0" err="1" smtClean="0"/>
              <a:t>emp</a:t>
            </a:r>
            <a:r>
              <a:rPr lang="en-IN" sz="2000" dirty="0" smtClean="0"/>
              <a:t>);</a:t>
            </a:r>
          </a:p>
          <a:p>
            <a:pPr>
              <a:buNone/>
            </a:pPr>
            <a:r>
              <a:rPr lang="en-IN" sz="2000" dirty="0" smtClean="0"/>
              <a:t>	public </a:t>
            </a:r>
            <a:r>
              <a:rPr lang="en-IN" sz="2000" dirty="0" err="1" smtClean="0"/>
              <a:t>int</a:t>
            </a:r>
            <a:r>
              <a:rPr lang="en-IN" sz="2000" dirty="0" smtClean="0"/>
              <a:t> </a:t>
            </a:r>
            <a:r>
              <a:rPr lang="en-IN" sz="2000" dirty="0" err="1" smtClean="0"/>
              <a:t>updateEmp</a:t>
            </a:r>
            <a:r>
              <a:rPr lang="en-IN" sz="2000" dirty="0" smtClean="0"/>
              <a:t>(final </a:t>
            </a:r>
            <a:r>
              <a:rPr lang="en-IN" sz="2000" dirty="0" err="1" smtClean="0"/>
              <a:t>Emp</a:t>
            </a:r>
            <a:r>
              <a:rPr lang="en-IN" sz="2000" dirty="0" smtClean="0"/>
              <a:t> </a:t>
            </a:r>
            <a:r>
              <a:rPr lang="en-IN" sz="2000" dirty="0" err="1" smtClean="0"/>
              <a:t>emp</a:t>
            </a:r>
            <a:r>
              <a:rPr lang="en-IN" sz="2000" dirty="0" smtClean="0"/>
              <a:t>);</a:t>
            </a:r>
          </a:p>
          <a:p>
            <a:pPr>
              <a:buNone/>
            </a:pPr>
            <a:r>
              <a:rPr lang="en-IN" sz="2000" dirty="0" smtClean="0"/>
              <a:t>	public </a:t>
            </a:r>
            <a:r>
              <a:rPr lang="en-IN" sz="2000" dirty="0" err="1" smtClean="0"/>
              <a:t>int</a:t>
            </a:r>
            <a:r>
              <a:rPr lang="en-IN" sz="2000" dirty="0" smtClean="0"/>
              <a:t> </a:t>
            </a:r>
            <a:r>
              <a:rPr lang="en-IN" sz="2000" dirty="0" err="1" smtClean="0"/>
              <a:t>deleteEmp</a:t>
            </a:r>
            <a:r>
              <a:rPr lang="en-IN" sz="2000" dirty="0" smtClean="0"/>
              <a:t>(final </a:t>
            </a:r>
            <a:r>
              <a:rPr lang="en-IN" sz="2000" dirty="0" err="1" smtClean="0"/>
              <a:t>Emp</a:t>
            </a:r>
            <a:r>
              <a:rPr lang="en-IN" sz="2000" dirty="0" smtClean="0"/>
              <a:t> </a:t>
            </a:r>
            <a:r>
              <a:rPr lang="en-IN" sz="2000" dirty="0" err="1" smtClean="0"/>
              <a:t>emp</a:t>
            </a:r>
            <a:r>
              <a:rPr lang="en-IN" sz="2000" dirty="0" smtClean="0"/>
              <a:t>);</a:t>
            </a:r>
          </a:p>
          <a:p>
            <a:pPr>
              <a:buNone/>
            </a:pPr>
            <a:r>
              <a:rPr lang="en-IN" sz="2000" dirty="0" smtClean="0"/>
              <a:t>	public </a:t>
            </a:r>
            <a:r>
              <a:rPr lang="en-IN" sz="2000" dirty="0" err="1" smtClean="0"/>
              <a:t>Emp</a:t>
            </a:r>
            <a:r>
              <a:rPr lang="en-IN" sz="2000" dirty="0" smtClean="0"/>
              <a:t> </a:t>
            </a:r>
            <a:r>
              <a:rPr lang="en-IN" sz="2000" dirty="0" err="1" smtClean="0"/>
              <a:t>getEmp</a:t>
            </a:r>
            <a:r>
              <a:rPr lang="en-IN" sz="2000" dirty="0" smtClean="0"/>
              <a:t>(final </a:t>
            </a:r>
            <a:r>
              <a:rPr lang="en-IN" sz="2000" dirty="0" err="1" smtClean="0"/>
              <a:t>int</a:t>
            </a:r>
            <a:r>
              <a:rPr lang="en-IN" sz="2000" dirty="0" smtClean="0"/>
              <a:t> </a:t>
            </a:r>
            <a:r>
              <a:rPr lang="en-IN" sz="2000" dirty="0" err="1" smtClean="0"/>
              <a:t>empno</a:t>
            </a:r>
            <a:r>
              <a:rPr lang="en-IN" sz="2000" dirty="0" smtClean="0"/>
              <a:t>);</a:t>
            </a:r>
          </a:p>
          <a:p>
            <a:pPr>
              <a:buNone/>
            </a:pPr>
            <a:r>
              <a:rPr lang="en-IN" sz="2000" dirty="0" smtClean="0"/>
              <a:t>}</a:t>
            </a:r>
            <a:endParaRPr lang="en-IN"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buNone/>
            </a:pPr>
            <a:r>
              <a:rPr lang="en-IN" sz="2000" dirty="0" smtClean="0"/>
              <a:t>@Repository</a:t>
            </a:r>
          </a:p>
          <a:p>
            <a:pPr>
              <a:buNone/>
            </a:pPr>
            <a:r>
              <a:rPr lang="en-IN" sz="2000" dirty="0" smtClean="0"/>
              <a:t>public class </a:t>
            </a:r>
            <a:r>
              <a:rPr lang="en-IN" sz="2000" dirty="0" err="1" smtClean="0"/>
              <a:t>EmpDaoImpl</a:t>
            </a:r>
            <a:r>
              <a:rPr lang="en-IN" sz="2000" dirty="0" smtClean="0"/>
              <a:t> extends </a:t>
            </a:r>
            <a:r>
              <a:rPr lang="en-IN" sz="2000" dirty="0" err="1" smtClean="0"/>
              <a:t>BaseDao</a:t>
            </a:r>
            <a:r>
              <a:rPr lang="en-IN" sz="2000" dirty="0" smtClean="0"/>
              <a:t> implements </a:t>
            </a:r>
            <a:r>
              <a:rPr lang="en-IN" sz="2000" dirty="0" err="1" smtClean="0"/>
              <a:t>EmpDao</a:t>
            </a:r>
            <a:r>
              <a:rPr lang="en-IN" sz="2000" dirty="0" smtClean="0"/>
              <a:t> {</a:t>
            </a:r>
          </a:p>
          <a:p>
            <a:pPr>
              <a:buNone/>
            </a:pPr>
            <a:r>
              <a:rPr lang="en-IN" sz="2000" dirty="0" smtClean="0"/>
              <a:t>   	public void </a:t>
            </a:r>
            <a:r>
              <a:rPr lang="en-IN" sz="2000" dirty="0" err="1" smtClean="0"/>
              <a:t>createEmp</a:t>
            </a:r>
            <a:r>
              <a:rPr lang="en-IN" sz="2000" dirty="0" smtClean="0"/>
              <a:t>(</a:t>
            </a:r>
            <a:r>
              <a:rPr lang="en-IN" sz="2000" dirty="0" err="1" smtClean="0"/>
              <a:t>Emp</a:t>
            </a:r>
            <a:r>
              <a:rPr lang="en-IN" sz="2000" dirty="0" smtClean="0"/>
              <a:t> </a:t>
            </a:r>
            <a:r>
              <a:rPr lang="en-IN" sz="2000" dirty="0" err="1" smtClean="0"/>
              <a:t>emp</a:t>
            </a:r>
            <a:r>
              <a:rPr lang="en-IN" sz="2000" dirty="0" smtClean="0"/>
              <a:t>) {</a:t>
            </a:r>
          </a:p>
          <a:p>
            <a:pPr>
              <a:buNone/>
            </a:pPr>
            <a:r>
              <a:rPr lang="en-IN" sz="2000" dirty="0" smtClean="0"/>
              <a:t>		</a:t>
            </a:r>
            <a:r>
              <a:rPr lang="en-IN" sz="2000" dirty="0" err="1" smtClean="0"/>
              <a:t>getHibernateTemplate</a:t>
            </a:r>
            <a:r>
              <a:rPr lang="en-IN" sz="2000" dirty="0" smtClean="0"/>
              <a:t>().save(</a:t>
            </a:r>
            <a:r>
              <a:rPr lang="en-IN" sz="2000" dirty="0" err="1" smtClean="0"/>
              <a:t>emp</a:t>
            </a:r>
            <a:r>
              <a:rPr lang="en-IN" sz="2000" dirty="0" smtClean="0"/>
              <a:t>);</a:t>
            </a:r>
          </a:p>
          <a:p>
            <a:pPr>
              <a:buNone/>
            </a:pPr>
            <a:r>
              <a:rPr lang="en-IN" sz="2000" dirty="0" smtClean="0"/>
              <a:t>	}</a:t>
            </a:r>
          </a:p>
          <a:p>
            <a:pPr>
              <a:buNone/>
            </a:pPr>
            <a:r>
              <a:rPr lang="en-IN" sz="2000" dirty="0" smtClean="0"/>
              <a:t>	public void </a:t>
            </a:r>
            <a:r>
              <a:rPr lang="en-IN" sz="2000" dirty="0" err="1" smtClean="0"/>
              <a:t>deleteEmp</a:t>
            </a:r>
            <a:r>
              <a:rPr lang="en-IN" sz="2000" dirty="0" smtClean="0"/>
              <a:t>(</a:t>
            </a:r>
            <a:r>
              <a:rPr lang="en-IN" sz="2000" dirty="0" err="1" smtClean="0"/>
              <a:t>Emp</a:t>
            </a:r>
            <a:r>
              <a:rPr lang="en-IN" sz="2000" dirty="0" smtClean="0"/>
              <a:t> </a:t>
            </a:r>
            <a:r>
              <a:rPr lang="en-IN" sz="2000" dirty="0" err="1" smtClean="0"/>
              <a:t>emp</a:t>
            </a:r>
            <a:r>
              <a:rPr lang="en-IN" sz="2000" dirty="0" smtClean="0"/>
              <a:t>) {</a:t>
            </a:r>
          </a:p>
          <a:p>
            <a:pPr>
              <a:buNone/>
            </a:pPr>
            <a:r>
              <a:rPr lang="en-IN" sz="2000" dirty="0" smtClean="0"/>
              <a:t>	    </a:t>
            </a:r>
            <a:r>
              <a:rPr lang="en-IN" sz="2000" dirty="0" err="1" smtClean="0"/>
              <a:t>getHibernateTemplate</a:t>
            </a:r>
            <a:r>
              <a:rPr lang="en-IN" sz="2000" dirty="0" smtClean="0"/>
              <a:t>().delete(</a:t>
            </a:r>
            <a:r>
              <a:rPr lang="en-IN" sz="2000" dirty="0" err="1" smtClean="0"/>
              <a:t>emp</a:t>
            </a:r>
            <a:r>
              <a:rPr lang="en-IN" sz="2000" dirty="0" smtClean="0"/>
              <a:t>);</a:t>
            </a:r>
          </a:p>
          <a:p>
            <a:pPr>
              <a:buNone/>
            </a:pPr>
            <a:r>
              <a:rPr lang="en-IN" sz="2000" dirty="0" smtClean="0"/>
              <a:t>	}</a:t>
            </a:r>
          </a:p>
          <a:p>
            <a:pPr>
              <a:buNone/>
            </a:pPr>
            <a:r>
              <a:rPr lang="en-IN" sz="2000" dirty="0" smtClean="0"/>
              <a:t>	public </a:t>
            </a:r>
            <a:r>
              <a:rPr lang="en-IN" sz="2000" dirty="0" err="1" smtClean="0"/>
              <a:t>Emp</a:t>
            </a:r>
            <a:r>
              <a:rPr lang="en-IN" sz="2000" dirty="0" smtClean="0"/>
              <a:t> </a:t>
            </a:r>
            <a:r>
              <a:rPr lang="en-IN" sz="2000" dirty="0" err="1" smtClean="0"/>
              <a:t>getEmp</a:t>
            </a:r>
            <a:r>
              <a:rPr lang="en-IN" sz="2000" dirty="0" smtClean="0"/>
              <a:t>(</a:t>
            </a:r>
            <a:r>
              <a:rPr lang="en-IN" sz="2000" dirty="0" err="1" smtClean="0"/>
              <a:t>int</a:t>
            </a:r>
            <a:r>
              <a:rPr lang="en-IN" sz="2000" dirty="0" smtClean="0"/>
              <a:t> </a:t>
            </a:r>
            <a:r>
              <a:rPr lang="en-IN" sz="2000" dirty="0" err="1" smtClean="0"/>
              <a:t>empno</a:t>
            </a:r>
            <a:r>
              <a:rPr lang="en-IN" sz="2000" dirty="0" smtClean="0"/>
              <a:t>) {</a:t>
            </a:r>
          </a:p>
          <a:p>
            <a:pPr>
              <a:buNone/>
            </a:pPr>
            <a:r>
              <a:rPr lang="en-IN" sz="2000" dirty="0" smtClean="0"/>
              <a:t>	   	</a:t>
            </a:r>
            <a:r>
              <a:rPr lang="en-IN" sz="2000" dirty="0" err="1" smtClean="0"/>
              <a:t>Emp</a:t>
            </a:r>
            <a:r>
              <a:rPr lang="en-IN" sz="2000" dirty="0" smtClean="0"/>
              <a:t> </a:t>
            </a:r>
            <a:r>
              <a:rPr lang="en-IN" sz="2000" dirty="0" err="1" smtClean="0"/>
              <a:t>emp</a:t>
            </a:r>
            <a:r>
              <a:rPr lang="en-IN" sz="2000" dirty="0" smtClean="0"/>
              <a:t> =(</a:t>
            </a:r>
            <a:r>
              <a:rPr lang="en-IN" sz="2000" dirty="0" err="1" smtClean="0"/>
              <a:t>Emp</a:t>
            </a:r>
            <a:r>
              <a:rPr lang="en-IN" sz="2000" dirty="0" smtClean="0"/>
              <a:t>)</a:t>
            </a:r>
            <a:r>
              <a:rPr lang="en-IN" sz="2000" dirty="0" err="1" smtClean="0"/>
              <a:t>getHibernateTemplate</a:t>
            </a:r>
            <a:r>
              <a:rPr lang="en-IN" sz="2000" dirty="0" smtClean="0"/>
              <a:t>().get(</a:t>
            </a:r>
            <a:r>
              <a:rPr lang="en-IN" sz="2000" dirty="0" err="1" smtClean="0"/>
              <a:t>Emp.class</a:t>
            </a:r>
            <a:r>
              <a:rPr lang="en-IN" sz="2000" dirty="0" smtClean="0"/>
              <a:t>, </a:t>
            </a:r>
            <a:r>
              <a:rPr lang="en-IN" sz="2000" dirty="0" err="1" smtClean="0"/>
              <a:t>empno</a:t>
            </a:r>
            <a:r>
              <a:rPr lang="en-IN" sz="2000" dirty="0" smtClean="0"/>
              <a:t>);</a:t>
            </a:r>
          </a:p>
          <a:p>
            <a:pPr>
              <a:buNone/>
            </a:pPr>
            <a:r>
              <a:rPr lang="en-IN" sz="2000" dirty="0" smtClean="0"/>
              <a:t>		return </a:t>
            </a:r>
            <a:r>
              <a:rPr lang="en-IN" sz="2000" dirty="0" err="1" smtClean="0"/>
              <a:t>emp</a:t>
            </a:r>
            <a:r>
              <a:rPr lang="en-IN" sz="2000" dirty="0" smtClean="0"/>
              <a:t>;</a:t>
            </a:r>
          </a:p>
          <a:p>
            <a:pPr>
              <a:buNone/>
            </a:pPr>
            <a:r>
              <a:rPr lang="en-IN" sz="2000" dirty="0" smtClean="0"/>
              <a:t>	}</a:t>
            </a:r>
          </a:p>
          <a:p>
            <a:pPr>
              <a:buNone/>
            </a:pPr>
            <a:r>
              <a:rPr lang="en-IN" sz="2000" dirty="0" smtClean="0"/>
              <a:t>	public void </a:t>
            </a:r>
            <a:r>
              <a:rPr lang="en-IN" sz="2000" dirty="0" err="1" smtClean="0"/>
              <a:t>updateEmp</a:t>
            </a:r>
            <a:r>
              <a:rPr lang="en-IN" sz="2000" dirty="0" smtClean="0"/>
              <a:t>(</a:t>
            </a:r>
            <a:r>
              <a:rPr lang="en-IN" sz="2000" dirty="0" err="1" smtClean="0"/>
              <a:t>Emp</a:t>
            </a:r>
            <a:r>
              <a:rPr lang="en-IN" sz="2000" dirty="0" smtClean="0"/>
              <a:t> </a:t>
            </a:r>
            <a:r>
              <a:rPr lang="en-IN" sz="2000" dirty="0" err="1" smtClean="0"/>
              <a:t>emp</a:t>
            </a:r>
            <a:r>
              <a:rPr lang="en-IN" sz="2000" dirty="0" smtClean="0"/>
              <a:t>) {</a:t>
            </a:r>
          </a:p>
          <a:p>
            <a:pPr>
              <a:buNone/>
            </a:pPr>
            <a:r>
              <a:rPr lang="en-IN" sz="2000" dirty="0" smtClean="0"/>
              <a:t>	    </a:t>
            </a:r>
            <a:r>
              <a:rPr lang="en-IN" sz="2000" dirty="0" err="1" smtClean="0"/>
              <a:t>getHibernateTemplate</a:t>
            </a:r>
            <a:r>
              <a:rPr lang="en-IN" sz="2000" dirty="0" smtClean="0"/>
              <a:t>().</a:t>
            </a:r>
            <a:r>
              <a:rPr lang="en-IN" sz="2000" dirty="0" err="1" smtClean="0"/>
              <a:t>saveOrUpdate</a:t>
            </a:r>
            <a:r>
              <a:rPr lang="en-IN" sz="2000" dirty="0" smtClean="0"/>
              <a:t>(</a:t>
            </a:r>
            <a:r>
              <a:rPr lang="en-IN" sz="2000" dirty="0" err="1" smtClean="0"/>
              <a:t>emp</a:t>
            </a:r>
            <a:r>
              <a:rPr lang="en-IN" sz="2000" dirty="0" smtClean="0"/>
              <a:t>);</a:t>
            </a:r>
          </a:p>
          <a:p>
            <a:pPr>
              <a:buNone/>
            </a:pPr>
            <a:r>
              <a:rPr lang="en-IN" sz="2000" dirty="0" smtClean="0"/>
              <a:t>	}</a:t>
            </a:r>
          </a:p>
          <a:p>
            <a:pPr>
              <a:buNone/>
            </a:pPr>
            <a:r>
              <a:rPr lang="en-IN" sz="2000" dirty="0" smtClean="0"/>
              <a:t>	public List&lt;Object[]&gt; </a:t>
            </a:r>
            <a:r>
              <a:rPr lang="en-IN" sz="2000" dirty="0" err="1" smtClean="0"/>
              <a:t>getMinEmployeeDetails</a:t>
            </a:r>
            <a:r>
              <a:rPr lang="en-IN" sz="2000" dirty="0" smtClean="0"/>
              <a:t>(){</a:t>
            </a:r>
          </a:p>
          <a:p>
            <a:pPr>
              <a:buNone/>
            </a:pPr>
            <a:r>
              <a:rPr lang="en-IN" sz="2000" dirty="0" smtClean="0"/>
              <a:t>		String query="select </a:t>
            </a:r>
            <a:r>
              <a:rPr lang="en-IN" sz="2000" dirty="0" err="1" smtClean="0"/>
              <a:t>e.ename,e.sal</a:t>
            </a:r>
            <a:r>
              <a:rPr lang="en-IN" sz="2000" dirty="0" smtClean="0"/>
              <a:t> from Employee e";</a:t>
            </a:r>
          </a:p>
          <a:p>
            <a:pPr>
              <a:buNone/>
            </a:pPr>
            <a:r>
              <a:rPr lang="en-IN" sz="2000" dirty="0" smtClean="0"/>
              <a:t>		return </a:t>
            </a:r>
            <a:r>
              <a:rPr lang="en-IN" sz="2000" dirty="0" err="1" smtClean="0"/>
              <a:t>getHibernateTemplate</a:t>
            </a:r>
            <a:r>
              <a:rPr lang="en-IN" sz="2000" dirty="0" smtClean="0"/>
              <a:t>().find(query);</a:t>
            </a:r>
          </a:p>
          <a:p>
            <a:pPr>
              <a:buNone/>
            </a:pPr>
            <a:r>
              <a:rPr lang="en-IN" sz="2000" dirty="0" smtClean="0"/>
              <a:t>	}</a:t>
            </a:r>
          </a:p>
          <a:p>
            <a:pPr>
              <a:buNone/>
            </a:pPr>
            <a:r>
              <a:rPr lang="en-IN" sz="2000" dirty="0" smtClean="0"/>
              <a:t>}</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Component Diagram:</a:t>
            </a:r>
            <a:endParaRPr lang="en-IN" sz="2000" dirty="0"/>
          </a:p>
        </p:txBody>
      </p:sp>
      <p:pic>
        <p:nvPicPr>
          <p:cNvPr id="4" name="Picture 2"/>
          <p:cNvPicPr>
            <a:picLocks noGrp="1" noChangeAspect="1" noChangeArrowheads="1"/>
          </p:cNvPicPr>
          <p:nvPr>
            <p:ph idx="1"/>
          </p:nvPr>
        </p:nvPicPr>
        <p:blipFill>
          <a:blip r:embed="rId2"/>
          <a:srcRect/>
          <a:stretch>
            <a:fillRect/>
          </a:stretch>
        </p:blipFill>
        <p:spPr bwMode="auto">
          <a:xfrm>
            <a:off x="1524000" y="1752601"/>
            <a:ext cx="5486400" cy="3124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000" dirty="0" smtClean="0"/>
              <a:t>Example:</a:t>
            </a:r>
            <a:r>
              <a:rPr lang="en-IN" sz="2000" b="1" dirty="0" smtClean="0"/>
              <a:t> Using JDBC to query a row from a database </a:t>
            </a:r>
            <a:br>
              <a:rPr lang="en-IN" sz="2000" b="1" dirty="0" smtClean="0"/>
            </a:br>
            <a:endParaRPr lang="en-IN" sz="2000" dirty="0"/>
          </a:p>
        </p:txBody>
      </p:sp>
      <p:pic>
        <p:nvPicPr>
          <p:cNvPr id="2050" name="Picture 2"/>
          <p:cNvPicPr>
            <a:picLocks noGrp="1" noChangeAspect="1" noChangeArrowheads="1"/>
          </p:cNvPicPr>
          <p:nvPr>
            <p:ph idx="1"/>
          </p:nvPr>
        </p:nvPicPr>
        <p:blipFill>
          <a:blip r:embed="rId2"/>
          <a:srcRect/>
          <a:stretch>
            <a:fillRect/>
          </a:stretch>
        </p:blipFill>
        <p:spPr bwMode="auto">
          <a:xfrm>
            <a:off x="685800" y="838200"/>
            <a:ext cx="72390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143000" y="685800"/>
            <a:ext cx="6781800"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2400" dirty="0" smtClean="0"/>
              <a:t>Problems with JDBC</a:t>
            </a:r>
            <a:r>
              <a:rPr lang="en-US" dirty="0" smtClean="0"/>
              <a:t>:</a:t>
            </a:r>
          </a:p>
          <a:p>
            <a:pPr>
              <a:buNone/>
            </a:pPr>
            <a:r>
              <a:rPr lang="en-US" sz="2000" dirty="0" smtClean="0"/>
              <a:t>	If we are using JDBC API as a low-level data access API to implements the DAOs there are some shortcoming, which can be found from the sample code of above example as shown in slide 5 and 6.</a:t>
            </a:r>
          </a:p>
          <a:p>
            <a:pPr>
              <a:buNone/>
            </a:pPr>
            <a:r>
              <a:rPr lang="en-US" sz="2000" dirty="0" smtClean="0"/>
              <a:t>1. </a:t>
            </a:r>
            <a:r>
              <a:rPr lang="en-US" sz="2000" b="1" dirty="0" smtClean="0"/>
              <a:t>Code Duplication</a:t>
            </a:r>
            <a:r>
              <a:rPr lang="en-US" sz="2000" dirty="0" smtClean="0"/>
              <a:t>: </a:t>
            </a:r>
          </a:p>
          <a:p>
            <a:r>
              <a:rPr lang="en-US" sz="2000" dirty="0" smtClean="0"/>
              <a:t>As evident from  slide 5 ,Code duplication with the code related to exception handling, getting the connection, preparing a JDBC statement, etc., is a major problem while using JDBC API directly to access database.</a:t>
            </a:r>
          </a:p>
          <a:p>
            <a:r>
              <a:rPr lang="en-US" sz="2000" dirty="0" smtClean="0"/>
              <a:t> As we know that writing boilerplate code over and over again is a clear violation of the basic object-oriented(OO) principal of code reuse.</a:t>
            </a:r>
          </a:p>
          <a:p>
            <a:r>
              <a:rPr lang="en-US" sz="2000" dirty="0" smtClean="0"/>
              <a:t>This has some side effects in terms of projects cost, timelines, and effort.</a:t>
            </a:r>
          </a:p>
          <a:p>
            <a:pPr>
              <a:buNone/>
            </a:pPr>
            <a:r>
              <a:rPr lang="en-US" sz="2000" b="1" dirty="0" smtClean="0"/>
              <a:t>2. Resource Leakage:</a:t>
            </a:r>
          </a:p>
          <a:p>
            <a:pPr>
              <a:buNone/>
            </a:pPr>
            <a:r>
              <a:rPr lang="en-US" sz="2000" dirty="0" smtClean="0"/>
              <a:t>	As shown in slide 6, all DAO methods must hand over control of obtained database resources like connection, statement, and </a:t>
            </a:r>
            <a:r>
              <a:rPr lang="en-US" sz="2000" dirty="0" err="1" smtClean="0"/>
              <a:t>resultset</a:t>
            </a:r>
            <a:r>
              <a:rPr lang="en-US" sz="2000" dirty="0" smtClean="0"/>
              <a:t>.</a:t>
            </a:r>
          </a:p>
          <a:p>
            <a:pPr>
              <a:buNone/>
            </a:pPr>
            <a:endParaRPr lang="en-US" sz="2000" dirty="0" smtClean="0"/>
          </a:p>
          <a:p>
            <a:pPr>
              <a:buNone/>
            </a:pPr>
            <a:endParaRPr lang="en-US" sz="2000" dirty="0" smtClean="0"/>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2000" dirty="0" smtClean="0"/>
              <a:t>	This is a risky plan because a beginner programmer can very easily skip those code fragments. As result, resources would run out and bring the system to stop.</a:t>
            </a:r>
          </a:p>
          <a:p>
            <a:pPr>
              <a:buNone/>
            </a:pPr>
            <a:r>
              <a:rPr lang="en-US" sz="2000" b="1" dirty="0" smtClean="0"/>
              <a:t>3. Error Handling:</a:t>
            </a:r>
          </a:p>
          <a:p>
            <a:r>
              <a:rPr lang="en-US" sz="2000" dirty="0" smtClean="0"/>
              <a:t>When using JDBC directly we need to handle </a:t>
            </a:r>
            <a:r>
              <a:rPr lang="en-US" sz="2000" dirty="0" err="1" smtClean="0"/>
              <a:t>SQLException</a:t>
            </a:r>
            <a:r>
              <a:rPr lang="en-US" sz="2000" dirty="0" smtClean="0"/>
              <a:t> since the JDBC</a:t>
            </a:r>
          </a:p>
          <a:p>
            <a:pPr>
              <a:buNone/>
            </a:pPr>
            <a:r>
              <a:rPr lang="en-US" sz="2000" dirty="0" smtClean="0"/>
              <a:t>	drivers report all error situations by raising the </a:t>
            </a:r>
            <a:r>
              <a:rPr lang="en-US" sz="2000" dirty="0" err="1" smtClean="0"/>
              <a:t>SQLException</a:t>
            </a:r>
            <a:r>
              <a:rPr lang="en-US" sz="2000" dirty="0" smtClean="0"/>
              <a:t>.</a:t>
            </a:r>
          </a:p>
          <a:p>
            <a:pPr>
              <a:buNone/>
            </a:pPr>
            <a:endParaRPr lang="en-US" sz="2000" dirty="0" smtClean="0"/>
          </a:p>
          <a:p>
            <a:r>
              <a:rPr lang="en-US" sz="2000" dirty="0" smtClean="0"/>
              <a:t>Most of these exception are not possible to be recovered. Moreover, the error code and message obtained from the </a:t>
            </a:r>
            <a:r>
              <a:rPr lang="en-US" sz="2000" dirty="0" err="1" smtClean="0"/>
              <a:t>SQLException</a:t>
            </a:r>
            <a:r>
              <a:rPr lang="en-US" sz="2000" dirty="0" smtClean="0"/>
              <a:t> object are database vendor-specific, so it is difficult to write portable DAO error messaging code.</a:t>
            </a:r>
          </a:p>
          <a:p>
            <a:pPr>
              <a:buNone/>
            </a:pPr>
            <a:r>
              <a:rPr lang="en-US" sz="2000" dirty="0" smtClean="0"/>
              <a:t>	</a:t>
            </a:r>
          </a:p>
          <a:p>
            <a:pPr>
              <a:buNone/>
            </a:pPr>
            <a:r>
              <a:rPr lang="en-US" sz="2000" dirty="0" smtClean="0"/>
              <a:t>	To solve the above described problems spring introduced spring JDBC module.</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800" u="sng" dirty="0" smtClean="0"/>
              <a:t>Spring JDBC</a:t>
            </a:r>
          </a:p>
          <a:p>
            <a:r>
              <a:rPr lang="en-US" sz="2000" dirty="0" smtClean="0"/>
              <a:t>The Spring frame work provides a </a:t>
            </a:r>
            <a:r>
              <a:rPr lang="en-US" sz="2000" smtClean="0"/>
              <a:t>solution </a:t>
            </a:r>
            <a:r>
              <a:rPr lang="en-US" sz="2000" smtClean="0"/>
              <a:t>for </a:t>
            </a:r>
            <a:r>
              <a:rPr lang="en-US" sz="2000" dirty="0" smtClean="0"/>
              <a:t>these problems by giving a thin, robust, and highly extensible JDBC abstraction framework.</a:t>
            </a:r>
          </a:p>
          <a:p>
            <a:r>
              <a:rPr lang="en-US" sz="2000" dirty="0" smtClean="0"/>
              <a:t>The  JDBC abstraction framework provides under spring framework as a value –added service takes cares of all the low-level details like retrieving connection, preparing the statement, executing the query, and releasing the database resources.</a:t>
            </a:r>
          </a:p>
          <a:p>
            <a:r>
              <a:rPr lang="en-US" sz="2000" dirty="0" smtClean="0"/>
              <a:t>While using the JDBC abstraction framework of spring framework for data access the application developer needs to specify the SQL statements to execute and read the results.</a:t>
            </a:r>
          </a:p>
          <a:p>
            <a:r>
              <a:rPr lang="en-US" sz="2000" dirty="0" smtClean="0"/>
              <a:t>Since all the low-level logic have been written once and correctly into the abstraction layer provided by spring JDBC frame work this helps to eliminate the shortcomings found in using JDBC API to implement DAO’s, which are described above. </a:t>
            </a: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1233</Words>
  <Application>Microsoft Office PowerPoint</Application>
  <PresentationFormat>On-screen Show (4:3)</PresentationFormat>
  <Paragraphs>485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Spring DAO and JDBC</vt:lpstr>
      <vt:lpstr>DAO (Data Access Object)</vt:lpstr>
      <vt:lpstr>PowerPoint Presentation</vt:lpstr>
      <vt:lpstr>Component Diagram:</vt:lpstr>
      <vt:lpstr>Example: Using JDBC to query a row from a database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JDBC’s exception hierarchy versus Spring’s data access exceptions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DAO and JDBC</dc:title>
  <dc:creator>apparao</dc:creator>
  <cp:lastModifiedBy>Gongada, Apparao</cp:lastModifiedBy>
  <cp:revision>203</cp:revision>
  <dcterms:created xsi:type="dcterms:W3CDTF">2006-08-16T00:00:00Z</dcterms:created>
  <dcterms:modified xsi:type="dcterms:W3CDTF">2014-08-18T04:59:42Z</dcterms:modified>
</cp:coreProperties>
</file>