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9" r:id="rId2"/>
    <p:sldId id="260" r:id="rId3"/>
    <p:sldId id="261" r:id="rId4"/>
    <p:sldId id="266" r:id="rId5"/>
    <p:sldId id="262" r:id="rId6"/>
    <p:sldId id="265"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15"/>
    <p:restoredTop sz="94719"/>
  </p:normalViewPr>
  <p:slideViewPr>
    <p:cSldViewPr snapToGrid="0" snapToObjects="1">
      <p:cViewPr varScale="1">
        <p:scale>
          <a:sx n="148" d="100"/>
          <a:sy n="148" d="100"/>
        </p:scale>
        <p:origin x="118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6CAAD-D3D8-7A76-9EB8-F2B4CD1070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74225E7-47F4-8B46-0F91-B0CC09D016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02C13B-76E1-617E-D388-7EAB961483A1}"/>
              </a:ext>
            </a:extLst>
          </p:cNvPr>
          <p:cNvSpPr>
            <a:spLocks noGrp="1"/>
          </p:cNvSpPr>
          <p:nvPr>
            <p:ph type="dt" sz="half" idx="10"/>
          </p:nvPr>
        </p:nvSpPr>
        <p:spPr/>
        <p:txBody>
          <a:bodyPr/>
          <a:lstStyle/>
          <a:p>
            <a:fld id="{FC39BC5D-B04F-9240-A78D-73C5DB1CC402}" type="datetimeFigureOut">
              <a:rPr lang="en-US" smtClean="0"/>
              <a:t>4/28/22</a:t>
            </a:fld>
            <a:endParaRPr lang="en-US"/>
          </a:p>
        </p:txBody>
      </p:sp>
      <p:sp>
        <p:nvSpPr>
          <p:cNvPr id="5" name="Footer Placeholder 4">
            <a:extLst>
              <a:ext uri="{FF2B5EF4-FFF2-40B4-BE49-F238E27FC236}">
                <a16:creationId xmlns:a16="http://schemas.microsoft.com/office/drawing/2014/main" id="{4A85D1FA-CC3C-956F-5F61-B4EF346E13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B99EE2-3E3F-8326-C1BB-CC430BB591AE}"/>
              </a:ext>
            </a:extLst>
          </p:cNvPr>
          <p:cNvSpPr>
            <a:spLocks noGrp="1"/>
          </p:cNvSpPr>
          <p:nvPr>
            <p:ph type="sldNum" sz="quarter" idx="12"/>
          </p:nvPr>
        </p:nvSpPr>
        <p:spPr/>
        <p:txBody>
          <a:bodyPr/>
          <a:lstStyle/>
          <a:p>
            <a:fld id="{3CB4EF04-1888-234A-9604-C6759386A6CB}" type="slidenum">
              <a:rPr lang="en-US" smtClean="0"/>
              <a:t>‹#›</a:t>
            </a:fld>
            <a:endParaRPr lang="en-US"/>
          </a:p>
        </p:txBody>
      </p:sp>
    </p:spTree>
    <p:extLst>
      <p:ext uri="{BB962C8B-B14F-4D97-AF65-F5344CB8AC3E}">
        <p14:creationId xmlns:p14="http://schemas.microsoft.com/office/powerpoint/2010/main" val="2862068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12D08-A11E-1755-D466-C75B4C628A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B9A6CCF-F49F-B37A-9E8A-43AAFABB0C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F25BA0-DFCD-4CA6-5904-28DF55D47D74}"/>
              </a:ext>
            </a:extLst>
          </p:cNvPr>
          <p:cNvSpPr>
            <a:spLocks noGrp="1"/>
          </p:cNvSpPr>
          <p:nvPr>
            <p:ph type="dt" sz="half" idx="10"/>
          </p:nvPr>
        </p:nvSpPr>
        <p:spPr/>
        <p:txBody>
          <a:bodyPr/>
          <a:lstStyle/>
          <a:p>
            <a:fld id="{FC39BC5D-B04F-9240-A78D-73C5DB1CC402}" type="datetimeFigureOut">
              <a:rPr lang="en-US" smtClean="0"/>
              <a:t>4/28/22</a:t>
            </a:fld>
            <a:endParaRPr lang="en-US"/>
          </a:p>
        </p:txBody>
      </p:sp>
      <p:sp>
        <p:nvSpPr>
          <p:cNvPr id="5" name="Footer Placeholder 4">
            <a:extLst>
              <a:ext uri="{FF2B5EF4-FFF2-40B4-BE49-F238E27FC236}">
                <a16:creationId xmlns:a16="http://schemas.microsoft.com/office/drawing/2014/main" id="{BFAA7509-0D9F-74D9-8A5F-2F9972752E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E6FC73-850D-210A-A232-9FF1F9CD47F5}"/>
              </a:ext>
            </a:extLst>
          </p:cNvPr>
          <p:cNvSpPr>
            <a:spLocks noGrp="1"/>
          </p:cNvSpPr>
          <p:nvPr>
            <p:ph type="sldNum" sz="quarter" idx="12"/>
          </p:nvPr>
        </p:nvSpPr>
        <p:spPr/>
        <p:txBody>
          <a:bodyPr/>
          <a:lstStyle/>
          <a:p>
            <a:fld id="{3CB4EF04-1888-234A-9604-C6759386A6CB}" type="slidenum">
              <a:rPr lang="en-US" smtClean="0"/>
              <a:t>‹#›</a:t>
            </a:fld>
            <a:endParaRPr lang="en-US"/>
          </a:p>
        </p:txBody>
      </p:sp>
    </p:spTree>
    <p:extLst>
      <p:ext uri="{BB962C8B-B14F-4D97-AF65-F5344CB8AC3E}">
        <p14:creationId xmlns:p14="http://schemas.microsoft.com/office/powerpoint/2010/main" val="3511429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8E38EC-FA88-E0B3-362F-9D14338244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ADFDD9-FAD7-4D93-B6DA-B115781870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CA973A-0CF1-6599-13D0-2BD06BCE10C9}"/>
              </a:ext>
            </a:extLst>
          </p:cNvPr>
          <p:cNvSpPr>
            <a:spLocks noGrp="1"/>
          </p:cNvSpPr>
          <p:nvPr>
            <p:ph type="dt" sz="half" idx="10"/>
          </p:nvPr>
        </p:nvSpPr>
        <p:spPr/>
        <p:txBody>
          <a:bodyPr/>
          <a:lstStyle/>
          <a:p>
            <a:fld id="{FC39BC5D-B04F-9240-A78D-73C5DB1CC402}" type="datetimeFigureOut">
              <a:rPr lang="en-US" smtClean="0"/>
              <a:t>4/28/22</a:t>
            </a:fld>
            <a:endParaRPr lang="en-US"/>
          </a:p>
        </p:txBody>
      </p:sp>
      <p:sp>
        <p:nvSpPr>
          <p:cNvPr id="5" name="Footer Placeholder 4">
            <a:extLst>
              <a:ext uri="{FF2B5EF4-FFF2-40B4-BE49-F238E27FC236}">
                <a16:creationId xmlns:a16="http://schemas.microsoft.com/office/drawing/2014/main" id="{24F66D9F-31F4-A899-C3C4-D09FE95BB4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D97515-187F-17CC-83CC-E33A7612EBAA}"/>
              </a:ext>
            </a:extLst>
          </p:cNvPr>
          <p:cNvSpPr>
            <a:spLocks noGrp="1"/>
          </p:cNvSpPr>
          <p:nvPr>
            <p:ph type="sldNum" sz="quarter" idx="12"/>
          </p:nvPr>
        </p:nvSpPr>
        <p:spPr/>
        <p:txBody>
          <a:bodyPr/>
          <a:lstStyle/>
          <a:p>
            <a:fld id="{3CB4EF04-1888-234A-9604-C6759386A6CB}" type="slidenum">
              <a:rPr lang="en-US" smtClean="0"/>
              <a:t>‹#›</a:t>
            </a:fld>
            <a:endParaRPr lang="en-US"/>
          </a:p>
        </p:txBody>
      </p:sp>
    </p:spTree>
    <p:extLst>
      <p:ext uri="{BB962C8B-B14F-4D97-AF65-F5344CB8AC3E}">
        <p14:creationId xmlns:p14="http://schemas.microsoft.com/office/powerpoint/2010/main" val="3792959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E7D69-AB05-A7ED-844C-848C104647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E6CF92-AEBB-1B9B-F43A-37772B1251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337938-3D3E-BF01-D848-C0E6D2DBF244}"/>
              </a:ext>
            </a:extLst>
          </p:cNvPr>
          <p:cNvSpPr>
            <a:spLocks noGrp="1"/>
          </p:cNvSpPr>
          <p:nvPr>
            <p:ph type="dt" sz="half" idx="10"/>
          </p:nvPr>
        </p:nvSpPr>
        <p:spPr/>
        <p:txBody>
          <a:bodyPr/>
          <a:lstStyle/>
          <a:p>
            <a:fld id="{FC39BC5D-B04F-9240-A78D-73C5DB1CC402}" type="datetimeFigureOut">
              <a:rPr lang="en-US" smtClean="0"/>
              <a:t>4/28/22</a:t>
            </a:fld>
            <a:endParaRPr lang="en-US"/>
          </a:p>
        </p:txBody>
      </p:sp>
      <p:sp>
        <p:nvSpPr>
          <p:cNvPr id="5" name="Footer Placeholder 4">
            <a:extLst>
              <a:ext uri="{FF2B5EF4-FFF2-40B4-BE49-F238E27FC236}">
                <a16:creationId xmlns:a16="http://schemas.microsoft.com/office/drawing/2014/main" id="{ACA4D2BA-9669-9DFD-B51F-BC17A15197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EC3661-1A80-642F-94B2-84E0D9E800A6}"/>
              </a:ext>
            </a:extLst>
          </p:cNvPr>
          <p:cNvSpPr>
            <a:spLocks noGrp="1"/>
          </p:cNvSpPr>
          <p:nvPr>
            <p:ph type="sldNum" sz="quarter" idx="12"/>
          </p:nvPr>
        </p:nvSpPr>
        <p:spPr/>
        <p:txBody>
          <a:bodyPr/>
          <a:lstStyle/>
          <a:p>
            <a:fld id="{3CB4EF04-1888-234A-9604-C6759386A6CB}" type="slidenum">
              <a:rPr lang="en-US" smtClean="0"/>
              <a:t>‹#›</a:t>
            </a:fld>
            <a:endParaRPr lang="en-US"/>
          </a:p>
        </p:txBody>
      </p:sp>
    </p:spTree>
    <p:extLst>
      <p:ext uri="{BB962C8B-B14F-4D97-AF65-F5344CB8AC3E}">
        <p14:creationId xmlns:p14="http://schemas.microsoft.com/office/powerpoint/2010/main" val="2728212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08519-1417-75FE-9C59-96B854A378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791EFB-AD96-CD89-2356-9C453E0DDD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FABF63-CE81-24C1-2C27-B27B460CC9A5}"/>
              </a:ext>
            </a:extLst>
          </p:cNvPr>
          <p:cNvSpPr>
            <a:spLocks noGrp="1"/>
          </p:cNvSpPr>
          <p:nvPr>
            <p:ph type="dt" sz="half" idx="10"/>
          </p:nvPr>
        </p:nvSpPr>
        <p:spPr/>
        <p:txBody>
          <a:bodyPr/>
          <a:lstStyle/>
          <a:p>
            <a:fld id="{FC39BC5D-B04F-9240-A78D-73C5DB1CC402}" type="datetimeFigureOut">
              <a:rPr lang="en-US" smtClean="0"/>
              <a:t>4/28/22</a:t>
            </a:fld>
            <a:endParaRPr lang="en-US"/>
          </a:p>
        </p:txBody>
      </p:sp>
      <p:sp>
        <p:nvSpPr>
          <p:cNvPr id="5" name="Footer Placeholder 4">
            <a:extLst>
              <a:ext uri="{FF2B5EF4-FFF2-40B4-BE49-F238E27FC236}">
                <a16:creationId xmlns:a16="http://schemas.microsoft.com/office/drawing/2014/main" id="{8CCB509F-8450-97BC-71D3-296D74AD2F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0886F6-923B-229E-9529-6DE3C7B0161A}"/>
              </a:ext>
            </a:extLst>
          </p:cNvPr>
          <p:cNvSpPr>
            <a:spLocks noGrp="1"/>
          </p:cNvSpPr>
          <p:nvPr>
            <p:ph type="sldNum" sz="quarter" idx="12"/>
          </p:nvPr>
        </p:nvSpPr>
        <p:spPr/>
        <p:txBody>
          <a:bodyPr/>
          <a:lstStyle/>
          <a:p>
            <a:fld id="{3CB4EF04-1888-234A-9604-C6759386A6CB}" type="slidenum">
              <a:rPr lang="en-US" smtClean="0"/>
              <a:t>‹#›</a:t>
            </a:fld>
            <a:endParaRPr lang="en-US"/>
          </a:p>
        </p:txBody>
      </p:sp>
    </p:spTree>
    <p:extLst>
      <p:ext uri="{BB962C8B-B14F-4D97-AF65-F5344CB8AC3E}">
        <p14:creationId xmlns:p14="http://schemas.microsoft.com/office/powerpoint/2010/main" val="258585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C76B2-B4BA-3199-6153-F202D9CBC6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326246-62F4-13E5-BA64-9CB4796E0F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F4916E-9FD8-88B7-7813-7D1492C998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672E3E-5E0C-B6C2-67D2-86DD1A8B7ACB}"/>
              </a:ext>
            </a:extLst>
          </p:cNvPr>
          <p:cNvSpPr>
            <a:spLocks noGrp="1"/>
          </p:cNvSpPr>
          <p:nvPr>
            <p:ph type="dt" sz="half" idx="10"/>
          </p:nvPr>
        </p:nvSpPr>
        <p:spPr/>
        <p:txBody>
          <a:bodyPr/>
          <a:lstStyle/>
          <a:p>
            <a:fld id="{FC39BC5D-B04F-9240-A78D-73C5DB1CC402}" type="datetimeFigureOut">
              <a:rPr lang="en-US" smtClean="0"/>
              <a:t>4/28/22</a:t>
            </a:fld>
            <a:endParaRPr lang="en-US"/>
          </a:p>
        </p:txBody>
      </p:sp>
      <p:sp>
        <p:nvSpPr>
          <p:cNvPr id="6" name="Footer Placeholder 5">
            <a:extLst>
              <a:ext uri="{FF2B5EF4-FFF2-40B4-BE49-F238E27FC236}">
                <a16:creationId xmlns:a16="http://schemas.microsoft.com/office/drawing/2014/main" id="{0FC6712F-1117-05C7-694D-822E24EF12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1F4BF7-7B2B-360C-C038-4A265672CBB0}"/>
              </a:ext>
            </a:extLst>
          </p:cNvPr>
          <p:cNvSpPr>
            <a:spLocks noGrp="1"/>
          </p:cNvSpPr>
          <p:nvPr>
            <p:ph type="sldNum" sz="quarter" idx="12"/>
          </p:nvPr>
        </p:nvSpPr>
        <p:spPr/>
        <p:txBody>
          <a:bodyPr/>
          <a:lstStyle/>
          <a:p>
            <a:fld id="{3CB4EF04-1888-234A-9604-C6759386A6CB}" type="slidenum">
              <a:rPr lang="en-US" smtClean="0"/>
              <a:t>‹#›</a:t>
            </a:fld>
            <a:endParaRPr lang="en-US"/>
          </a:p>
        </p:txBody>
      </p:sp>
    </p:spTree>
    <p:extLst>
      <p:ext uri="{BB962C8B-B14F-4D97-AF65-F5344CB8AC3E}">
        <p14:creationId xmlns:p14="http://schemas.microsoft.com/office/powerpoint/2010/main" val="2180417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4D3CC-DFFC-5E69-E8F3-825F66FE23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857574-0AF5-A40D-4678-380E37C353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2E8BE0-B383-2E74-2A91-A05095BC63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21B3FD-23D6-A597-6A01-C95A15D504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493147-145D-2EF2-8F47-5B7EC8BE7B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2A346E-664B-D439-68A3-877554125700}"/>
              </a:ext>
            </a:extLst>
          </p:cNvPr>
          <p:cNvSpPr>
            <a:spLocks noGrp="1"/>
          </p:cNvSpPr>
          <p:nvPr>
            <p:ph type="dt" sz="half" idx="10"/>
          </p:nvPr>
        </p:nvSpPr>
        <p:spPr/>
        <p:txBody>
          <a:bodyPr/>
          <a:lstStyle/>
          <a:p>
            <a:fld id="{FC39BC5D-B04F-9240-A78D-73C5DB1CC402}" type="datetimeFigureOut">
              <a:rPr lang="en-US" smtClean="0"/>
              <a:t>4/28/22</a:t>
            </a:fld>
            <a:endParaRPr lang="en-US"/>
          </a:p>
        </p:txBody>
      </p:sp>
      <p:sp>
        <p:nvSpPr>
          <p:cNvPr id="8" name="Footer Placeholder 7">
            <a:extLst>
              <a:ext uri="{FF2B5EF4-FFF2-40B4-BE49-F238E27FC236}">
                <a16:creationId xmlns:a16="http://schemas.microsoft.com/office/drawing/2014/main" id="{78549F96-9687-48EB-D170-CC7FA7B7F3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14123B-4832-39F6-E69B-1CEF38BE9D91}"/>
              </a:ext>
            </a:extLst>
          </p:cNvPr>
          <p:cNvSpPr>
            <a:spLocks noGrp="1"/>
          </p:cNvSpPr>
          <p:nvPr>
            <p:ph type="sldNum" sz="quarter" idx="12"/>
          </p:nvPr>
        </p:nvSpPr>
        <p:spPr/>
        <p:txBody>
          <a:bodyPr/>
          <a:lstStyle/>
          <a:p>
            <a:fld id="{3CB4EF04-1888-234A-9604-C6759386A6CB}" type="slidenum">
              <a:rPr lang="en-US" smtClean="0"/>
              <a:t>‹#›</a:t>
            </a:fld>
            <a:endParaRPr lang="en-US"/>
          </a:p>
        </p:txBody>
      </p:sp>
    </p:spTree>
    <p:extLst>
      <p:ext uri="{BB962C8B-B14F-4D97-AF65-F5344CB8AC3E}">
        <p14:creationId xmlns:p14="http://schemas.microsoft.com/office/powerpoint/2010/main" val="3864708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AB53-14F6-A9C8-2180-66157A59541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922AE4-239D-8AEE-400A-08D552205211}"/>
              </a:ext>
            </a:extLst>
          </p:cNvPr>
          <p:cNvSpPr>
            <a:spLocks noGrp="1"/>
          </p:cNvSpPr>
          <p:nvPr>
            <p:ph type="dt" sz="half" idx="10"/>
          </p:nvPr>
        </p:nvSpPr>
        <p:spPr/>
        <p:txBody>
          <a:bodyPr/>
          <a:lstStyle/>
          <a:p>
            <a:fld id="{FC39BC5D-B04F-9240-A78D-73C5DB1CC402}" type="datetimeFigureOut">
              <a:rPr lang="en-US" smtClean="0"/>
              <a:t>4/28/22</a:t>
            </a:fld>
            <a:endParaRPr lang="en-US"/>
          </a:p>
        </p:txBody>
      </p:sp>
      <p:sp>
        <p:nvSpPr>
          <p:cNvPr id="4" name="Footer Placeholder 3">
            <a:extLst>
              <a:ext uri="{FF2B5EF4-FFF2-40B4-BE49-F238E27FC236}">
                <a16:creationId xmlns:a16="http://schemas.microsoft.com/office/drawing/2014/main" id="{53CFF316-6408-D180-9D2B-47B9B42499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88488A-136E-8487-A413-E14C158E533C}"/>
              </a:ext>
            </a:extLst>
          </p:cNvPr>
          <p:cNvSpPr>
            <a:spLocks noGrp="1"/>
          </p:cNvSpPr>
          <p:nvPr>
            <p:ph type="sldNum" sz="quarter" idx="12"/>
          </p:nvPr>
        </p:nvSpPr>
        <p:spPr/>
        <p:txBody>
          <a:bodyPr/>
          <a:lstStyle/>
          <a:p>
            <a:fld id="{3CB4EF04-1888-234A-9604-C6759386A6CB}" type="slidenum">
              <a:rPr lang="en-US" smtClean="0"/>
              <a:t>‹#›</a:t>
            </a:fld>
            <a:endParaRPr lang="en-US"/>
          </a:p>
        </p:txBody>
      </p:sp>
    </p:spTree>
    <p:extLst>
      <p:ext uri="{BB962C8B-B14F-4D97-AF65-F5344CB8AC3E}">
        <p14:creationId xmlns:p14="http://schemas.microsoft.com/office/powerpoint/2010/main" val="359727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DF743B-168A-D1C0-404E-8E2078859F25}"/>
              </a:ext>
            </a:extLst>
          </p:cNvPr>
          <p:cNvSpPr>
            <a:spLocks noGrp="1"/>
          </p:cNvSpPr>
          <p:nvPr>
            <p:ph type="dt" sz="half" idx="10"/>
          </p:nvPr>
        </p:nvSpPr>
        <p:spPr/>
        <p:txBody>
          <a:bodyPr/>
          <a:lstStyle/>
          <a:p>
            <a:fld id="{FC39BC5D-B04F-9240-A78D-73C5DB1CC402}" type="datetimeFigureOut">
              <a:rPr lang="en-US" smtClean="0"/>
              <a:t>4/28/22</a:t>
            </a:fld>
            <a:endParaRPr lang="en-US"/>
          </a:p>
        </p:txBody>
      </p:sp>
      <p:sp>
        <p:nvSpPr>
          <p:cNvPr id="3" name="Footer Placeholder 2">
            <a:extLst>
              <a:ext uri="{FF2B5EF4-FFF2-40B4-BE49-F238E27FC236}">
                <a16:creationId xmlns:a16="http://schemas.microsoft.com/office/drawing/2014/main" id="{D12C6089-625B-09C5-03C9-BD357E58DB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0FFE21-07F2-B01F-606E-2F1DF94A1E4D}"/>
              </a:ext>
            </a:extLst>
          </p:cNvPr>
          <p:cNvSpPr>
            <a:spLocks noGrp="1"/>
          </p:cNvSpPr>
          <p:nvPr>
            <p:ph type="sldNum" sz="quarter" idx="12"/>
          </p:nvPr>
        </p:nvSpPr>
        <p:spPr/>
        <p:txBody>
          <a:bodyPr/>
          <a:lstStyle/>
          <a:p>
            <a:fld id="{3CB4EF04-1888-234A-9604-C6759386A6CB}" type="slidenum">
              <a:rPr lang="en-US" smtClean="0"/>
              <a:t>‹#›</a:t>
            </a:fld>
            <a:endParaRPr lang="en-US"/>
          </a:p>
        </p:txBody>
      </p:sp>
    </p:spTree>
    <p:extLst>
      <p:ext uri="{BB962C8B-B14F-4D97-AF65-F5344CB8AC3E}">
        <p14:creationId xmlns:p14="http://schemas.microsoft.com/office/powerpoint/2010/main" val="2362641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81BB0-097B-7A21-D0C8-1BD67241FB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C132B7-F102-9A6B-2C67-8649ACE504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526091D-866D-D53D-4651-1B2285AD82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CDC237-8068-29C6-F512-AFC496A98E85}"/>
              </a:ext>
            </a:extLst>
          </p:cNvPr>
          <p:cNvSpPr>
            <a:spLocks noGrp="1"/>
          </p:cNvSpPr>
          <p:nvPr>
            <p:ph type="dt" sz="half" idx="10"/>
          </p:nvPr>
        </p:nvSpPr>
        <p:spPr/>
        <p:txBody>
          <a:bodyPr/>
          <a:lstStyle/>
          <a:p>
            <a:fld id="{FC39BC5D-B04F-9240-A78D-73C5DB1CC402}" type="datetimeFigureOut">
              <a:rPr lang="en-US" smtClean="0"/>
              <a:t>4/28/22</a:t>
            </a:fld>
            <a:endParaRPr lang="en-US"/>
          </a:p>
        </p:txBody>
      </p:sp>
      <p:sp>
        <p:nvSpPr>
          <p:cNvPr id="6" name="Footer Placeholder 5">
            <a:extLst>
              <a:ext uri="{FF2B5EF4-FFF2-40B4-BE49-F238E27FC236}">
                <a16:creationId xmlns:a16="http://schemas.microsoft.com/office/drawing/2014/main" id="{6D1140F5-D6CD-3D5F-FEB7-B41EB38D14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6C7FE5-AE3A-BFF5-89A2-92AE53271FF2}"/>
              </a:ext>
            </a:extLst>
          </p:cNvPr>
          <p:cNvSpPr>
            <a:spLocks noGrp="1"/>
          </p:cNvSpPr>
          <p:nvPr>
            <p:ph type="sldNum" sz="quarter" idx="12"/>
          </p:nvPr>
        </p:nvSpPr>
        <p:spPr/>
        <p:txBody>
          <a:bodyPr/>
          <a:lstStyle/>
          <a:p>
            <a:fld id="{3CB4EF04-1888-234A-9604-C6759386A6CB}" type="slidenum">
              <a:rPr lang="en-US" smtClean="0"/>
              <a:t>‹#›</a:t>
            </a:fld>
            <a:endParaRPr lang="en-US"/>
          </a:p>
        </p:txBody>
      </p:sp>
    </p:spTree>
    <p:extLst>
      <p:ext uri="{BB962C8B-B14F-4D97-AF65-F5344CB8AC3E}">
        <p14:creationId xmlns:p14="http://schemas.microsoft.com/office/powerpoint/2010/main" val="1401786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38FBD-1C29-28D2-113F-86426C62E1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0F7901-2829-F508-E58C-49FD988A54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A0E271B-8280-B269-94A0-F21909758F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6AA8DC-BD38-810C-9BA3-A4CF51AC7E56}"/>
              </a:ext>
            </a:extLst>
          </p:cNvPr>
          <p:cNvSpPr>
            <a:spLocks noGrp="1"/>
          </p:cNvSpPr>
          <p:nvPr>
            <p:ph type="dt" sz="half" idx="10"/>
          </p:nvPr>
        </p:nvSpPr>
        <p:spPr/>
        <p:txBody>
          <a:bodyPr/>
          <a:lstStyle/>
          <a:p>
            <a:fld id="{FC39BC5D-B04F-9240-A78D-73C5DB1CC402}" type="datetimeFigureOut">
              <a:rPr lang="en-US" smtClean="0"/>
              <a:t>4/28/22</a:t>
            </a:fld>
            <a:endParaRPr lang="en-US"/>
          </a:p>
        </p:txBody>
      </p:sp>
      <p:sp>
        <p:nvSpPr>
          <p:cNvPr id="6" name="Footer Placeholder 5">
            <a:extLst>
              <a:ext uri="{FF2B5EF4-FFF2-40B4-BE49-F238E27FC236}">
                <a16:creationId xmlns:a16="http://schemas.microsoft.com/office/drawing/2014/main" id="{D7A31B74-ABE4-E0BF-DC18-44453B566A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27D519-679A-E180-A52A-FB370435D869}"/>
              </a:ext>
            </a:extLst>
          </p:cNvPr>
          <p:cNvSpPr>
            <a:spLocks noGrp="1"/>
          </p:cNvSpPr>
          <p:nvPr>
            <p:ph type="sldNum" sz="quarter" idx="12"/>
          </p:nvPr>
        </p:nvSpPr>
        <p:spPr/>
        <p:txBody>
          <a:bodyPr/>
          <a:lstStyle/>
          <a:p>
            <a:fld id="{3CB4EF04-1888-234A-9604-C6759386A6CB}" type="slidenum">
              <a:rPr lang="en-US" smtClean="0"/>
              <a:t>‹#›</a:t>
            </a:fld>
            <a:endParaRPr lang="en-US"/>
          </a:p>
        </p:txBody>
      </p:sp>
    </p:spTree>
    <p:extLst>
      <p:ext uri="{BB962C8B-B14F-4D97-AF65-F5344CB8AC3E}">
        <p14:creationId xmlns:p14="http://schemas.microsoft.com/office/powerpoint/2010/main" val="3394627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7EC2D4-EF22-64BF-C6A0-B1B2DC3171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7508D1-DF8C-1FF9-0762-61C6AAA9DE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64D1F6-7D72-B82F-8828-1C0C039A78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39BC5D-B04F-9240-A78D-73C5DB1CC402}" type="datetimeFigureOut">
              <a:rPr lang="en-US" smtClean="0"/>
              <a:t>4/28/22</a:t>
            </a:fld>
            <a:endParaRPr lang="en-US"/>
          </a:p>
        </p:txBody>
      </p:sp>
      <p:sp>
        <p:nvSpPr>
          <p:cNvPr id="5" name="Footer Placeholder 4">
            <a:extLst>
              <a:ext uri="{FF2B5EF4-FFF2-40B4-BE49-F238E27FC236}">
                <a16:creationId xmlns:a16="http://schemas.microsoft.com/office/drawing/2014/main" id="{8D6951BE-8528-2355-AB9F-3DB3D0804B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E26F0A5-CBA1-092B-73FC-9483C7E90F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B4EF04-1888-234A-9604-C6759386A6CB}" type="slidenum">
              <a:rPr lang="en-US" smtClean="0"/>
              <a:t>‹#›</a:t>
            </a:fld>
            <a:endParaRPr lang="en-US"/>
          </a:p>
        </p:txBody>
      </p:sp>
    </p:spTree>
    <p:extLst>
      <p:ext uri="{BB962C8B-B14F-4D97-AF65-F5344CB8AC3E}">
        <p14:creationId xmlns:p14="http://schemas.microsoft.com/office/powerpoint/2010/main" val="34380808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56DF9ED-53AA-82CC-6623-D33E574B22BD}"/>
              </a:ext>
            </a:extLst>
          </p:cNvPr>
          <p:cNvSpPr>
            <a:spLocks noGrp="1"/>
          </p:cNvSpPr>
          <p:nvPr>
            <p:ph type="body" sz="half" idx="2"/>
          </p:nvPr>
        </p:nvSpPr>
        <p:spPr>
          <a:xfrm>
            <a:off x="182880" y="683490"/>
            <a:ext cx="3383280" cy="5486400"/>
          </a:xfrm>
        </p:spPr>
        <p:txBody>
          <a:bodyPr/>
          <a:lstStyle/>
          <a:p>
            <a:r>
              <a:rPr lang="en-US" dirty="0">
                <a:latin typeface="Papyrus" panose="020B0602040200020303" pitchFamily="34" charset="77"/>
                <a:cs typeface="Script MT Bold" panose="020F0502020204030204" pitchFamily="34" charset="0"/>
              </a:rPr>
              <a:t>These days you and your family have many devices that connect to the internet. Your devices connect to internet either via you home wi-fi router or a public hotspot. </a:t>
            </a:r>
          </a:p>
        </p:txBody>
      </p:sp>
      <p:pic>
        <p:nvPicPr>
          <p:cNvPr id="5" name="Picture 4" descr="A picture containing shape&#10;&#10;Description automatically generated">
            <a:extLst>
              <a:ext uri="{FF2B5EF4-FFF2-40B4-BE49-F238E27FC236}">
                <a16:creationId xmlns:a16="http://schemas.microsoft.com/office/drawing/2014/main" id="{6E836E86-FC0B-9318-DEA1-4C867B562D8F}"/>
              </a:ext>
            </a:extLst>
          </p:cNvPr>
          <p:cNvPicPr>
            <a:picLocks noChangeAspect="1"/>
          </p:cNvPicPr>
          <p:nvPr/>
        </p:nvPicPr>
        <p:blipFill>
          <a:blip r:embed="rId2"/>
          <a:stretch>
            <a:fillRect/>
          </a:stretch>
        </p:blipFill>
        <p:spPr>
          <a:xfrm>
            <a:off x="3657600" y="320040"/>
            <a:ext cx="8293608" cy="6185279"/>
          </a:xfrm>
          <a:prstGeom prst="rect">
            <a:avLst/>
          </a:prstGeom>
        </p:spPr>
      </p:pic>
    </p:spTree>
    <p:extLst>
      <p:ext uri="{BB962C8B-B14F-4D97-AF65-F5344CB8AC3E}">
        <p14:creationId xmlns:p14="http://schemas.microsoft.com/office/powerpoint/2010/main" val="3516134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56DF9ED-53AA-82CC-6623-D33E574B22BD}"/>
              </a:ext>
            </a:extLst>
          </p:cNvPr>
          <p:cNvSpPr>
            <a:spLocks noGrp="1"/>
          </p:cNvSpPr>
          <p:nvPr>
            <p:ph type="body" sz="half" idx="2"/>
          </p:nvPr>
        </p:nvSpPr>
        <p:spPr>
          <a:xfrm>
            <a:off x="182880" y="683490"/>
            <a:ext cx="3383280" cy="5486400"/>
          </a:xfrm>
        </p:spPr>
        <p:txBody>
          <a:bodyPr/>
          <a:lstStyle/>
          <a:p>
            <a:r>
              <a:rPr lang="en-US" dirty="0">
                <a:solidFill>
                  <a:schemeClr val="bg2">
                    <a:lumMod val="75000"/>
                  </a:schemeClr>
                </a:solidFill>
                <a:latin typeface="Papyrus" panose="020B0602040200020303" pitchFamily="34" charset="77"/>
              </a:rPr>
              <a:t>These days you and your family have many devices that connect to the internet. Your devices connect to internet either via you home wi-fi router or a public hotspot. </a:t>
            </a:r>
          </a:p>
          <a:p>
            <a:r>
              <a:rPr lang="en-US" dirty="0">
                <a:latin typeface="Papyrus" panose="020B0602040200020303" pitchFamily="34" charset="77"/>
              </a:rPr>
              <a:t>When you use applications and browsers data flows back and forth via these network connections to services in the public internet.</a:t>
            </a:r>
          </a:p>
        </p:txBody>
      </p:sp>
      <p:pic>
        <p:nvPicPr>
          <p:cNvPr id="3" name="Picture 2" descr="Diagram&#10;&#10;Description automatically generated">
            <a:extLst>
              <a:ext uri="{FF2B5EF4-FFF2-40B4-BE49-F238E27FC236}">
                <a16:creationId xmlns:a16="http://schemas.microsoft.com/office/drawing/2014/main" id="{1127C771-FA0E-EB01-3C06-56C0BBD6E989}"/>
              </a:ext>
            </a:extLst>
          </p:cNvPr>
          <p:cNvPicPr>
            <a:picLocks noChangeAspect="1"/>
          </p:cNvPicPr>
          <p:nvPr/>
        </p:nvPicPr>
        <p:blipFill>
          <a:blip r:embed="rId2"/>
          <a:stretch>
            <a:fillRect/>
          </a:stretch>
        </p:blipFill>
        <p:spPr>
          <a:xfrm>
            <a:off x="3657600" y="320040"/>
            <a:ext cx="8293100" cy="6184900"/>
          </a:xfrm>
          <a:prstGeom prst="rect">
            <a:avLst/>
          </a:prstGeom>
        </p:spPr>
      </p:pic>
    </p:spTree>
    <p:extLst>
      <p:ext uri="{BB962C8B-B14F-4D97-AF65-F5344CB8AC3E}">
        <p14:creationId xmlns:p14="http://schemas.microsoft.com/office/powerpoint/2010/main" val="3372608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56DF9ED-53AA-82CC-6623-D33E574B22BD}"/>
              </a:ext>
            </a:extLst>
          </p:cNvPr>
          <p:cNvSpPr>
            <a:spLocks noGrp="1"/>
          </p:cNvSpPr>
          <p:nvPr>
            <p:ph type="body" sz="half" idx="2"/>
          </p:nvPr>
        </p:nvSpPr>
        <p:spPr>
          <a:xfrm>
            <a:off x="182880" y="683490"/>
            <a:ext cx="3383280" cy="5486400"/>
          </a:xfrm>
        </p:spPr>
        <p:txBody>
          <a:bodyPr/>
          <a:lstStyle/>
          <a:p>
            <a:r>
              <a:rPr lang="en-US" dirty="0">
                <a:solidFill>
                  <a:schemeClr val="bg2">
                    <a:lumMod val="75000"/>
                  </a:schemeClr>
                </a:solidFill>
                <a:latin typeface="Papyrus" panose="020B0602040200020303" pitchFamily="34" charset="77"/>
              </a:rPr>
              <a:t>These days you and your family have many devices that connect to the internet. Your devices connect to internet either via you home wi-fi router or a public hotspot. </a:t>
            </a:r>
          </a:p>
          <a:p>
            <a:r>
              <a:rPr lang="en-US" dirty="0">
                <a:solidFill>
                  <a:schemeClr val="bg2">
                    <a:lumMod val="75000"/>
                  </a:schemeClr>
                </a:solidFill>
                <a:latin typeface="Papyrus" panose="020B0602040200020303" pitchFamily="34" charset="77"/>
              </a:rPr>
              <a:t>When you use applications and browsers data flows back and forth via these network connections to services in the public internet.</a:t>
            </a:r>
          </a:p>
          <a:p>
            <a:r>
              <a:rPr lang="en-US" dirty="0">
                <a:latin typeface="Papyrus" panose="020B0602040200020303" pitchFamily="34" charset="77"/>
              </a:rPr>
              <a:t>Although these applications encrypt the communication, there is still a lot of information that bad actors can snoop on at various transit points. </a:t>
            </a:r>
          </a:p>
          <a:p>
            <a:endParaRPr lang="en-US" dirty="0">
              <a:latin typeface="Papyrus" panose="020B0602040200020303" pitchFamily="34" charset="77"/>
            </a:endParaRPr>
          </a:p>
        </p:txBody>
      </p:sp>
      <p:pic>
        <p:nvPicPr>
          <p:cNvPr id="3" name="Picture 2" descr="Diagram&#10;&#10;Description automatically generated">
            <a:extLst>
              <a:ext uri="{FF2B5EF4-FFF2-40B4-BE49-F238E27FC236}">
                <a16:creationId xmlns:a16="http://schemas.microsoft.com/office/drawing/2014/main" id="{1127C771-FA0E-EB01-3C06-56C0BBD6E989}"/>
              </a:ext>
            </a:extLst>
          </p:cNvPr>
          <p:cNvPicPr>
            <a:picLocks noChangeAspect="1"/>
          </p:cNvPicPr>
          <p:nvPr/>
        </p:nvPicPr>
        <p:blipFill>
          <a:blip r:embed="rId2"/>
          <a:stretch>
            <a:fillRect/>
          </a:stretch>
        </p:blipFill>
        <p:spPr>
          <a:xfrm>
            <a:off x="3657600" y="320040"/>
            <a:ext cx="8293100" cy="6184900"/>
          </a:xfrm>
          <a:prstGeom prst="rect">
            <a:avLst/>
          </a:prstGeom>
        </p:spPr>
      </p:pic>
      <p:pic>
        <p:nvPicPr>
          <p:cNvPr id="5" name="Picture 4" descr="Icon&#10;&#10;Description automatically generated">
            <a:extLst>
              <a:ext uri="{FF2B5EF4-FFF2-40B4-BE49-F238E27FC236}">
                <a16:creationId xmlns:a16="http://schemas.microsoft.com/office/drawing/2014/main" id="{CAADB3B1-7174-B017-BB00-6A27413442A9}"/>
              </a:ext>
            </a:extLst>
          </p:cNvPr>
          <p:cNvPicPr>
            <a:picLocks noChangeAspect="1"/>
          </p:cNvPicPr>
          <p:nvPr/>
        </p:nvPicPr>
        <p:blipFill>
          <a:blip r:embed="rId3"/>
          <a:stretch>
            <a:fillRect/>
          </a:stretch>
        </p:blipFill>
        <p:spPr>
          <a:xfrm flipH="1">
            <a:off x="7529368" y="1440872"/>
            <a:ext cx="549564" cy="549564"/>
          </a:xfrm>
          <a:prstGeom prst="rect">
            <a:avLst/>
          </a:prstGeom>
        </p:spPr>
      </p:pic>
      <p:pic>
        <p:nvPicPr>
          <p:cNvPr id="6" name="Picture 5" descr="Icon&#10;&#10;Description automatically generated">
            <a:extLst>
              <a:ext uri="{FF2B5EF4-FFF2-40B4-BE49-F238E27FC236}">
                <a16:creationId xmlns:a16="http://schemas.microsoft.com/office/drawing/2014/main" id="{94EE3878-3F2B-B777-689B-1D52003AB573}"/>
              </a:ext>
            </a:extLst>
          </p:cNvPr>
          <p:cNvPicPr>
            <a:picLocks noChangeAspect="1"/>
          </p:cNvPicPr>
          <p:nvPr/>
        </p:nvPicPr>
        <p:blipFill>
          <a:blip r:embed="rId3"/>
          <a:stretch>
            <a:fillRect/>
          </a:stretch>
        </p:blipFill>
        <p:spPr>
          <a:xfrm flipH="1">
            <a:off x="10286423" y="3588326"/>
            <a:ext cx="549564" cy="549564"/>
          </a:xfrm>
          <a:prstGeom prst="rect">
            <a:avLst/>
          </a:prstGeom>
        </p:spPr>
      </p:pic>
    </p:spTree>
    <p:extLst>
      <p:ext uri="{BB962C8B-B14F-4D97-AF65-F5344CB8AC3E}">
        <p14:creationId xmlns:p14="http://schemas.microsoft.com/office/powerpoint/2010/main" val="2809108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56DF9ED-53AA-82CC-6623-D33E574B22BD}"/>
              </a:ext>
            </a:extLst>
          </p:cNvPr>
          <p:cNvSpPr>
            <a:spLocks noGrp="1"/>
          </p:cNvSpPr>
          <p:nvPr>
            <p:ph type="body" sz="half" idx="2"/>
          </p:nvPr>
        </p:nvSpPr>
        <p:spPr>
          <a:xfrm>
            <a:off x="182880" y="683490"/>
            <a:ext cx="3383280" cy="5486400"/>
          </a:xfrm>
        </p:spPr>
        <p:txBody>
          <a:bodyPr/>
          <a:lstStyle/>
          <a:p>
            <a:r>
              <a:rPr lang="en-US" dirty="0">
                <a:solidFill>
                  <a:schemeClr val="bg2">
                    <a:lumMod val="75000"/>
                  </a:schemeClr>
                </a:solidFill>
                <a:latin typeface="Papyrus" panose="020B0602040200020303" pitchFamily="34" charset="77"/>
              </a:rPr>
              <a:t>When you use applications and browsers data flows back and forth via these network connections to services in the public internet.</a:t>
            </a:r>
          </a:p>
          <a:p>
            <a:r>
              <a:rPr lang="en-US" dirty="0">
                <a:solidFill>
                  <a:schemeClr val="bg2">
                    <a:lumMod val="75000"/>
                  </a:schemeClr>
                </a:solidFill>
                <a:latin typeface="Papyrus" panose="020B0602040200020303" pitchFamily="34" charset="77"/>
              </a:rPr>
              <a:t>Although these applications encrypt the communication, there is still a lot of information that bad actors can snoop on at various transit points. </a:t>
            </a:r>
          </a:p>
          <a:p>
            <a:r>
              <a:rPr lang="en-US" dirty="0">
                <a:latin typeface="Papyrus" panose="020B0602040200020303" pitchFamily="34" charset="77"/>
              </a:rPr>
              <a:t>For example, applications issue DNS queries to locate servers they need to communicate with. Your internet provider can provide your router with DNS servers that track these requests allowing them to monitor your internet activity. These servers could also respond with malicious server addresses that hijack your data.</a:t>
            </a:r>
          </a:p>
          <a:p>
            <a:endParaRPr lang="en-US" dirty="0">
              <a:latin typeface="Papyrus" panose="020B0602040200020303" pitchFamily="34" charset="77"/>
            </a:endParaRPr>
          </a:p>
        </p:txBody>
      </p:sp>
      <p:pic>
        <p:nvPicPr>
          <p:cNvPr id="3" name="Picture 2" descr="Diagram&#10;&#10;Description automatically generated">
            <a:extLst>
              <a:ext uri="{FF2B5EF4-FFF2-40B4-BE49-F238E27FC236}">
                <a16:creationId xmlns:a16="http://schemas.microsoft.com/office/drawing/2014/main" id="{1127C771-FA0E-EB01-3C06-56C0BBD6E989}"/>
              </a:ext>
            </a:extLst>
          </p:cNvPr>
          <p:cNvPicPr>
            <a:picLocks noChangeAspect="1"/>
          </p:cNvPicPr>
          <p:nvPr/>
        </p:nvPicPr>
        <p:blipFill>
          <a:blip r:embed="rId2"/>
          <a:stretch>
            <a:fillRect/>
          </a:stretch>
        </p:blipFill>
        <p:spPr>
          <a:xfrm>
            <a:off x="3657600" y="320040"/>
            <a:ext cx="8293100" cy="6184900"/>
          </a:xfrm>
          <a:prstGeom prst="rect">
            <a:avLst/>
          </a:prstGeom>
        </p:spPr>
      </p:pic>
      <p:pic>
        <p:nvPicPr>
          <p:cNvPr id="5" name="Picture 4" descr="Icon&#10;&#10;Description automatically generated">
            <a:extLst>
              <a:ext uri="{FF2B5EF4-FFF2-40B4-BE49-F238E27FC236}">
                <a16:creationId xmlns:a16="http://schemas.microsoft.com/office/drawing/2014/main" id="{CAADB3B1-7174-B017-BB00-6A27413442A9}"/>
              </a:ext>
            </a:extLst>
          </p:cNvPr>
          <p:cNvPicPr>
            <a:picLocks noChangeAspect="1"/>
          </p:cNvPicPr>
          <p:nvPr/>
        </p:nvPicPr>
        <p:blipFill>
          <a:blip r:embed="rId3"/>
          <a:stretch>
            <a:fillRect/>
          </a:stretch>
        </p:blipFill>
        <p:spPr>
          <a:xfrm flipH="1">
            <a:off x="7529368" y="1440872"/>
            <a:ext cx="549564" cy="549564"/>
          </a:xfrm>
          <a:prstGeom prst="rect">
            <a:avLst/>
          </a:prstGeom>
        </p:spPr>
      </p:pic>
      <p:pic>
        <p:nvPicPr>
          <p:cNvPr id="6" name="Picture 5" descr="Icon&#10;&#10;Description automatically generated">
            <a:extLst>
              <a:ext uri="{FF2B5EF4-FFF2-40B4-BE49-F238E27FC236}">
                <a16:creationId xmlns:a16="http://schemas.microsoft.com/office/drawing/2014/main" id="{94EE3878-3F2B-B777-689B-1D52003AB573}"/>
              </a:ext>
            </a:extLst>
          </p:cNvPr>
          <p:cNvPicPr>
            <a:picLocks noChangeAspect="1"/>
          </p:cNvPicPr>
          <p:nvPr/>
        </p:nvPicPr>
        <p:blipFill>
          <a:blip r:embed="rId3"/>
          <a:stretch>
            <a:fillRect/>
          </a:stretch>
        </p:blipFill>
        <p:spPr>
          <a:xfrm flipH="1">
            <a:off x="10286423" y="3588326"/>
            <a:ext cx="549564" cy="549564"/>
          </a:xfrm>
          <a:prstGeom prst="rect">
            <a:avLst/>
          </a:prstGeom>
        </p:spPr>
      </p:pic>
    </p:spTree>
    <p:extLst>
      <p:ext uri="{BB962C8B-B14F-4D97-AF65-F5344CB8AC3E}">
        <p14:creationId xmlns:p14="http://schemas.microsoft.com/office/powerpoint/2010/main" val="642215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56DF9ED-53AA-82CC-6623-D33E574B22BD}"/>
              </a:ext>
            </a:extLst>
          </p:cNvPr>
          <p:cNvSpPr>
            <a:spLocks noGrp="1"/>
          </p:cNvSpPr>
          <p:nvPr>
            <p:ph type="body" sz="half" idx="2"/>
          </p:nvPr>
        </p:nvSpPr>
        <p:spPr>
          <a:xfrm>
            <a:off x="182880" y="683490"/>
            <a:ext cx="3383280" cy="5486400"/>
          </a:xfrm>
        </p:spPr>
        <p:txBody>
          <a:bodyPr>
            <a:normAutofit lnSpcReduction="10000"/>
          </a:bodyPr>
          <a:lstStyle/>
          <a:p>
            <a:r>
              <a:rPr lang="en-US" dirty="0">
                <a:solidFill>
                  <a:schemeClr val="bg2">
                    <a:lumMod val="75000"/>
                  </a:schemeClr>
                </a:solidFill>
                <a:latin typeface="Papyrus" panose="020B0602040200020303" pitchFamily="34" charset="77"/>
              </a:rPr>
              <a:t>Although these applications encrypt the communication, there is still a lot of information that bad actors can snoop on at various transit points. </a:t>
            </a:r>
          </a:p>
          <a:p>
            <a:r>
              <a:rPr lang="en-US" dirty="0">
                <a:solidFill>
                  <a:schemeClr val="bg2">
                    <a:lumMod val="75000"/>
                  </a:schemeClr>
                </a:solidFill>
                <a:latin typeface="Papyrus" panose="020B0602040200020303" pitchFamily="34" charset="77"/>
              </a:rPr>
              <a:t>For example, applications issue DNS queries to locate servers they need to communicate with. Your internet provider can provide your router with DNS servers that track these requests allowing them to monitor your internet activity. These servers could also respond with malicious server addresses that hijack your data.</a:t>
            </a:r>
          </a:p>
          <a:p>
            <a:r>
              <a:rPr lang="en-US" dirty="0">
                <a:latin typeface="Papyrus" panose="020B0602040200020303" pitchFamily="34" charset="77"/>
              </a:rPr>
              <a:t>These days most of the applications and browsers you use will use HTTPs for communication. This encrypts the data in transit, but bad actors can still determine which servers you are communicating with. If they hijack the destination server and its certificate, then they would have access to the encrypted data.</a:t>
            </a:r>
          </a:p>
        </p:txBody>
      </p:sp>
      <p:pic>
        <p:nvPicPr>
          <p:cNvPr id="3" name="Picture 2" descr="Diagram&#10;&#10;Description automatically generated">
            <a:extLst>
              <a:ext uri="{FF2B5EF4-FFF2-40B4-BE49-F238E27FC236}">
                <a16:creationId xmlns:a16="http://schemas.microsoft.com/office/drawing/2014/main" id="{1127C771-FA0E-EB01-3C06-56C0BBD6E989}"/>
              </a:ext>
            </a:extLst>
          </p:cNvPr>
          <p:cNvPicPr>
            <a:picLocks noChangeAspect="1"/>
          </p:cNvPicPr>
          <p:nvPr/>
        </p:nvPicPr>
        <p:blipFill>
          <a:blip r:embed="rId2"/>
          <a:stretch>
            <a:fillRect/>
          </a:stretch>
        </p:blipFill>
        <p:spPr>
          <a:xfrm>
            <a:off x="3657600" y="320040"/>
            <a:ext cx="8293100" cy="6184900"/>
          </a:xfrm>
          <a:prstGeom prst="rect">
            <a:avLst/>
          </a:prstGeom>
        </p:spPr>
      </p:pic>
      <p:pic>
        <p:nvPicPr>
          <p:cNvPr id="5" name="Picture 4" descr="Icon&#10;&#10;Description automatically generated">
            <a:extLst>
              <a:ext uri="{FF2B5EF4-FFF2-40B4-BE49-F238E27FC236}">
                <a16:creationId xmlns:a16="http://schemas.microsoft.com/office/drawing/2014/main" id="{CAADB3B1-7174-B017-BB00-6A27413442A9}"/>
              </a:ext>
            </a:extLst>
          </p:cNvPr>
          <p:cNvPicPr>
            <a:picLocks noChangeAspect="1"/>
          </p:cNvPicPr>
          <p:nvPr/>
        </p:nvPicPr>
        <p:blipFill>
          <a:blip r:embed="rId3"/>
          <a:stretch>
            <a:fillRect/>
          </a:stretch>
        </p:blipFill>
        <p:spPr>
          <a:xfrm flipH="1">
            <a:off x="7529368" y="1440872"/>
            <a:ext cx="549564" cy="549564"/>
          </a:xfrm>
          <a:prstGeom prst="rect">
            <a:avLst/>
          </a:prstGeom>
        </p:spPr>
      </p:pic>
      <p:pic>
        <p:nvPicPr>
          <p:cNvPr id="6" name="Picture 5" descr="Icon&#10;&#10;Description automatically generated">
            <a:extLst>
              <a:ext uri="{FF2B5EF4-FFF2-40B4-BE49-F238E27FC236}">
                <a16:creationId xmlns:a16="http://schemas.microsoft.com/office/drawing/2014/main" id="{94EE3878-3F2B-B777-689B-1D52003AB573}"/>
              </a:ext>
            </a:extLst>
          </p:cNvPr>
          <p:cNvPicPr>
            <a:picLocks noChangeAspect="1"/>
          </p:cNvPicPr>
          <p:nvPr/>
        </p:nvPicPr>
        <p:blipFill>
          <a:blip r:embed="rId3"/>
          <a:stretch>
            <a:fillRect/>
          </a:stretch>
        </p:blipFill>
        <p:spPr>
          <a:xfrm flipH="1">
            <a:off x="10286423" y="3588326"/>
            <a:ext cx="549564" cy="549564"/>
          </a:xfrm>
          <a:prstGeom prst="rect">
            <a:avLst/>
          </a:prstGeom>
        </p:spPr>
      </p:pic>
    </p:spTree>
    <p:extLst>
      <p:ext uri="{BB962C8B-B14F-4D97-AF65-F5344CB8AC3E}">
        <p14:creationId xmlns:p14="http://schemas.microsoft.com/office/powerpoint/2010/main" val="716915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56DF9ED-53AA-82CC-6623-D33E574B22BD}"/>
              </a:ext>
            </a:extLst>
          </p:cNvPr>
          <p:cNvSpPr>
            <a:spLocks noGrp="1"/>
          </p:cNvSpPr>
          <p:nvPr>
            <p:ph type="body" sz="half" idx="2"/>
          </p:nvPr>
        </p:nvSpPr>
        <p:spPr>
          <a:xfrm>
            <a:off x="182880" y="683490"/>
            <a:ext cx="3383280" cy="5486400"/>
          </a:xfrm>
        </p:spPr>
        <p:txBody>
          <a:bodyPr/>
          <a:lstStyle/>
          <a:p>
            <a:r>
              <a:rPr lang="en-US" dirty="0">
                <a:solidFill>
                  <a:schemeClr val="bg2">
                    <a:lumMod val="75000"/>
                  </a:schemeClr>
                </a:solidFill>
                <a:latin typeface="Papyrus" panose="020B0602040200020303" pitchFamily="34" charset="77"/>
              </a:rPr>
              <a:t>These days most of the applications and browsers you use will use HTTPs for communication. This encrypts the data in transit, but bad actors can still determine which servers you are communicating with. If they hijack the destination server and its certificate, then they would have access to the encrypted data.</a:t>
            </a:r>
          </a:p>
          <a:p>
            <a:r>
              <a:rPr lang="en-US" dirty="0">
                <a:latin typeface="Papyrus" panose="020B0602040200020303" pitchFamily="34" charset="77"/>
              </a:rPr>
              <a:t>These bad actors can also block access to internet sites they do not want you to access only allowing you to see data that they have curated. They can restrict your freedom to access freely available data in the public internet. They can also prevent applications that they do not want you to use from working.</a:t>
            </a:r>
          </a:p>
        </p:txBody>
      </p:sp>
      <p:pic>
        <p:nvPicPr>
          <p:cNvPr id="3" name="Picture 2" descr="Diagram&#10;&#10;Description automatically generated">
            <a:extLst>
              <a:ext uri="{FF2B5EF4-FFF2-40B4-BE49-F238E27FC236}">
                <a16:creationId xmlns:a16="http://schemas.microsoft.com/office/drawing/2014/main" id="{1127C771-FA0E-EB01-3C06-56C0BBD6E989}"/>
              </a:ext>
            </a:extLst>
          </p:cNvPr>
          <p:cNvPicPr>
            <a:picLocks noChangeAspect="1"/>
          </p:cNvPicPr>
          <p:nvPr/>
        </p:nvPicPr>
        <p:blipFill>
          <a:blip r:embed="rId2"/>
          <a:stretch>
            <a:fillRect/>
          </a:stretch>
        </p:blipFill>
        <p:spPr>
          <a:xfrm>
            <a:off x="3657600" y="320040"/>
            <a:ext cx="8293100" cy="6184900"/>
          </a:xfrm>
          <a:prstGeom prst="rect">
            <a:avLst/>
          </a:prstGeom>
        </p:spPr>
      </p:pic>
      <p:pic>
        <p:nvPicPr>
          <p:cNvPr id="5" name="Picture 4" descr="Icon&#10;&#10;Description automatically generated">
            <a:extLst>
              <a:ext uri="{FF2B5EF4-FFF2-40B4-BE49-F238E27FC236}">
                <a16:creationId xmlns:a16="http://schemas.microsoft.com/office/drawing/2014/main" id="{CAADB3B1-7174-B017-BB00-6A27413442A9}"/>
              </a:ext>
            </a:extLst>
          </p:cNvPr>
          <p:cNvPicPr>
            <a:picLocks noChangeAspect="1"/>
          </p:cNvPicPr>
          <p:nvPr/>
        </p:nvPicPr>
        <p:blipFill>
          <a:blip r:embed="rId3"/>
          <a:stretch>
            <a:fillRect/>
          </a:stretch>
        </p:blipFill>
        <p:spPr>
          <a:xfrm flipH="1">
            <a:off x="7529368" y="1440872"/>
            <a:ext cx="549564" cy="549564"/>
          </a:xfrm>
          <a:prstGeom prst="rect">
            <a:avLst/>
          </a:prstGeom>
        </p:spPr>
      </p:pic>
      <p:pic>
        <p:nvPicPr>
          <p:cNvPr id="6" name="Picture 5" descr="Icon&#10;&#10;Description automatically generated">
            <a:extLst>
              <a:ext uri="{FF2B5EF4-FFF2-40B4-BE49-F238E27FC236}">
                <a16:creationId xmlns:a16="http://schemas.microsoft.com/office/drawing/2014/main" id="{94EE3878-3F2B-B777-689B-1D52003AB573}"/>
              </a:ext>
            </a:extLst>
          </p:cNvPr>
          <p:cNvPicPr>
            <a:picLocks noChangeAspect="1"/>
          </p:cNvPicPr>
          <p:nvPr/>
        </p:nvPicPr>
        <p:blipFill>
          <a:blip r:embed="rId3"/>
          <a:stretch>
            <a:fillRect/>
          </a:stretch>
        </p:blipFill>
        <p:spPr>
          <a:xfrm flipH="1">
            <a:off x="10286423" y="3588326"/>
            <a:ext cx="549564" cy="549564"/>
          </a:xfrm>
          <a:prstGeom prst="rect">
            <a:avLst/>
          </a:prstGeom>
        </p:spPr>
      </p:pic>
      <p:sp>
        <p:nvSpPr>
          <p:cNvPr id="2" name="Multiply 1">
            <a:extLst>
              <a:ext uri="{FF2B5EF4-FFF2-40B4-BE49-F238E27FC236}">
                <a16:creationId xmlns:a16="http://schemas.microsoft.com/office/drawing/2014/main" id="{BADC5365-6F83-CD62-3A2A-0780EEDE029A}"/>
              </a:ext>
            </a:extLst>
          </p:cNvPr>
          <p:cNvSpPr/>
          <p:nvPr/>
        </p:nvSpPr>
        <p:spPr>
          <a:xfrm rot="2090055">
            <a:off x="7049500" y="2194954"/>
            <a:ext cx="548640" cy="54864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2378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56DF9ED-53AA-82CC-6623-D33E574B22BD}"/>
              </a:ext>
            </a:extLst>
          </p:cNvPr>
          <p:cNvSpPr>
            <a:spLocks noGrp="1"/>
          </p:cNvSpPr>
          <p:nvPr>
            <p:ph type="body" sz="half" idx="2"/>
          </p:nvPr>
        </p:nvSpPr>
        <p:spPr>
          <a:xfrm>
            <a:off x="182880" y="683490"/>
            <a:ext cx="3383280" cy="5486400"/>
          </a:xfrm>
        </p:spPr>
        <p:txBody>
          <a:bodyPr/>
          <a:lstStyle/>
          <a:p>
            <a:r>
              <a:rPr lang="en-US" dirty="0">
                <a:solidFill>
                  <a:schemeClr val="bg2">
                    <a:lumMod val="75000"/>
                  </a:schemeClr>
                </a:solidFill>
                <a:latin typeface="Papyrus" panose="020B0602040200020303" pitchFamily="34" charset="77"/>
                <a:cs typeface="Script MT Bold" panose="020F0502020204030204" pitchFamily="34" charset="0"/>
              </a:rPr>
              <a:t>These bad actors can also block access to internet sites they do not want you to access only allowing you to see data that they have curated. They can restrict your freedom to access freely available data in the public internet. They can also prevent applications that they do not want you to use from working.</a:t>
            </a:r>
          </a:p>
          <a:p>
            <a:endParaRPr lang="en-US" dirty="0">
              <a:latin typeface="Papyrus" panose="020B0602040200020303" pitchFamily="34" charset="77"/>
              <a:cs typeface="Script MT Bold" panose="020F0502020204030204" pitchFamily="34" charset="0"/>
            </a:endParaRPr>
          </a:p>
          <a:p>
            <a:pPr algn="ctr"/>
            <a:r>
              <a:rPr lang="en-US" sz="1800" b="1" dirty="0">
                <a:solidFill>
                  <a:schemeClr val="accent6"/>
                </a:solidFill>
                <a:latin typeface="Papyrus" panose="020B0602040200020303" pitchFamily="34" charset="77"/>
                <a:cs typeface="Script MT Bold" panose="020F0502020204030204" pitchFamily="34" charset="0"/>
              </a:rPr>
              <a:t>We need a way to secure our activity in the cloud and at the same time appear anonymous in the eyes of these bad actors. It is common knowledge that a VPN will help you do that, but we can use the technology to do much more.</a:t>
            </a:r>
          </a:p>
        </p:txBody>
      </p:sp>
      <p:pic>
        <p:nvPicPr>
          <p:cNvPr id="3" name="Picture 2" descr="Diagram&#10;&#10;Description automatically generated">
            <a:extLst>
              <a:ext uri="{FF2B5EF4-FFF2-40B4-BE49-F238E27FC236}">
                <a16:creationId xmlns:a16="http://schemas.microsoft.com/office/drawing/2014/main" id="{1127C771-FA0E-EB01-3C06-56C0BBD6E989}"/>
              </a:ext>
            </a:extLst>
          </p:cNvPr>
          <p:cNvPicPr>
            <a:picLocks noChangeAspect="1"/>
          </p:cNvPicPr>
          <p:nvPr/>
        </p:nvPicPr>
        <p:blipFill>
          <a:blip r:embed="rId2"/>
          <a:stretch>
            <a:fillRect/>
          </a:stretch>
        </p:blipFill>
        <p:spPr>
          <a:xfrm>
            <a:off x="3657600" y="320040"/>
            <a:ext cx="8293100" cy="6184900"/>
          </a:xfrm>
          <a:prstGeom prst="rect">
            <a:avLst/>
          </a:prstGeom>
        </p:spPr>
      </p:pic>
      <p:pic>
        <p:nvPicPr>
          <p:cNvPr id="5" name="Picture 4" descr="Icon&#10;&#10;Description automatically generated">
            <a:extLst>
              <a:ext uri="{FF2B5EF4-FFF2-40B4-BE49-F238E27FC236}">
                <a16:creationId xmlns:a16="http://schemas.microsoft.com/office/drawing/2014/main" id="{CAADB3B1-7174-B017-BB00-6A27413442A9}"/>
              </a:ext>
            </a:extLst>
          </p:cNvPr>
          <p:cNvPicPr>
            <a:picLocks noChangeAspect="1"/>
          </p:cNvPicPr>
          <p:nvPr/>
        </p:nvPicPr>
        <p:blipFill>
          <a:blip r:embed="rId3"/>
          <a:stretch>
            <a:fillRect/>
          </a:stretch>
        </p:blipFill>
        <p:spPr>
          <a:xfrm flipH="1">
            <a:off x="7529368" y="1440872"/>
            <a:ext cx="549564" cy="549564"/>
          </a:xfrm>
          <a:prstGeom prst="rect">
            <a:avLst/>
          </a:prstGeom>
        </p:spPr>
      </p:pic>
      <p:pic>
        <p:nvPicPr>
          <p:cNvPr id="6" name="Picture 5" descr="Icon&#10;&#10;Description automatically generated">
            <a:extLst>
              <a:ext uri="{FF2B5EF4-FFF2-40B4-BE49-F238E27FC236}">
                <a16:creationId xmlns:a16="http://schemas.microsoft.com/office/drawing/2014/main" id="{94EE3878-3F2B-B777-689B-1D52003AB573}"/>
              </a:ext>
            </a:extLst>
          </p:cNvPr>
          <p:cNvPicPr>
            <a:picLocks noChangeAspect="1"/>
          </p:cNvPicPr>
          <p:nvPr/>
        </p:nvPicPr>
        <p:blipFill>
          <a:blip r:embed="rId3"/>
          <a:stretch>
            <a:fillRect/>
          </a:stretch>
        </p:blipFill>
        <p:spPr>
          <a:xfrm flipH="1">
            <a:off x="10286423" y="3588326"/>
            <a:ext cx="549564" cy="549564"/>
          </a:xfrm>
          <a:prstGeom prst="rect">
            <a:avLst/>
          </a:prstGeom>
        </p:spPr>
      </p:pic>
      <p:sp>
        <p:nvSpPr>
          <p:cNvPr id="2" name="Multiply 1">
            <a:extLst>
              <a:ext uri="{FF2B5EF4-FFF2-40B4-BE49-F238E27FC236}">
                <a16:creationId xmlns:a16="http://schemas.microsoft.com/office/drawing/2014/main" id="{BADC5365-6F83-CD62-3A2A-0780EEDE029A}"/>
              </a:ext>
            </a:extLst>
          </p:cNvPr>
          <p:cNvSpPr/>
          <p:nvPr/>
        </p:nvSpPr>
        <p:spPr>
          <a:xfrm rot="2090055">
            <a:off x="7049500" y="2194954"/>
            <a:ext cx="548640" cy="54864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triped Right Arrow 6">
            <a:extLst>
              <a:ext uri="{FF2B5EF4-FFF2-40B4-BE49-F238E27FC236}">
                <a16:creationId xmlns:a16="http://schemas.microsoft.com/office/drawing/2014/main" id="{577FFF6C-21FA-6153-E8DA-7B5A8DE8BF9F}"/>
              </a:ext>
            </a:extLst>
          </p:cNvPr>
          <p:cNvSpPr/>
          <p:nvPr/>
        </p:nvSpPr>
        <p:spPr>
          <a:xfrm rot="5400000">
            <a:off x="1564177" y="5555673"/>
            <a:ext cx="620684" cy="796175"/>
          </a:xfrm>
          <a:prstGeom prst="stripedRightArrow">
            <a:avLst>
              <a:gd name="adj1" fmla="val 38399"/>
              <a:gd name="adj2" fmla="val 5000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17062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613</TotalTime>
  <Words>618</Words>
  <Application>Microsoft Macintosh PowerPoint</Application>
  <PresentationFormat>Widescreen</PresentationFormat>
  <Paragraphs>17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Papyrus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Mevan Samaratunga</dc:creator>
  <cp:lastModifiedBy>Mevan Samaratunga</cp:lastModifiedBy>
  <cp:revision>8</cp:revision>
  <dcterms:created xsi:type="dcterms:W3CDTF">2022-04-28T12:54:01Z</dcterms:created>
  <dcterms:modified xsi:type="dcterms:W3CDTF">2022-04-28T23:09:44Z</dcterms:modified>
</cp:coreProperties>
</file>