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1" r:id="rId6"/>
    <p:sldId id="259" r:id="rId7"/>
    <p:sldId id="260" r:id="rId8"/>
    <p:sldId id="263" r:id="rId9"/>
    <p:sldId id="265" r:id="rId10"/>
    <p:sldId id="264" r:id="rId11"/>
    <p:sldId id="267" r:id="rId12"/>
    <p:sldId id="268" r:id="rId13"/>
    <p:sldId id="266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7EAE17-19E9-4A4C-82C0-09D23ABCB807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EACAEC-D325-4ACD-B9E3-6CB8379A9EF3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8CEF751C-626B-4D97-95AE-A079E4D84F8A}" type="parTrans" cxnId="{AE987200-B572-440A-9569-9BFEB219C9ED}">
      <dgm:prSet/>
      <dgm:spPr/>
      <dgm:t>
        <a:bodyPr/>
        <a:lstStyle/>
        <a:p>
          <a:endParaRPr lang="en-US"/>
        </a:p>
      </dgm:t>
    </dgm:pt>
    <dgm:pt modelId="{77FB73B3-DFC3-464C-946E-8F5CD9FBD5FF}" type="sibTrans" cxnId="{AE987200-B572-440A-9569-9BFEB219C9ED}">
      <dgm:prSet/>
      <dgm:spPr/>
      <dgm:t>
        <a:bodyPr/>
        <a:lstStyle/>
        <a:p>
          <a:endParaRPr lang="en-US" dirty="0"/>
        </a:p>
      </dgm:t>
    </dgm:pt>
    <dgm:pt modelId="{B2DC3A6C-BCF6-4D0C-A4F7-20DA87847239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FDCFD8C1-1F4D-4ECE-9253-6F4F64145C93}" type="parTrans" cxnId="{B966BF18-3F11-4715-8EF6-2E36B2AF47B8}">
      <dgm:prSet/>
      <dgm:spPr/>
      <dgm:t>
        <a:bodyPr/>
        <a:lstStyle/>
        <a:p>
          <a:endParaRPr lang="en-US"/>
        </a:p>
      </dgm:t>
    </dgm:pt>
    <dgm:pt modelId="{287F7560-F498-435F-9E4A-D9D59892C85D}" type="sibTrans" cxnId="{B966BF18-3F11-4715-8EF6-2E36B2AF47B8}">
      <dgm:prSet/>
      <dgm:spPr/>
      <dgm:t>
        <a:bodyPr/>
        <a:lstStyle/>
        <a:p>
          <a:endParaRPr lang="en-US" dirty="0"/>
        </a:p>
      </dgm:t>
    </dgm:pt>
    <dgm:pt modelId="{A443FE73-5FBE-4D75-B9ED-D9A57145EDB6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9F18D79C-8328-4C96-A540-039723BCBEBB}" type="parTrans" cxnId="{A9CEB694-9B19-40AB-A3C9-88715DA2CFA2}">
      <dgm:prSet/>
      <dgm:spPr/>
      <dgm:t>
        <a:bodyPr/>
        <a:lstStyle/>
        <a:p>
          <a:endParaRPr lang="en-US"/>
        </a:p>
      </dgm:t>
    </dgm:pt>
    <dgm:pt modelId="{FFE07D47-E090-43FE-9C56-F5D184105E4B}" type="sibTrans" cxnId="{A9CEB694-9B19-40AB-A3C9-88715DA2CFA2}">
      <dgm:prSet/>
      <dgm:spPr/>
      <dgm:t>
        <a:bodyPr/>
        <a:lstStyle/>
        <a:p>
          <a:endParaRPr lang="en-US" dirty="0"/>
        </a:p>
      </dgm:t>
    </dgm:pt>
    <dgm:pt modelId="{9EE511EB-3EEF-404B-B86C-1D4EA86EB65F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5674FF2D-001E-422B-AAB6-42D1F3A2E852}" type="parTrans" cxnId="{3DA56CD1-7DCD-4B8A-B215-EF6DFA5D2C13}">
      <dgm:prSet/>
      <dgm:spPr/>
      <dgm:t>
        <a:bodyPr/>
        <a:lstStyle/>
        <a:p>
          <a:endParaRPr lang="en-US"/>
        </a:p>
      </dgm:t>
    </dgm:pt>
    <dgm:pt modelId="{541D0D3C-559B-4B5C-A85A-66D2124A380E}" type="sibTrans" cxnId="{3DA56CD1-7DCD-4B8A-B215-EF6DFA5D2C13}">
      <dgm:prSet/>
      <dgm:spPr/>
      <dgm:t>
        <a:bodyPr/>
        <a:lstStyle/>
        <a:p>
          <a:endParaRPr lang="en-US" dirty="0"/>
        </a:p>
      </dgm:t>
    </dgm:pt>
    <dgm:pt modelId="{B42702DD-7AE7-4C34-8933-484E30B2C2EC}">
      <dgm:prSet phldrT="[Text]"/>
      <dgm:spPr/>
      <dgm:t>
        <a:bodyPr/>
        <a:lstStyle/>
        <a:p>
          <a:r>
            <a:rPr lang="en-US" dirty="0" smtClean="0"/>
            <a:t>null</a:t>
          </a:r>
          <a:endParaRPr lang="en-US" dirty="0"/>
        </a:p>
      </dgm:t>
    </dgm:pt>
    <dgm:pt modelId="{D20AC022-0406-4195-B428-9B25E8D373A1}" type="parTrans" cxnId="{85847B49-19F9-40DD-8FCB-4A0F75E6FB29}">
      <dgm:prSet/>
      <dgm:spPr/>
      <dgm:t>
        <a:bodyPr/>
        <a:lstStyle/>
        <a:p>
          <a:endParaRPr lang="en-US"/>
        </a:p>
      </dgm:t>
    </dgm:pt>
    <dgm:pt modelId="{17E97BD5-1C4D-48BD-8292-FE9C7E9B9922}" type="sibTrans" cxnId="{85847B49-19F9-40DD-8FCB-4A0F75E6FB29}">
      <dgm:prSet/>
      <dgm:spPr/>
      <dgm:t>
        <a:bodyPr/>
        <a:lstStyle/>
        <a:p>
          <a:endParaRPr lang="en-US" dirty="0"/>
        </a:p>
      </dgm:t>
    </dgm:pt>
    <dgm:pt modelId="{F1F16B0F-5E2D-4D23-AAE0-8CCEE40611F2}" type="pres">
      <dgm:prSet presAssocID="{E17EAE17-19E9-4A4C-82C0-09D23ABCB80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A1DD61-8462-47A4-A5E7-2EF29F421D7D}" type="pres">
      <dgm:prSet presAssocID="{03EACAEC-D325-4ACD-B9E3-6CB8379A9EF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A8CBB-F811-460C-AF99-EF63DE8225C3}" type="pres">
      <dgm:prSet presAssocID="{77FB73B3-DFC3-464C-946E-8F5CD9FBD5FF}" presName="sibTrans" presStyleLbl="sibTrans2D1" presStyleIdx="0" presStyleCnt="5"/>
      <dgm:spPr/>
      <dgm:t>
        <a:bodyPr/>
        <a:lstStyle/>
        <a:p>
          <a:endParaRPr lang="en-US"/>
        </a:p>
      </dgm:t>
    </dgm:pt>
    <dgm:pt modelId="{157BCAB7-9A49-47A8-AFBC-58398451BA46}" type="pres">
      <dgm:prSet presAssocID="{77FB73B3-DFC3-464C-946E-8F5CD9FBD5FF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7847A3E-3256-454B-8407-51A4A41AA1EE}" type="pres">
      <dgm:prSet presAssocID="{B2DC3A6C-BCF6-4D0C-A4F7-20DA8784723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E48FA9-6563-49B6-9CDB-7670CDB623A7}" type="pres">
      <dgm:prSet presAssocID="{287F7560-F498-435F-9E4A-D9D59892C85D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4085402-4A8F-407A-8EF1-3B711E4C3E9B}" type="pres">
      <dgm:prSet presAssocID="{287F7560-F498-435F-9E4A-D9D59892C85D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0ED5D682-1214-4F0B-B858-C93DFC0E7F91}" type="pres">
      <dgm:prSet presAssocID="{A443FE73-5FBE-4D75-B9ED-D9A57145EDB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53532F-8384-4BE6-90FF-F0D4A30CF2CD}" type="pres">
      <dgm:prSet presAssocID="{FFE07D47-E090-43FE-9C56-F5D184105E4B}" presName="sibTrans" presStyleLbl="sibTrans2D1" presStyleIdx="2" presStyleCnt="5"/>
      <dgm:spPr/>
      <dgm:t>
        <a:bodyPr/>
        <a:lstStyle/>
        <a:p>
          <a:endParaRPr lang="en-US"/>
        </a:p>
      </dgm:t>
    </dgm:pt>
    <dgm:pt modelId="{53B1D757-2485-4935-A202-DCE7D8F5FC9A}" type="pres">
      <dgm:prSet presAssocID="{FFE07D47-E090-43FE-9C56-F5D184105E4B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F903521B-2472-422F-9AD2-9C6F8F52BA8F}" type="pres">
      <dgm:prSet presAssocID="{9EE511EB-3EEF-404B-B86C-1D4EA86EB65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8954D1-9494-4E09-A7F7-5FECEF0ACA04}" type="pres">
      <dgm:prSet presAssocID="{541D0D3C-559B-4B5C-A85A-66D2124A380E}" presName="sibTrans" presStyleLbl="sibTrans2D1" presStyleIdx="3" presStyleCnt="5"/>
      <dgm:spPr/>
      <dgm:t>
        <a:bodyPr/>
        <a:lstStyle/>
        <a:p>
          <a:endParaRPr lang="en-US"/>
        </a:p>
      </dgm:t>
    </dgm:pt>
    <dgm:pt modelId="{6947C834-A9F7-4529-854F-DBDCD3B06D4E}" type="pres">
      <dgm:prSet presAssocID="{541D0D3C-559B-4B5C-A85A-66D2124A380E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172748F-B5C1-494F-83FD-DAC146944955}" type="pres">
      <dgm:prSet presAssocID="{B42702DD-7AE7-4C34-8933-484E30B2C2E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61106-5D18-48C2-9D5E-C5C89D918FA1}" type="pres">
      <dgm:prSet presAssocID="{17E97BD5-1C4D-48BD-8292-FE9C7E9B9922}" presName="sibTrans" presStyleLbl="sibTrans2D1" presStyleIdx="4" presStyleCnt="5"/>
      <dgm:spPr/>
      <dgm:t>
        <a:bodyPr/>
        <a:lstStyle/>
        <a:p>
          <a:endParaRPr lang="en-US"/>
        </a:p>
      </dgm:t>
    </dgm:pt>
    <dgm:pt modelId="{EFEA59FA-A803-41E7-A53E-214A2B472B5F}" type="pres">
      <dgm:prSet presAssocID="{17E97BD5-1C4D-48BD-8292-FE9C7E9B9922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B966BF18-3F11-4715-8EF6-2E36B2AF47B8}" srcId="{E17EAE17-19E9-4A4C-82C0-09D23ABCB807}" destId="{B2DC3A6C-BCF6-4D0C-A4F7-20DA87847239}" srcOrd="1" destOrd="0" parTransId="{FDCFD8C1-1F4D-4ECE-9253-6F4F64145C93}" sibTransId="{287F7560-F498-435F-9E4A-D9D59892C85D}"/>
    <dgm:cxn modelId="{64D5153D-253F-4FF6-9AA9-196EE5F79ABB}" type="presOf" srcId="{9EE511EB-3EEF-404B-B86C-1D4EA86EB65F}" destId="{F903521B-2472-422F-9AD2-9C6F8F52BA8F}" srcOrd="0" destOrd="0" presId="urn:microsoft.com/office/officeart/2005/8/layout/cycle2"/>
    <dgm:cxn modelId="{4F170D2C-C4D7-494B-8C00-868234486FCF}" type="presOf" srcId="{77FB73B3-DFC3-464C-946E-8F5CD9FBD5FF}" destId="{C0CA8CBB-F811-460C-AF99-EF63DE8225C3}" srcOrd="0" destOrd="0" presId="urn:microsoft.com/office/officeart/2005/8/layout/cycle2"/>
    <dgm:cxn modelId="{FEB5296A-A167-48B8-9C05-AFFE1830B294}" type="presOf" srcId="{77FB73B3-DFC3-464C-946E-8F5CD9FBD5FF}" destId="{157BCAB7-9A49-47A8-AFBC-58398451BA46}" srcOrd="1" destOrd="0" presId="urn:microsoft.com/office/officeart/2005/8/layout/cycle2"/>
    <dgm:cxn modelId="{BC54B121-2B59-43C8-B8E2-1F6BF13AA454}" type="presOf" srcId="{03EACAEC-D325-4ACD-B9E3-6CB8379A9EF3}" destId="{6EA1DD61-8462-47A4-A5E7-2EF29F421D7D}" srcOrd="0" destOrd="0" presId="urn:microsoft.com/office/officeart/2005/8/layout/cycle2"/>
    <dgm:cxn modelId="{6A34991E-7954-41E9-95B4-23E60AFAE11A}" type="presOf" srcId="{FFE07D47-E090-43FE-9C56-F5D184105E4B}" destId="{53B1D757-2485-4935-A202-DCE7D8F5FC9A}" srcOrd="1" destOrd="0" presId="urn:microsoft.com/office/officeart/2005/8/layout/cycle2"/>
    <dgm:cxn modelId="{9CB541F8-AD27-407F-9AFC-73ED30F0D165}" type="presOf" srcId="{E17EAE17-19E9-4A4C-82C0-09D23ABCB807}" destId="{F1F16B0F-5E2D-4D23-AAE0-8CCEE40611F2}" srcOrd="0" destOrd="0" presId="urn:microsoft.com/office/officeart/2005/8/layout/cycle2"/>
    <dgm:cxn modelId="{0EAC84D1-E7A2-46E8-89D5-013450E99103}" type="presOf" srcId="{287F7560-F498-435F-9E4A-D9D59892C85D}" destId="{74085402-4A8F-407A-8EF1-3B711E4C3E9B}" srcOrd="1" destOrd="0" presId="urn:microsoft.com/office/officeart/2005/8/layout/cycle2"/>
    <dgm:cxn modelId="{11BE029B-1B3E-4AAD-9446-7E4A0DC3DCEA}" type="presOf" srcId="{B2DC3A6C-BCF6-4D0C-A4F7-20DA87847239}" destId="{67847A3E-3256-454B-8407-51A4A41AA1EE}" srcOrd="0" destOrd="0" presId="urn:microsoft.com/office/officeart/2005/8/layout/cycle2"/>
    <dgm:cxn modelId="{929D2E5B-B0B9-4576-BC58-7DA860F52686}" type="presOf" srcId="{B42702DD-7AE7-4C34-8933-484E30B2C2EC}" destId="{C172748F-B5C1-494F-83FD-DAC146944955}" srcOrd="0" destOrd="0" presId="urn:microsoft.com/office/officeart/2005/8/layout/cycle2"/>
    <dgm:cxn modelId="{A9CEB694-9B19-40AB-A3C9-88715DA2CFA2}" srcId="{E17EAE17-19E9-4A4C-82C0-09D23ABCB807}" destId="{A443FE73-5FBE-4D75-B9ED-D9A57145EDB6}" srcOrd="2" destOrd="0" parTransId="{9F18D79C-8328-4C96-A540-039723BCBEBB}" sibTransId="{FFE07D47-E090-43FE-9C56-F5D184105E4B}"/>
    <dgm:cxn modelId="{AE987200-B572-440A-9569-9BFEB219C9ED}" srcId="{E17EAE17-19E9-4A4C-82C0-09D23ABCB807}" destId="{03EACAEC-D325-4ACD-B9E3-6CB8379A9EF3}" srcOrd="0" destOrd="0" parTransId="{8CEF751C-626B-4D97-95AE-A079E4D84F8A}" sibTransId="{77FB73B3-DFC3-464C-946E-8F5CD9FBD5FF}"/>
    <dgm:cxn modelId="{6F399921-FFFA-46E4-B65F-0CDCC33AF296}" type="presOf" srcId="{FFE07D47-E090-43FE-9C56-F5D184105E4B}" destId="{F053532F-8384-4BE6-90FF-F0D4A30CF2CD}" srcOrd="0" destOrd="0" presId="urn:microsoft.com/office/officeart/2005/8/layout/cycle2"/>
    <dgm:cxn modelId="{51D916B0-05FF-4BDE-B8CA-323B4D5FBEB9}" type="presOf" srcId="{541D0D3C-559B-4B5C-A85A-66D2124A380E}" destId="{D08954D1-9494-4E09-A7F7-5FECEF0ACA04}" srcOrd="0" destOrd="0" presId="urn:microsoft.com/office/officeart/2005/8/layout/cycle2"/>
    <dgm:cxn modelId="{0C1E8EA8-4032-4EF6-81B9-ACCBD959532D}" type="presOf" srcId="{A443FE73-5FBE-4D75-B9ED-D9A57145EDB6}" destId="{0ED5D682-1214-4F0B-B858-C93DFC0E7F91}" srcOrd="0" destOrd="0" presId="urn:microsoft.com/office/officeart/2005/8/layout/cycle2"/>
    <dgm:cxn modelId="{D265C720-16FC-4B04-8E0F-BE79606CB35F}" type="presOf" srcId="{287F7560-F498-435F-9E4A-D9D59892C85D}" destId="{BAE48FA9-6563-49B6-9CDB-7670CDB623A7}" srcOrd="0" destOrd="0" presId="urn:microsoft.com/office/officeart/2005/8/layout/cycle2"/>
    <dgm:cxn modelId="{85847B49-19F9-40DD-8FCB-4A0F75E6FB29}" srcId="{E17EAE17-19E9-4A4C-82C0-09D23ABCB807}" destId="{B42702DD-7AE7-4C34-8933-484E30B2C2EC}" srcOrd="4" destOrd="0" parTransId="{D20AC022-0406-4195-B428-9B25E8D373A1}" sibTransId="{17E97BD5-1C4D-48BD-8292-FE9C7E9B9922}"/>
    <dgm:cxn modelId="{B8C4F2EC-BB4C-4118-B4D0-815DFAE6F227}" type="presOf" srcId="{17E97BD5-1C4D-48BD-8292-FE9C7E9B9922}" destId="{EFEA59FA-A803-41E7-A53E-214A2B472B5F}" srcOrd="1" destOrd="0" presId="urn:microsoft.com/office/officeart/2005/8/layout/cycle2"/>
    <dgm:cxn modelId="{3DA56CD1-7DCD-4B8A-B215-EF6DFA5D2C13}" srcId="{E17EAE17-19E9-4A4C-82C0-09D23ABCB807}" destId="{9EE511EB-3EEF-404B-B86C-1D4EA86EB65F}" srcOrd="3" destOrd="0" parTransId="{5674FF2D-001E-422B-AAB6-42D1F3A2E852}" sibTransId="{541D0D3C-559B-4B5C-A85A-66D2124A380E}"/>
    <dgm:cxn modelId="{859E435D-EB7A-4B00-8CA4-86DFD1A1BA0F}" type="presOf" srcId="{541D0D3C-559B-4B5C-A85A-66D2124A380E}" destId="{6947C834-A9F7-4529-854F-DBDCD3B06D4E}" srcOrd="1" destOrd="0" presId="urn:microsoft.com/office/officeart/2005/8/layout/cycle2"/>
    <dgm:cxn modelId="{5C1B609A-605D-48D9-9EE4-A17548E3A17D}" type="presOf" srcId="{17E97BD5-1C4D-48BD-8292-FE9C7E9B9922}" destId="{AC961106-5D18-48C2-9D5E-C5C89D918FA1}" srcOrd="0" destOrd="0" presId="urn:microsoft.com/office/officeart/2005/8/layout/cycle2"/>
    <dgm:cxn modelId="{88251BE2-B962-4E2C-B376-FFCBA001579E}" type="presParOf" srcId="{F1F16B0F-5E2D-4D23-AAE0-8CCEE40611F2}" destId="{6EA1DD61-8462-47A4-A5E7-2EF29F421D7D}" srcOrd="0" destOrd="0" presId="urn:microsoft.com/office/officeart/2005/8/layout/cycle2"/>
    <dgm:cxn modelId="{21DF9931-F817-4405-A5A7-8E744479F98D}" type="presParOf" srcId="{F1F16B0F-5E2D-4D23-AAE0-8CCEE40611F2}" destId="{C0CA8CBB-F811-460C-AF99-EF63DE8225C3}" srcOrd="1" destOrd="0" presId="urn:microsoft.com/office/officeart/2005/8/layout/cycle2"/>
    <dgm:cxn modelId="{45669B26-8453-4DA2-85A9-FFA7B144C2FE}" type="presParOf" srcId="{C0CA8CBB-F811-460C-AF99-EF63DE8225C3}" destId="{157BCAB7-9A49-47A8-AFBC-58398451BA46}" srcOrd="0" destOrd="0" presId="urn:microsoft.com/office/officeart/2005/8/layout/cycle2"/>
    <dgm:cxn modelId="{F779E3E2-F7D9-4125-B7B9-7D675CD8F1C2}" type="presParOf" srcId="{F1F16B0F-5E2D-4D23-AAE0-8CCEE40611F2}" destId="{67847A3E-3256-454B-8407-51A4A41AA1EE}" srcOrd="2" destOrd="0" presId="urn:microsoft.com/office/officeart/2005/8/layout/cycle2"/>
    <dgm:cxn modelId="{0EC0FDA2-18F7-40A6-B6A7-4757C13B7C31}" type="presParOf" srcId="{F1F16B0F-5E2D-4D23-AAE0-8CCEE40611F2}" destId="{BAE48FA9-6563-49B6-9CDB-7670CDB623A7}" srcOrd="3" destOrd="0" presId="urn:microsoft.com/office/officeart/2005/8/layout/cycle2"/>
    <dgm:cxn modelId="{B1D21E1C-E2A0-4B90-B1B8-80C1E158989F}" type="presParOf" srcId="{BAE48FA9-6563-49B6-9CDB-7670CDB623A7}" destId="{74085402-4A8F-407A-8EF1-3B711E4C3E9B}" srcOrd="0" destOrd="0" presId="urn:microsoft.com/office/officeart/2005/8/layout/cycle2"/>
    <dgm:cxn modelId="{DEA01D84-87A4-4BB9-866E-49EADF0493FA}" type="presParOf" srcId="{F1F16B0F-5E2D-4D23-AAE0-8CCEE40611F2}" destId="{0ED5D682-1214-4F0B-B858-C93DFC0E7F91}" srcOrd="4" destOrd="0" presId="urn:microsoft.com/office/officeart/2005/8/layout/cycle2"/>
    <dgm:cxn modelId="{9D4C8904-DB9A-4989-9DE8-8E35924C0692}" type="presParOf" srcId="{F1F16B0F-5E2D-4D23-AAE0-8CCEE40611F2}" destId="{F053532F-8384-4BE6-90FF-F0D4A30CF2CD}" srcOrd="5" destOrd="0" presId="urn:microsoft.com/office/officeart/2005/8/layout/cycle2"/>
    <dgm:cxn modelId="{D0883353-CFE6-4F0A-AE9A-64B5001EAA5D}" type="presParOf" srcId="{F053532F-8384-4BE6-90FF-F0D4A30CF2CD}" destId="{53B1D757-2485-4935-A202-DCE7D8F5FC9A}" srcOrd="0" destOrd="0" presId="urn:microsoft.com/office/officeart/2005/8/layout/cycle2"/>
    <dgm:cxn modelId="{D579C1E7-866B-4F54-A7F6-F846CAB85595}" type="presParOf" srcId="{F1F16B0F-5E2D-4D23-AAE0-8CCEE40611F2}" destId="{F903521B-2472-422F-9AD2-9C6F8F52BA8F}" srcOrd="6" destOrd="0" presId="urn:microsoft.com/office/officeart/2005/8/layout/cycle2"/>
    <dgm:cxn modelId="{EBBEA284-D70B-405B-B909-052E8B2BC87B}" type="presParOf" srcId="{F1F16B0F-5E2D-4D23-AAE0-8CCEE40611F2}" destId="{D08954D1-9494-4E09-A7F7-5FECEF0ACA04}" srcOrd="7" destOrd="0" presId="urn:microsoft.com/office/officeart/2005/8/layout/cycle2"/>
    <dgm:cxn modelId="{F2F31107-55E3-489A-B14D-744F0EB55316}" type="presParOf" srcId="{D08954D1-9494-4E09-A7F7-5FECEF0ACA04}" destId="{6947C834-A9F7-4529-854F-DBDCD3B06D4E}" srcOrd="0" destOrd="0" presId="urn:microsoft.com/office/officeart/2005/8/layout/cycle2"/>
    <dgm:cxn modelId="{CD77F6D1-2DC1-4D67-AF9F-578E8A11BE41}" type="presParOf" srcId="{F1F16B0F-5E2D-4D23-AAE0-8CCEE40611F2}" destId="{C172748F-B5C1-494F-83FD-DAC146944955}" srcOrd="8" destOrd="0" presId="urn:microsoft.com/office/officeart/2005/8/layout/cycle2"/>
    <dgm:cxn modelId="{D3097D6B-4C16-48EC-AAA2-8D0B46580AF7}" type="presParOf" srcId="{F1F16B0F-5E2D-4D23-AAE0-8CCEE40611F2}" destId="{AC961106-5D18-48C2-9D5E-C5C89D918FA1}" srcOrd="9" destOrd="0" presId="urn:microsoft.com/office/officeart/2005/8/layout/cycle2"/>
    <dgm:cxn modelId="{76B8D393-643A-4EA3-9CB0-29C4F6CEADF4}" type="presParOf" srcId="{AC961106-5D18-48C2-9D5E-C5C89D918FA1}" destId="{EFEA59FA-A803-41E7-A53E-214A2B472B5F}" srcOrd="0" destOrd="0" presId="urn:microsoft.com/office/officeart/2005/8/layout/cycle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2FD7F-6532-4AB4-99FA-DACA187D5A8E}" type="datetimeFigureOut">
              <a:rPr lang="en-US" smtClean="0"/>
              <a:pPr/>
              <a:t>6/29/2014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73DBF-FB3F-42C1-BBC6-57902A234E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2FD7F-6532-4AB4-99FA-DACA187D5A8E}" type="datetimeFigureOut">
              <a:rPr lang="en-US" smtClean="0"/>
              <a:pPr/>
              <a:t>6/29/2014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73DBF-FB3F-42C1-BBC6-57902A234E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2FD7F-6532-4AB4-99FA-DACA187D5A8E}" type="datetimeFigureOut">
              <a:rPr lang="en-US" smtClean="0"/>
              <a:pPr/>
              <a:t>6/29/2014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73DBF-FB3F-42C1-BBC6-57902A234E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2FD7F-6532-4AB4-99FA-DACA187D5A8E}" type="datetimeFigureOut">
              <a:rPr lang="en-US" smtClean="0"/>
              <a:pPr/>
              <a:t>6/29/2014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73DBF-FB3F-42C1-BBC6-57902A234E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2FD7F-6532-4AB4-99FA-DACA187D5A8E}" type="datetimeFigureOut">
              <a:rPr lang="en-US" smtClean="0"/>
              <a:pPr/>
              <a:t>6/29/2014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73DBF-FB3F-42C1-BBC6-57902A234E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2FD7F-6532-4AB4-99FA-DACA187D5A8E}" type="datetimeFigureOut">
              <a:rPr lang="en-US" smtClean="0"/>
              <a:pPr/>
              <a:t>6/29/2014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73DBF-FB3F-42C1-BBC6-57902A234E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2FD7F-6532-4AB4-99FA-DACA187D5A8E}" type="datetimeFigureOut">
              <a:rPr lang="en-US" smtClean="0"/>
              <a:pPr/>
              <a:t>6/29/2014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73DBF-FB3F-42C1-BBC6-57902A234E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2FD7F-6532-4AB4-99FA-DACA187D5A8E}" type="datetimeFigureOut">
              <a:rPr lang="en-US" smtClean="0"/>
              <a:pPr/>
              <a:t>6/29/2014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73DBF-FB3F-42C1-BBC6-57902A234E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2FD7F-6532-4AB4-99FA-DACA187D5A8E}" type="datetimeFigureOut">
              <a:rPr lang="en-US" smtClean="0"/>
              <a:pPr/>
              <a:t>6/29/2014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73DBF-FB3F-42C1-BBC6-57902A234E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2FD7F-6532-4AB4-99FA-DACA187D5A8E}" type="datetimeFigureOut">
              <a:rPr lang="en-US" smtClean="0"/>
              <a:pPr/>
              <a:t>6/29/2014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73DBF-FB3F-42C1-BBC6-57902A234E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2FD7F-6532-4AB4-99FA-DACA187D5A8E}" type="datetimeFigureOut">
              <a:rPr lang="en-US" smtClean="0"/>
              <a:pPr/>
              <a:t>6/29/2014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73DBF-FB3F-42C1-BBC6-57902A234E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2FD7F-6532-4AB4-99FA-DACA187D5A8E}" type="datetimeFigureOut">
              <a:rPr lang="en-US" smtClean="0"/>
              <a:pPr/>
              <a:t>6/29/2014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73DBF-FB3F-42C1-BBC6-57902A234E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2400" y="1219200"/>
            <a:ext cx="1066800" cy="533400"/>
            <a:chOff x="152400" y="1219200"/>
            <a:chExt cx="1066800" cy="533400"/>
          </a:xfrm>
        </p:grpSpPr>
        <p:sp>
          <p:nvSpPr>
            <p:cNvPr id="4" name="Rounded Rectangle 3"/>
            <p:cNvSpPr/>
            <p:nvPr/>
          </p:nvSpPr>
          <p:spPr>
            <a:xfrm>
              <a:off x="152400" y="1219200"/>
              <a:ext cx="6096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838200" y="1295400"/>
              <a:ext cx="381000" cy="3048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19200" y="1219200"/>
            <a:ext cx="1066800" cy="533400"/>
            <a:chOff x="152400" y="1219200"/>
            <a:chExt cx="1066800" cy="533400"/>
          </a:xfrm>
        </p:grpSpPr>
        <p:sp>
          <p:nvSpPr>
            <p:cNvPr id="10" name="Rounded Rectangle 9"/>
            <p:cNvSpPr/>
            <p:nvPr/>
          </p:nvSpPr>
          <p:spPr>
            <a:xfrm>
              <a:off x="152400" y="1219200"/>
              <a:ext cx="6096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838200" y="1295400"/>
              <a:ext cx="381000" cy="3048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86000" y="1219200"/>
            <a:ext cx="1066800" cy="533400"/>
            <a:chOff x="152400" y="1219200"/>
            <a:chExt cx="1066800" cy="533400"/>
          </a:xfrm>
        </p:grpSpPr>
        <p:sp>
          <p:nvSpPr>
            <p:cNvPr id="19" name="Rounded Rectangle 18"/>
            <p:cNvSpPr/>
            <p:nvPr/>
          </p:nvSpPr>
          <p:spPr>
            <a:xfrm>
              <a:off x="152400" y="1219200"/>
              <a:ext cx="6096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838200" y="1295400"/>
              <a:ext cx="381000" cy="3048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52800" y="1219200"/>
            <a:ext cx="1066800" cy="533400"/>
            <a:chOff x="152400" y="1219200"/>
            <a:chExt cx="1066800" cy="533400"/>
          </a:xfrm>
        </p:grpSpPr>
        <p:sp>
          <p:nvSpPr>
            <p:cNvPr id="22" name="Rounded Rectangle 21"/>
            <p:cNvSpPr/>
            <p:nvPr/>
          </p:nvSpPr>
          <p:spPr>
            <a:xfrm>
              <a:off x="152400" y="1219200"/>
              <a:ext cx="6096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838200" y="1295400"/>
              <a:ext cx="381000" cy="3048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419600" y="1219200"/>
            <a:ext cx="1066800" cy="533400"/>
            <a:chOff x="152400" y="1219200"/>
            <a:chExt cx="1066800" cy="533400"/>
          </a:xfrm>
        </p:grpSpPr>
        <p:sp>
          <p:nvSpPr>
            <p:cNvPr id="25" name="Rounded Rectangle 24"/>
            <p:cNvSpPr/>
            <p:nvPr/>
          </p:nvSpPr>
          <p:spPr>
            <a:xfrm>
              <a:off x="152400" y="1219200"/>
              <a:ext cx="6096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838200" y="1295400"/>
              <a:ext cx="381000" cy="3048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5486400" y="838200"/>
            <a:ext cx="304800" cy="1295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NULL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514600" y="2057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Fig1: Given Linked List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228600" y="3429000"/>
            <a:ext cx="1066800" cy="533400"/>
            <a:chOff x="152400" y="1219200"/>
            <a:chExt cx="10668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152400" y="1219200"/>
              <a:ext cx="6096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80" name="Right Arrow 79"/>
            <p:cNvSpPr/>
            <p:nvPr/>
          </p:nvSpPr>
          <p:spPr>
            <a:xfrm>
              <a:off x="838200" y="1295400"/>
              <a:ext cx="381000" cy="3048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295400" y="3429000"/>
            <a:ext cx="1066800" cy="533400"/>
            <a:chOff x="152400" y="1219200"/>
            <a:chExt cx="10668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152400" y="1219200"/>
              <a:ext cx="6096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83" name="Right Arrow 82"/>
            <p:cNvSpPr/>
            <p:nvPr/>
          </p:nvSpPr>
          <p:spPr>
            <a:xfrm>
              <a:off x="838200" y="1295400"/>
              <a:ext cx="381000" cy="3048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362200" y="3429000"/>
            <a:ext cx="1066800" cy="533400"/>
            <a:chOff x="152400" y="1219200"/>
            <a:chExt cx="1066800" cy="533400"/>
          </a:xfrm>
        </p:grpSpPr>
        <p:sp>
          <p:nvSpPr>
            <p:cNvPr id="85" name="Rounded Rectangle 84"/>
            <p:cNvSpPr/>
            <p:nvPr/>
          </p:nvSpPr>
          <p:spPr>
            <a:xfrm>
              <a:off x="152400" y="1219200"/>
              <a:ext cx="6096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86" name="Right Arrow 85"/>
            <p:cNvSpPr/>
            <p:nvPr/>
          </p:nvSpPr>
          <p:spPr>
            <a:xfrm>
              <a:off x="838200" y="1295400"/>
              <a:ext cx="381000" cy="3048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429000" y="3429000"/>
            <a:ext cx="1066800" cy="533400"/>
            <a:chOff x="152400" y="1219200"/>
            <a:chExt cx="10668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152400" y="1219200"/>
              <a:ext cx="6096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89" name="Right Arrow 88"/>
            <p:cNvSpPr/>
            <p:nvPr/>
          </p:nvSpPr>
          <p:spPr>
            <a:xfrm>
              <a:off x="838200" y="1295400"/>
              <a:ext cx="381000" cy="3048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495800" y="3429000"/>
            <a:ext cx="1066800" cy="533400"/>
            <a:chOff x="152400" y="1219200"/>
            <a:chExt cx="10668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152400" y="1219200"/>
              <a:ext cx="6096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92" name="Right Arrow 91"/>
            <p:cNvSpPr/>
            <p:nvPr/>
          </p:nvSpPr>
          <p:spPr>
            <a:xfrm>
              <a:off x="838200" y="1295400"/>
              <a:ext cx="381000" cy="3048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5562600" y="3048000"/>
            <a:ext cx="304800" cy="1295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NULL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1600200" y="4267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Pair swapped Linked List</a:t>
            </a:r>
            <a:endParaRPr lang="en-US" dirty="0"/>
          </a:p>
        </p:txBody>
      </p:sp>
      <p:sp>
        <p:nvSpPr>
          <p:cNvPr id="95" name="Multiply 94"/>
          <p:cNvSpPr/>
          <p:nvPr/>
        </p:nvSpPr>
        <p:spPr>
          <a:xfrm>
            <a:off x="4953000" y="5486400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38600" y="457200"/>
            <a:ext cx="6096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cat</a:t>
            </a:r>
            <a:endParaRPr lang="en-US" b="1" dirty="0"/>
          </a:p>
        </p:txBody>
      </p:sp>
      <p:sp>
        <p:nvSpPr>
          <p:cNvPr id="5" name="Right Arrow 4"/>
          <p:cNvSpPr/>
          <p:nvPr/>
        </p:nvSpPr>
        <p:spPr>
          <a:xfrm rot="8195466">
            <a:off x="3021895" y="1044681"/>
            <a:ext cx="941655" cy="29884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438400" y="1524000"/>
            <a:ext cx="6096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rat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5867400" y="1524000"/>
            <a:ext cx="685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mat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066800" y="2971800"/>
            <a:ext cx="6096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ray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733800" y="2971800"/>
            <a:ext cx="7620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ram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514600" y="4343400"/>
            <a:ext cx="6096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lay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162800" y="2895600"/>
            <a:ext cx="609600" cy="533400"/>
          </a:xfrm>
          <a:prstGeom prst="roundRect">
            <a:avLst>
              <a:gd name="adj" fmla="val 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may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5943600" y="4267200"/>
            <a:ext cx="6096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bay</a:t>
            </a:r>
            <a:endParaRPr lang="en-US" b="1" dirty="0"/>
          </a:p>
        </p:txBody>
      </p:sp>
      <p:sp>
        <p:nvSpPr>
          <p:cNvPr id="14" name="Right Arrow 13"/>
          <p:cNvSpPr/>
          <p:nvPr/>
        </p:nvSpPr>
        <p:spPr>
          <a:xfrm rot="8195466">
            <a:off x="1574094" y="2340082"/>
            <a:ext cx="941655" cy="29884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304106">
            <a:off x="4867764" y="1098342"/>
            <a:ext cx="941655" cy="29884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8195466">
            <a:off x="6450895" y="3787882"/>
            <a:ext cx="941655" cy="29884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2304106">
            <a:off x="6391765" y="2317542"/>
            <a:ext cx="941655" cy="29884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2304106">
            <a:off x="1591164" y="3765342"/>
            <a:ext cx="941655" cy="29884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2894973">
            <a:off x="3002166" y="2434939"/>
            <a:ext cx="941655" cy="29884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352800" y="5257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</a:t>
            </a:r>
            <a:r>
              <a:rPr lang="en-US" dirty="0" smtClean="0"/>
              <a:t>Word ladder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47800" y="1397000"/>
          <a:ext cx="5029200" cy="3784600"/>
        </p:xfrm>
        <a:graphic>
          <a:graphicData uri="http://schemas.openxmlformats.org/drawingml/2006/table">
            <a:tbl>
              <a:tblPr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257300"/>
                <a:gridCol w="1257300"/>
                <a:gridCol w="1257300"/>
                <a:gridCol w="1257300"/>
              </a:tblGrid>
              <a:tr h="7569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7569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7569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7569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13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14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15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16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7569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17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18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19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1981200" y="1981200"/>
            <a:ext cx="3810000" cy="15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4382294" y="3619500"/>
            <a:ext cx="2209006" cy="79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2057400" y="4572000"/>
            <a:ext cx="2514600" cy="15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1675606" y="3276600"/>
            <a:ext cx="1524794" cy="79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276600" y="2743200"/>
            <a:ext cx="1295400" cy="15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3886597" y="3657203"/>
            <a:ext cx="762000" cy="79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6200000" flipV="1">
            <a:off x="3315097" y="3695303"/>
            <a:ext cx="838200" cy="79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66800" y="53340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Spiral Output:</a:t>
            </a:r>
          </a:p>
          <a:p>
            <a:r>
              <a:rPr lang="en-US" b="1" dirty="0" smtClean="0"/>
              <a:t>1 , 2 , 3, 4, 8, 12, 16, 20, 19, 18, 17, 13, 9, 5, 6, 7, 11, 15, 14, 10</a:t>
            </a:r>
            <a:endParaRPr lang="en-US" b="1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457200"/>
          <a:ext cx="5397500" cy="3937000"/>
        </p:xfrm>
        <a:graphic>
          <a:graphicData uri="http://schemas.openxmlformats.org/drawingml/2006/table">
            <a:tbl>
              <a:tblPr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079500"/>
                <a:gridCol w="1079500"/>
                <a:gridCol w="1079500"/>
                <a:gridCol w="1079500"/>
                <a:gridCol w="1079500"/>
              </a:tblGrid>
              <a:tr h="787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2200" y="5257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Fig: Possible paths in the maze</a:t>
            </a:r>
          </a:p>
          <a:p>
            <a:r>
              <a:rPr lang="en-US" b="1" dirty="0" smtClean="0"/>
              <a:t>Allowed Moves:  Down and Right</a:t>
            </a:r>
            <a:endParaRPr lang="en-US" b="1" dirty="0"/>
          </a:p>
        </p:txBody>
      </p:sp>
      <p:sp>
        <p:nvSpPr>
          <p:cNvPr id="6" name="Right Arrow 5"/>
          <p:cNvSpPr/>
          <p:nvPr/>
        </p:nvSpPr>
        <p:spPr>
          <a:xfrm>
            <a:off x="381000" y="68580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7467600" y="464820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752600" y="3124200"/>
          <a:ext cx="495299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571"/>
                <a:gridCol w="707571"/>
                <a:gridCol w="707571"/>
                <a:gridCol w="707571"/>
                <a:gridCol w="707571"/>
                <a:gridCol w="707571"/>
                <a:gridCol w="707571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1828800" y="4800600"/>
            <a:ext cx="1905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4724400" y="4800600"/>
            <a:ext cx="1905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81200" y="4876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Total Sum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53000" y="4876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Right Sum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676400" y="2209800"/>
          <a:ext cx="52251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" y="228600"/>
          <a:ext cx="8763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</a:tblGrid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S1:</a:t>
                      </a:r>
                      <a:r>
                        <a:rPr lang="en-US" b="1" baseline="0" dirty="0" smtClean="0"/>
                        <a:t>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S2: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76400" y="1828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Coin Denominations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533400" y="838200"/>
            <a:ext cx="6096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2" name="Right Arrow 51"/>
          <p:cNvSpPr/>
          <p:nvPr/>
        </p:nvSpPr>
        <p:spPr>
          <a:xfrm>
            <a:off x="1219200" y="914400"/>
            <a:ext cx="3810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1600200" y="838200"/>
            <a:ext cx="1066800" cy="533400"/>
            <a:chOff x="152400" y="1219200"/>
            <a:chExt cx="1066800" cy="533400"/>
          </a:xfrm>
        </p:grpSpPr>
        <p:sp>
          <p:nvSpPr>
            <p:cNvPr id="54" name="Rounded Rectangle 53"/>
            <p:cNvSpPr/>
            <p:nvPr/>
          </p:nvSpPr>
          <p:spPr>
            <a:xfrm>
              <a:off x="152400" y="1219200"/>
              <a:ext cx="6096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838200" y="1295400"/>
              <a:ext cx="381000" cy="3048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667000" y="838200"/>
            <a:ext cx="1066800" cy="533400"/>
            <a:chOff x="152400" y="1219200"/>
            <a:chExt cx="1066800" cy="533400"/>
          </a:xfrm>
        </p:grpSpPr>
        <p:sp>
          <p:nvSpPr>
            <p:cNvPr id="57" name="Rounded Rectangle 56"/>
            <p:cNvSpPr/>
            <p:nvPr/>
          </p:nvSpPr>
          <p:spPr>
            <a:xfrm>
              <a:off x="152400" y="1219200"/>
              <a:ext cx="6096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58" name="Right Arrow 57"/>
            <p:cNvSpPr/>
            <p:nvPr/>
          </p:nvSpPr>
          <p:spPr>
            <a:xfrm>
              <a:off x="838200" y="1295400"/>
              <a:ext cx="381000" cy="3048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733800" y="838200"/>
            <a:ext cx="1066800" cy="533400"/>
            <a:chOff x="152400" y="1219200"/>
            <a:chExt cx="1066800" cy="533400"/>
          </a:xfrm>
        </p:grpSpPr>
        <p:sp>
          <p:nvSpPr>
            <p:cNvPr id="61" name="Rounded Rectangle 60"/>
            <p:cNvSpPr/>
            <p:nvPr/>
          </p:nvSpPr>
          <p:spPr>
            <a:xfrm>
              <a:off x="152400" y="1219200"/>
              <a:ext cx="6096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62" name="Right Arrow 61"/>
            <p:cNvSpPr/>
            <p:nvPr/>
          </p:nvSpPr>
          <p:spPr>
            <a:xfrm>
              <a:off x="838200" y="1295400"/>
              <a:ext cx="381000" cy="3048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800600" y="838200"/>
            <a:ext cx="1066800" cy="533400"/>
            <a:chOff x="152400" y="1219200"/>
            <a:chExt cx="1066800" cy="533400"/>
          </a:xfrm>
        </p:grpSpPr>
        <p:sp>
          <p:nvSpPr>
            <p:cNvPr id="64" name="Rounded Rectangle 63"/>
            <p:cNvSpPr/>
            <p:nvPr/>
          </p:nvSpPr>
          <p:spPr>
            <a:xfrm>
              <a:off x="152400" y="1219200"/>
              <a:ext cx="6096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65" name="Right Arrow 64"/>
            <p:cNvSpPr/>
            <p:nvPr/>
          </p:nvSpPr>
          <p:spPr>
            <a:xfrm>
              <a:off x="838200" y="1295400"/>
              <a:ext cx="381000" cy="3048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ounded Rectangle 65"/>
          <p:cNvSpPr/>
          <p:nvPr/>
        </p:nvSpPr>
        <p:spPr>
          <a:xfrm>
            <a:off x="7086600" y="838200"/>
            <a:ext cx="914400" cy="609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NULL</a:t>
            </a:r>
            <a:endParaRPr lang="en-US" b="1" dirty="0"/>
          </a:p>
        </p:txBody>
      </p:sp>
      <p:grpSp>
        <p:nvGrpSpPr>
          <p:cNvPr id="70" name="Group 69"/>
          <p:cNvGrpSpPr/>
          <p:nvPr/>
        </p:nvGrpSpPr>
        <p:grpSpPr>
          <a:xfrm>
            <a:off x="5943600" y="838200"/>
            <a:ext cx="1066800" cy="533400"/>
            <a:chOff x="152400" y="1219200"/>
            <a:chExt cx="1066800" cy="533400"/>
          </a:xfrm>
        </p:grpSpPr>
        <p:sp>
          <p:nvSpPr>
            <p:cNvPr id="71" name="Rounded Rectangle 70"/>
            <p:cNvSpPr/>
            <p:nvPr/>
          </p:nvSpPr>
          <p:spPr>
            <a:xfrm>
              <a:off x="152400" y="1219200"/>
              <a:ext cx="6096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6</a:t>
              </a:r>
              <a:endParaRPr lang="en-US" b="1" dirty="0"/>
            </a:p>
          </p:txBody>
        </p:sp>
        <p:sp>
          <p:nvSpPr>
            <p:cNvPr id="72" name="Right Arrow 71"/>
            <p:cNvSpPr/>
            <p:nvPr/>
          </p:nvSpPr>
          <p:spPr>
            <a:xfrm>
              <a:off x="838200" y="1295400"/>
              <a:ext cx="381000" cy="3048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676400" y="2286000"/>
            <a:ext cx="1524000" cy="533400"/>
            <a:chOff x="533400" y="2438400"/>
            <a:chExt cx="1524000" cy="533400"/>
          </a:xfrm>
        </p:grpSpPr>
        <p:sp>
          <p:nvSpPr>
            <p:cNvPr id="74" name="Rounded Rectangle 73"/>
            <p:cNvSpPr/>
            <p:nvPr/>
          </p:nvSpPr>
          <p:spPr>
            <a:xfrm>
              <a:off x="533400" y="2438400"/>
              <a:ext cx="6096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75" name="Right Arrow 74"/>
            <p:cNvSpPr/>
            <p:nvPr/>
          </p:nvSpPr>
          <p:spPr>
            <a:xfrm>
              <a:off x="1219200" y="2514600"/>
              <a:ext cx="838200" cy="3048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1" name="Rounded Rectangle 100"/>
          <p:cNvSpPr/>
          <p:nvPr/>
        </p:nvSpPr>
        <p:spPr>
          <a:xfrm>
            <a:off x="533400" y="2971800"/>
            <a:ext cx="914400" cy="609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NULL</a:t>
            </a:r>
            <a:endParaRPr lang="en-US" b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3276600" y="2286000"/>
            <a:ext cx="1524000" cy="533400"/>
            <a:chOff x="533400" y="2438400"/>
            <a:chExt cx="1524000" cy="533400"/>
          </a:xfrm>
        </p:grpSpPr>
        <p:sp>
          <p:nvSpPr>
            <p:cNvPr id="110" name="Rounded Rectangle 109"/>
            <p:cNvSpPr/>
            <p:nvPr/>
          </p:nvSpPr>
          <p:spPr>
            <a:xfrm>
              <a:off x="533400" y="2438400"/>
              <a:ext cx="6096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1219200" y="2514600"/>
              <a:ext cx="838200" cy="3048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3" name="Rounded Rectangle 112"/>
          <p:cNvSpPr/>
          <p:nvPr/>
        </p:nvSpPr>
        <p:spPr>
          <a:xfrm>
            <a:off x="4953000" y="2286000"/>
            <a:ext cx="6096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1524000" y="3048000"/>
            <a:ext cx="1524000" cy="533400"/>
            <a:chOff x="4495800" y="4876800"/>
            <a:chExt cx="1524000" cy="533400"/>
          </a:xfrm>
        </p:grpSpPr>
        <p:sp>
          <p:nvSpPr>
            <p:cNvPr id="116" name="Rounded Rectangle 115"/>
            <p:cNvSpPr/>
            <p:nvPr/>
          </p:nvSpPr>
          <p:spPr>
            <a:xfrm>
              <a:off x="5410200" y="4876800"/>
              <a:ext cx="6096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6</a:t>
              </a:r>
              <a:endParaRPr lang="en-US" b="1" dirty="0"/>
            </a:p>
          </p:txBody>
        </p:sp>
        <p:sp>
          <p:nvSpPr>
            <p:cNvPr id="117" name="Right Arrow 116"/>
            <p:cNvSpPr/>
            <p:nvPr/>
          </p:nvSpPr>
          <p:spPr>
            <a:xfrm rot="10800000">
              <a:off x="4495800" y="4953000"/>
              <a:ext cx="838200" cy="3048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124200" y="3048000"/>
            <a:ext cx="1524000" cy="533400"/>
            <a:chOff x="4495800" y="4876800"/>
            <a:chExt cx="1524000" cy="533400"/>
          </a:xfrm>
        </p:grpSpPr>
        <p:sp>
          <p:nvSpPr>
            <p:cNvPr id="120" name="Rounded Rectangle 119"/>
            <p:cNvSpPr/>
            <p:nvPr/>
          </p:nvSpPr>
          <p:spPr>
            <a:xfrm>
              <a:off x="5410200" y="4876800"/>
              <a:ext cx="6096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121" name="Right Arrow 120"/>
            <p:cNvSpPr/>
            <p:nvPr/>
          </p:nvSpPr>
          <p:spPr>
            <a:xfrm rot="10800000">
              <a:off x="4495800" y="4953000"/>
              <a:ext cx="838200" cy="3048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4800600" y="3048000"/>
            <a:ext cx="1524000" cy="533400"/>
            <a:chOff x="4495800" y="4876800"/>
            <a:chExt cx="1524000" cy="533400"/>
          </a:xfrm>
        </p:grpSpPr>
        <p:sp>
          <p:nvSpPr>
            <p:cNvPr id="123" name="Rounded Rectangle 122"/>
            <p:cNvSpPr/>
            <p:nvPr/>
          </p:nvSpPr>
          <p:spPr>
            <a:xfrm>
              <a:off x="5410200" y="4876800"/>
              <a:ext cx="6096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124" name="Right Arrow 123"/>
            <p:cNvSpPr/>
            <p:nvPr/>
          </p:nvSpPr>
          <p:spPr>
            <a:xfrm rot="10800000">
              <a:off x="4495800" y="4953000"/>
              <a:ext cx="838200" cy="3048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8" name="U-Turn Arrow 127"/>
          <p:cNvSpPr/>
          <p:nvPr/>
        </p:nvSpPr>
        <p:spPr>
          <a:xfrm rot="5400000">
            <a:off x="6438900" y="1790700"/>
            <a:ext cx="1066800" cy="2362200"/>
          </a:xfrm>
          <a:prstGeom prst="uturnArrow">
            <a:avLst>
              <a:gd name="adj1" fmla="val 25000"/>
              <a:gd name="adj2" fmla="val 22521"/>
              <a:gd name="adj3" fmla="val 25000"/>
              <a:gd name="adj4" fmla="val 43750"/>
              <a:gd name="adj5" fmla="val 75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609600" y="4572000"/>
            <a:ext cx="1066800" cy="533400"/>
            <a:chOff x="152400" y="1219200"/>
            <a:chExt cx="1066800" cy="533400"/>
          </a:xfrm>
        </p:grpSpPr>
        <p:sp>
          <p:nvSpPr>
            <p:cNvPr id="130" name="Rounded Rectangle 129"/>
            <p:cNvSpPr/>
            <p:nvPr/>
          </p:nvSpPr>
          <p:spPr>
            <a:xfrm>
              <a:off x="152400" y="1219200"/>
              <a:ext cx="6096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131" name="Right Arrow 130"/>
            <p:cNvSpPr/>
            <p:nvPr/>
          </p:nvSpPr>
          <p:spPr>
            <a:xfrm>
              <a:off x="838200" y="1295400"/>
              <a:ext cx="381000" cy="3048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676400" y="4572000"/>
            <a:ext cx="1066800" cy="533400"/>
            <a:chOff x="152400" y="1219200"/>
            <a:chExt cx="10668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152400" y="1219200"/>
              <a:ext cx="6096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6</a:t>
              </a:r>
              <a:endParaRPr lang="en-US" b="1" dirty="0"/>
            </a:p>
          </p:txBody>
        </p:sp>
        <p:sp>
          <p:nvSpPr>
            <p:cNvPr id="134" name="Right Arrow 133"/>
            <p:cNvSpPr/>
            <p:nvPr/>
          </p:nvSpPr>
          <p:spPr>
            <a:xfrm>
              <a:off x="838200" y="1295400"/>
              <a:ext cx="381000" cy="3048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743200" y="4572000"/>
            <a:ext cx="1066800" cy="533400"/>
            <a:chOff x="152400" y="1219200"/>
            <a:chExt cx="1066800" cy="533400"/>
          </a:xfrm>
        </p:grpSpPr>
        <p:sp>
          <p:nvSpPr>
            <p:cNvPr id="136" name="Rounded Rectangle 135"/>
            <p:cNvSpPr/>
            <p:nvPr/>
          </p:nvSpPr>
          <p:spPr>
            <a:xfrm>
              <a:off x="152400" y="1219200"/>
              <a:ext cx="6096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137" name="Right Arrow 136"/>
            <p:cNvSpPr/>
            <p:nvPr/>
          </p:nvSpPr>
          <p:spPr>
            <a:xfrm>
              <a:off x="838200" y="1295400"/>
              <a:ext cx="381000" cy="3048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3810000" y="4572000"/>
            <a:ext cx="1066800" cy="533400"/>
            <a:chOff x="152400" y="1219200"/>
            <a:chExt cx="10668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152400" y="1219200"/>
              <a:ext cx="6096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140" name="Right Arrow 139"/>
            <p:cNvSpPr/>
            <p:nvPr/>
          </p:nvSpPr>
          <p:spPr>
            <a:xfrm>
              <a:off x="838200" y="1295400"/>
              <a:ext cx="381000" cy="3048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876800" y="4572000"/>
            <a:ext cx="1066800" cy="533400"/>
            <a:chOff x="152400" y="1219200"/>
            <a:chExt cx="1066800" cy="533400"/>
          </a:xfrm>
        </p:grpSpPr>
        <p:sp>
          <p:nvSpPr>
            <p:cNvPr id="142" name="Rounded Rectangle 141"/>
            <p:cNvSpPr/>
            <p:nvPr/>
          </p:nvSpPr>
          <p:spPr>
            <a:xfrm>
              <a:off x="152400" y="1219200"/>
              <a:ext cx="6096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143" name="Right Arrow 142"/>
            <p:cNvSpPr/>
            <p:nvPr/>
          </p:nvSpPr>
          <p:spPr>
            <a:xfrm>
              <a:off x="838200" y="1295400"/>
              <a:ext cx="381000" cy="3048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4" name="Rounded Rectangle 143"/>
          <p:cNvSpPr/>
          <p:nvPr/>
        </p:nvSpPr>
        <p:spPr>
          <a:xfrm>
            <a:off x="7162800" y="4572000"/>
            <a:ext cx="914400" cy="609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NULL</a:t>
            </a:r>
            <a:endParaRPr lang="en-US" b="1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6019800" y="4572000"/>
            <a:ext cx="1066800" cy="533400"/>
            <a:chOff x="152400" y="1219200"/>
            <a:chExt cx="1066800" cy="533400"/>
          </a:xfrm>
        </p:grpSpPr>
        <p:sp>
          <p:nvSpPr>
            <p:cNvPr id="146" name="Rounded Rectangle 145"/>
            <p:cNvSpPr/>
            <p:nvPr/>
          </p:nvSpPr>
          <p:spPr>
            <a:xfrm>
              <a:off x="152400" y="1219200"/>
              <a:ext cx="6096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147" name="Right Arrow 146"/>
            <p:cNvSpPr/>
            <p:nvPr/>
          </p:nvSpPr>
          <p:spPr>
            <a:xfrm>
              <a:off x="838200" y="1295400"/>
              <a:ext cx="381000" cy="3048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2971800" y="1524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Fig1: Given Linked List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3048000" y="3733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Fig2: Linked List Folded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3124200" y="548640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Fig3: Linked List Folded &amp; merged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52400"/>
          <a:ext cx="533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81200" y="152400"/>
          <a:ext cx="533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397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733800" y="152400"/>
          <a:ext cx="533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397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800600" y="152400"/>
          <a:ext cx="533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397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53200" y="152400"/>
          <a:ext cx="533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397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620000" y="152400"/>
          <a:ext cx="533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3400" y="914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s1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276600" y="914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s1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0" y="914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s1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514600" y="914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s2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334000" y="914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s2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229600" y="914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s2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95400" y="22098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Step1</a:t>
            </a:r>
          </a:p>
          <a:p>
            <a:endParaRPr lang="en-US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038600" y="2133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86600" y="2133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Step3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066800" y="3200400"/>
          <a:ext cx="533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397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133600" y="3200400"/>
          <a:ext cx="533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397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886200" y="3200400"/>
          <a:ext cx="533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397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4953000" y="3200400"/>
          <a:ext cx="533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397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85800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s1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429000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s1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667000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s2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486400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s2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447800" y="5257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91000" y="5181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52400"/>
          <a:ext cx="533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81200" y="152400"/>
          <a:ext cx="533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397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733800" y="152400"/>
          <a:ext cx="533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397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800600" y="152400"/>
          <a:ext cx="533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397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53200" y="152400"/>
          <a:ext cx="533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397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620000" y="152400"/>
          <a:ext cx="533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3400" y="914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s1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276600" y="914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s1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0" y="914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s1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514600" y="914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s2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334000" y="914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s2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229600" y="914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s2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95400" y="2209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38600" y="2133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86600" y="2133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Step3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066800" y="3200400"/>
          <a:ext cx="533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397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133600" y="3200400"/>
          <a:ext cx="533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397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886200" y="3200400"/>
          <a:ext cx="533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397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4953000" y="3200400"/>
          <a:ext cx="533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397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705600" y="3200400"/>
          <a:ext cx="533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397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772400" y="3200400"/>
          <a:ext cx="533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397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85800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s1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429000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s1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248400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s1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667000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s2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486400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s2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382000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s2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447800" y="5257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91000" y="5181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39000" y="5181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76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71800" y="1447800"/>
          <a:ext cx="76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47800" y="30480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Stack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95600" y="31242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</a:t>
            </a:r>
          </a:p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76400" y="51054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rot="5400000">
            <a:off x="2248694" y="4837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5449094" y="4837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33600" y="42672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Top1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34000" y="41910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52400"/>
          <a:ext cx="533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3400" y="914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286000" y="2286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Step1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2209800" y="1219200"/>
          <a:ext cx="228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2209800" y="304800"/>
          <a:ext cx="228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800600" y="381001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Q1</a:t>
            </a:r>
          </a:p>
          <a:p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800600" y="1219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Q2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1371600" y="990600"/>
          <a:ext cx="5715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724400" y="1219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2057400" y="40386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34000" y="990600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F</a:t>
            </a:r>
            <a:r>
              <a:rPr lang="en-US" b="1" dirty="0" err="1" smtClean="0">
                <a:solidFill>
                  <a:schemeClr val="tx1"/>
                </a:solidFill>
              </a:rPr>
              <a:t>Front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762000" y="3810000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57600" y="4648200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Circular Queue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38600" y="457200"/>
            <a:ext cx="6096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" name="Right Arrow 4"/>
          <p:cNvSpPr/>
          <p:nvPr/>
        </p:nvSpPr>
        <p:spPr>
          <a:xfrm rot="8195466">
            <a:off x="3021895" y="1044681"/>
            <a:ext cx="941655" cy="29884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438400" y="1524000"/>
            <a:ext cx="6096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5867400" y="1524000"/>
            <a:ext cx="6096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066800" y="2971800"/>
            <a:ext cx="6096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886200" y="2971800"/>
            <a:ext cx="6096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0" y="2971800"/>
            <a:ext cx="6096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514600" y="4343400"/>
            <a:ext cx="6096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162800" y="2895600"/>
            <a:ext cx="609600" cy="533400"/>
          </a:xfrm>
          <a:prstGeom prst="roundRect">
            <a:avLst>
              <a:gd name="adj" fmla="val 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5943600" y="4267200"/>
            <a:ext cx="6096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14" name="Right Arrow 13"/>
          <p:cNvSpPr/>
          <p:nvPr/>
        </p:nvSpPr>
        <p:spPr>
          <a:xfrm rot="8195466">
            <a:off x="1574094" y="2340082"/>
            <a:ext cx="941655" cy="29884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304106">
            <a:off x="4867764" y="1098342"/>
            <a:ext cx="941655" cy="29884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8195466">
            <a:off x="5079295" y="2340081"/>
            <a:ext cx="941655" cy="29884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8195466">
            <a:off x="6450895" y="3787882"/>
            <a:ext cx="941655" cy="29884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2304106">
            <a:off x="6391765" y="2317542"/>
            <a:ext cx="941655" cy="29884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2304106">
            <a:off x="1591164" y="3765342"/>
            <a:ext cx="941655" cy="29884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2894973">
            <a:off x="3002166" y="2434939"/>
            <a:ext cx="941655" cy="29884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10000" y="51816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Binary Tree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38600" y="457200"/>
            <a:ext cx="6096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" name="Right Arrow 4"/>
          <p:cNvSpPr/>
          <p:nvPr/>
        </p:nvSpPr>
        <p:spPr>
          <a:xfrm rot="8195466">
            <a:off x="3021895" y="1044681"/>
            <a:ext cx="941655" cy="29884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438400" y="1524000"/>
            <a:ext cx="6096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5867400" y="1524000"/>
            <a:ext cx="6096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066800" y="2971800"/>
            <a:ext cx="6096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276600" y="3048000"/>
            <a:ext cx="6096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029200" y="2971800"/>
            <a:ext cx="6096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514600" y="4343400"/>
            <a:ext cx="6096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162800" y="2895600"/>
            <a:ext cx="609600" cy="533400"/>
          </a:xfrm>
          <a:prstGeom prst="roundRect">
            <a:avLst>
              <a:gd name="adj" fmla="val 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5943600" y="4267200"/>
            <a:ext cx="6096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14" name="Right Arrow 13"/>
          <p:cNvSpPr/>
          <p:nvPr/>
        </p:nvSpPr>
        <p:spPr>
          <a:xfrm rot="8195466">
            <a:off x="1574094" y="2340082"/>
            <a:ext cx="941655" cy="29884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304106">
            <a:off x="4867764" y="1098342"/>
            <a:ext cx="941655" cy="29884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8195466">
            <a:off x="5079295" y="2340081"/>
            <a:ext cx="941655" cy="29884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8195466">
            <a:off x="6450895" y="3787882"/>
            <a:ext cx="941655" cy="29884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2304106">
            <a:off x="6391765" y="2317542"/>
            <a:ext cx="941655" cy="29884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2304106">
            <a:off x="1591164" y="3765342"/>
            <a:ext cx="941655" cy="29884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2894973">
            <a:off x="3002166" y="2434939"/>
            <a:ext cx="941655" cy="29884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971800" y="5181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Peer connected Binary Tree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3733800" y="1676400"/>
            <a:ext cx="1676400" cy="304800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1905000" y="3124200"/>
            <a:ext cx="1219200" cy="304800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5867400" y="3048000"/>
            <a:ext cx="1143000" cy="304800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3429000" y="4495800"/>
            <a:ext cx="2286000" cy="304800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3962400" y="3124200"/>
            <a:ext cx="914400" cy="304800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3887</TotalTime>
  <Words>381</Words>
  <Application>Microsoft Office PowerPoint</Application>
  <PresentationFormat>On-screen Show (4:3)</PresentationFormat>
  <Paragraphs>287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Prateek</dc:creator>
  <cp:lastModifiedBy>PRATEEK</cp:lastModifiedBy>
  <cp:revision>232</cp:revision>
  <dcterms:created xsi:type="dcterms:W3CDTF">2013-11-08T17:01:33Z</dcterms:created>
  <dcterms:modified xsi:type="dcterms:W3CDTF">2014-06-29T19:19:11Z</dcterms:modified>
</cp:coreProperties>
</file>