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12" y="-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E7241-2722-6548-86BB-6898B7055FDD}" type="datetimeFigureOut">
              <a:rPr lang="en-US" smtClean="0"/>
              <a:t>8/28/13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B495A-C64F-6A49-90AF-EFA1DC5B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3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B495A-C64F-6A49-90AF-EFA1DC5B1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23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Drag and drop design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B495A-C64F-6A49-90AF-EFA1DC5B1B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12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Customize text, Pick style to change the way elements look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B495A-C64F-6A49-90AF-EFA1DC5B1B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picker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B495A-C64F-6A49-90AF-EFA1DC5B1B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32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Login/</a:t>
            </a:r>
            <a:r>
              <a:rPr lang="en-US" baseline="0" dirty="0" smtClean="0"/>
              <a:t>signup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B495A-C64F-6A49-90AF-EFA1DC5B1B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94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r>
              <a:rPr lang="en-US" dirty="0" smtClean="0"/>
              <a:t> Editor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B495A-C64F-6A49-90AF-EFA1DC5B1B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18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Deployed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B495A-C64F-6A49-90AF-EFA1DC5B1B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B495A-C64F-6A49-90AF-EFA1DC5B1B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9C1B-1A8D-FB45-8D8D-5FF506A3ED19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2985-389A-B54D-97B2-F92274AA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3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9C1B-1A8D-FB45-8D8D-5FF506A3ED19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2985-389A-B54D-97B2-F92274AA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7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9C1B-1A8D-FB45-8D8D-5FF506A3ED19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2985-389A-B54D-97B2-F92274AA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0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9C1B-1A8D-FB45-8D8D-5FF506A3ED19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2985-389A-B54D-97B2-F92274AA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9C1B-1A8D-FB45-8D8D-5FF506A3ED19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2985-389A-B54D-97B2-F92274AA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1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9C1B-1A8D-FB45-8D8D-5FF506A3ED19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2985-389A-B54D-97B2-F92274AA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3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9C1B-1A8D-FB45-8D8D-5FF506A3ED19}" type="datetimeFigureOut">
              <a:rPr lang="en-US" smtClean="0"/>
              <a:t>8/28/13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2985-389A-B54D-97B2-F92274AA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4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9C1B-1A8D-FB45-8D8D-5FF506A3ED19}" type="datetimeFigureOut">
              <a:rPr lang="en-US" smtClean="0"/>
              <a:t>8/28/13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2985-389A-B54D-97B2-F92274AA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9C1B-1A8D-FB45-8D8D-5FF506A3ED19}" type="datetimeFigureOut">
              <a:rPr lang="en-US" smtClean="0"/>
              <a:t>8/28/13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2985-389A-B54D-97B2-F92274AA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0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9C1B-1A8D-FB45-8D8D-5FF506A3ED19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2985-389A-B54D-97B2-F92274AA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3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9C1B-1A8D-FB45-8D8D-5FF506A3ED19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2985-389A-B54D-97B2-F92274AA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9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29C1B-1A8D-FB45-8D8D-5FF506A3ED19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92985-389A-B54D-97B2-F92274AA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9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28 at 9.49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2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4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8-28 at 9.51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72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28 at 9.52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16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8-28 at 9.54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11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28 at 9.58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939"/>
            <a:ext cx="9144000" cy="66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56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8-28 at 10.10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065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7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3-08-28 at 10.12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8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6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8-28 at 10.13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065"/>
            <a:ext cx="9144000" cy="6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87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37</Words>
  <Application>Microsoft Macintosh PowerPoint</Application>
  <PresentationFormat>On-screen Show (4:3)</PresentationFormat>
  <Paragraphs>16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Huh Doop</dc:creator>
  <cp:lastModifiedBy>Huh Doop</cp:lastModifiedBy>
  <cp:revision>3</cp:revision>
  <dcterms:created xsi:type="dcterms:W3CDTF">2013-08-29T01:41:54Z</dcterms:created>
  <dcterms:modified xsi:type="dcterms:W3CDTF">2013-08-29T02:18:51Z</dcterms:modified>
</cp:coreProperties>
</file>