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56" r:id="rId3"/>
    <p:sldId id="257" r:id="rId4"/>
    <p:sldId id="264" r:id="rId5"/>
    <p:sldId id="265" r:id="rId6"/>
    <p:sldId id="258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2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517CE-5412-4340-B040-323E5AE7164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4E20E-D0A7-2940-B276-C9AEC85E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new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E20E-D0A7-2940-B276-C9AEC85EC4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1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Trying to 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E20E-D0A7-2940-B276-C9AEC85EC4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4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Editing worked!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E20E-D0A7-2940-B276-C9AEC85EC4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E20E-D0A7-2940-B276-C9AEC85EC4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9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Drag</a:t>
            </a:r>
            <a:r>
              <a:rPr lang="en-US" baseline="0" dirty="0" smtClean="0"/>
              <a:t> some dynamic stuff onto the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E20E-D0A7-2940-B276-C9AEC85EC4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prof pic</a:t>
            </a:r>
            <a:r>
              <a:rPr lang="en-US" baseline="0" dirty="0" smtClean="0"/>
              <a:t> and description to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E20E-D0A7-2940-B276-C9AEC85EC4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9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</a:t>
            </a:r>
            <a:r>
              <a:rPr lang="en-US" baseline="0" dirty="0" smtClean="0"/>
              <a:t>l designed, look you can use headers, oh and padding for offsets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E20E-D0A7-2940-B276-C9AEC85EC4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1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profile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E20E-D0A7-2940-B276-C9AEC85EC4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4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edit form. Delete some fields, change</a:t>
            </a:r>
            <a:r>
              <a:rPr lang="en-US" baseline="0" dirty="0" smtClean="0"/>
              <a:t> form redirect, change about me to paragraph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E20E-D0A7-2940-B276-C9AEC85EC4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7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Redirect</a:t>
            </a:r>
            <a:r>
              <a:rPr lang="en-US" baseline="0" dirty="0" smtClean="0"/>
              <a:t> signup form to edit form, also redirect login form to show user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E20E-D0A7-2940-B276-C9AEC85EC4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6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E20E-D0A7-2940-B276-C9AEC85EC4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7529-373B-8F47-AFE8-95F522B9243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3ED9-8622-3B4F-97D0-9130C5A7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7529-373B-8F47-AFE8-95F522B9243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3ED9-8622-3B4F-97D0-9130C5A7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7529-373B-8F47-AFE8-95F522B9243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3ED9-8622-3B4F-97D0-9130C5A7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7529-373B-8F47-AFE8-95F522B9243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3ED9-8622-3B4F-97D0-9130C5A7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7529-373B-8F47-AFE8-95F522B9243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3ED9-8622-3B4F-97D0-9130C5A7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7529-373B-8F47-AFE8-95F522B9243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3ED9-8622-3B4F-97D0-9130C5A7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5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7529-373B-8F47-AFE8-95F522B9243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3ED9-8622-3B4F-97D0-9130C5A7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7529-373B-8F47-AFE8-95F522B9243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3ED9-8622-3B4F-97D0-9130C5A7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7529-373B-8F47-AFE8-95F522B9243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3ED9-8622-3B4F-97D0-9130C5A7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4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7529-373B-8F47-AFE8-95F522B9243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3ED9-8622-3B4F-97D0-9130C5A7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8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7529-373B-8F47-AFE8-95F522B9243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3ED9-8622-3B4F-97D0-9130C5A7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7529-373B-8F47-AFE8-95F522B92437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3ED9-8622-3B4F-97D0-9130C5A7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10.25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10.58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0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10.59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10.59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2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10.23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5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8-28 at 10.28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9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10.29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8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10.38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64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2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10.40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065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8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8-28 at 10.4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065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4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10.4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5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8-28 at 10.5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8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89</Words>
  <Application>Microsoft Macintosh PowerPoint</Application>
  <PresentationFormat>On-screen Show (4:3)</PresentationFormat>
  <Paragraphs>22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Huh Doop</dc:creator>
  <cp:lastModifiedBy>Huh Doop</cp:lastModifiedBy>
  <cp:revision>4</cp:revision>
  <dcterms:created xsi:type="dcterms:W3CDTF">2013-08-29T02:19:39Z</dcterms:created>
  <dcterms:modified xsi:type="dcterms:W3CDTF">2013-08-29T03:00:29Z</dcterms:modified>
</cp:coreProperties>
</file>