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C3787-7A14-4F46-BBE9-E09DBB3C2858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B073-296C-534D-BC58-8119FD85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page and drag</a:t>
            </a:r>
            <a:r>
              <a:rPr lang="en-US" baseline="0" dirty="0" smtClean="0"/>
              <a:t> user list onto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text that doesn’t matter,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what</a:t>
            </a:r>
            <a:r>
              <a:rPr lang="en-US" baseline="0" dirty="0" smtClean="0"/>
              <a:t> a sample user on the generated site looks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it a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</a:t>
            </a:r>
            <a:r>
              <a:rPr lang="pl-PL" baseline="0" dirty="0" err="1" smtClean="0"/>
              <a:t>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click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go to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user profile page for that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B073-296C-534D-BC58-8119FD852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08F5-6C81-CA48-9A91-AAB8926C76F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DC79-FD48-9246-A96A-B62239A7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4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1.0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9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1.16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1.1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1.2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1.2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82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Macintosh PowerPoint</Application>
  <PresentationFormat>On-screen Show (4:3)</PresentationFormat>
  <Paragraphs>12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Huh Doop</dc:creator>
  <cp:lastModifiedBy>Huh Doop</cp:lastModifiedBy>
  <cp:revision>2</cp:revision>
  <dcterms:created xsi:type="dcterms:W3CDTF">2013-08-29T03:05:31Z</dcterms:created>
  <dcterms:modified xsi:type="dcterms:W3CDTF">2013-08-29T03:22:18Z</dcterms:modified>
</cp:coreProperties>
</file>