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4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12" y="-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36E0E-5512-8041-918A-A258B58869AA}" type="datetimeFigureOut">
              <a:rPr lang="en-US" smtClean="0"/>
              <a:t>8/29/13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35F51-8F77-4648-98E1-BD675342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user profile</a:t>
            </a:r>
          </a:p>
          <a:p>
            <a:r>
              <a:rPr lang="en-US" dirty="0" smtClean="0"/>
              <a:t>Change</a:t>
            </a:r>
            <a:r>
              <a:rPr lang="en-US" baseline="0" dirty="0" smtClean="0"/>
              <a:t> to paragraph text</a:t>
            </a:r>
          </a:p>
          <a:p>
            <a:r>
              <a:rPr lang="en-US" baseline="0" dirty="0" smtClean="0"/>
              <a:t>Add to </a:t>
            </a:r>
            <a:r>
              <a:rPr lang="en-US" baseline="0" dirty="0" err="1" smtClean="0"/>
              <a:t>page.user.posts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35F51-8F77-4648-98E1-BD6753421B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F2F-2E92-1441-9F5F-2FA50A5F3535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5BF8-9F5B-944E-8511-4E1D6905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F2F-2E92-1441-9F5F-2FA50A5F3535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5BF8-9F5B-944E-8511-4E1D6905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F2F-2E92-1441-9F5F-2FA50A5F3535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5BF8-9F5B-944E-8511-4E1D6905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F2F-2E92-1441-9F5F-2FA50A5F3535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5BF8-9F5B-944E-8511-4E1D6905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2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F2F-2E92-1441-9F5F-2FA50A5F3535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5BF8-9F5B-944E-8511-4E1D6905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4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F2F-2E92-1441-9F5F-2FA50A5F3535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5BF8-9F5B-944E-8511-4E1D6905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8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F2F-2E92-1441-9F5F-2FA50A5F3535}" type="datetimeFigureOut">
              <a:rPr lang="en-US" smtClean="0"/>
              <a:t>8/29/13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5BF8-9F5B-944E-8511-4E1D6905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F2F-2E92-1441-9F5F-2FA50A5F3535}" type="datetimeFigureOut">
              <a:rPr lang="en-US" smtClean="0"/>
              <a:t>8/29/13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5BF8-9F5B-944E-8511-4E1D6905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F2F-2E92-1441-9F5F-2FA50A5F3535}" type="datetimeFigureOut">
              <a:rPr lang="en-US" smtClean="0"/>
              <a:t>8/29/13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5BF8-9F5B-944E-8511-4E1D6905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6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F2F-2E92-1441-9F5F-2FA50A5F3535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5BF8-9F5B-944E-8511-4E1D6905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6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F2F-2E92-1441-9F5F-2FA50A5F3535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5BF8-9F5B-944E-8511-4E1D6905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3F2F-2E92-1441-9F5F-2FA50A5F3535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5BF8-9F5B-944E-8511-4E1D6905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9 at 1.08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4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29 at 1.26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" y="62476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5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9 at 1.47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9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9 at 1.47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9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9 at 1.52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7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9 at 1.52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69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76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9 at 1.54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6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9 at 1.59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1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29 at 2.00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0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29 at 2.00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8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8-29 at 2.00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9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9 at 1.20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9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29 at 2.00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9 at 1.21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6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29 at 1.21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065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9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29 at 1.22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72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5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29 at 1.23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065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6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8-29 at 1.37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1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29 at 1.26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2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29 at 1.26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065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7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</Words>
  <Application>Microsoft Macintosh PowerPoint</Application>
  <PresentationFormat>On-screen Show (4:3)</PresentationFormat>
  <Paragraphs>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Huh Doop</dc:creator>
  <cp:lastModifiedBy>Huh Doop</cp:lastModifiedBy>
  <cp:revision>4</cp:revision>
  <dcterms:created xsi:type="dcterms:W3CDTF">2013-08-29T04:25:42Z</dcterms:created>
  <dcterms:modified xsi:type="dcterms:W3CDTF">2013-08-29T07:32:29Z</dcterms:modified>
</cp:coreProperties>
</file>