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c11ede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c11ede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c11ede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c11ede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ea04ca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ea04ca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ea04ca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ea04ca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ea04ca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ea04ca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ea04ca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ea04ca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ea04ca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ea04ca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ea04ca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ea04ca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c11ede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c11ede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c11ede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c11ede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Линейные модели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Линейная алгебра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14427" t="0"/>
          <a:stretch/>
        </p:blipFill>
        <p:spPr>
          <a:xfrm>
            <a:off x="3448050" y="1093850"/>
            <a:ext cx="4914901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21556" t="0"/>
          <a:stretch/>
        </p:blipFill>
        <p:spPr>
          <a:xfrm>
            <a:off x="200025" y="1219200"/>
            <a:ext cx="3781424" cy="1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теперь записать ошибку?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217675"/>
            <a:ext cx="40481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Повторение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75" y="233888"/>
            <a:ext cx="5984900" cy="46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577950" y="731250"/>
            <a:ext cx="6056100" cy="9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441600" y="1660950"/>
            <a:ext cx="2937300" cy="25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378900" y="1660950"/>
            <a:ext cx="3255000" cy="309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9725"/>
            <a:ext cx="3913474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125" y="651350"/>
            <a:ext cx="4037925" cy="4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00" y="937413"/>
            <a:ext cx="4589975" cy="34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5050"/>
            <a:ext cx="4182225" cy="29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50" y="453050"/>
            <a:ext cx="6856049" cy="451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688" y="1209050"/>
            <a:ext cx="5164625" cy="3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400" y="1187463"/>
            <a:ext cx="5185200" cy="346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925" y="2986925"/>
            <a:ext cx="1162400" cy="8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4200" y="1264175"/>
            <a:ext cx="736950" cy="120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6675" y="1688973"/>
            <a:ext cx="736950" cy="94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8175" y="3546576"/>
            <a:ext cx="736951" cy="4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объяснить это компьютеру?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7894324" cy="388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flipH="1">
            <a:off x="3928975" y="2751475"/>
            <a:ext cx="8427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3953675" y="1995425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3942813" y="3982150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ошибки. Градиентный спуск.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25" y="1093850"/>
            <a:ext cx="4504563" cy="37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6209375" y="1574025"/>
            <a:ext cx="123900" cy="458700"/>
          </a:xfrm>
          <a:prstGeom prst="straightConnector1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6333275" y="1970775"/>
            <a:ext cx="24900" cy="347100"/>
          </a:xfrm>
          <a:prstGeom prst="straightConnector1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6358175" y="2317875"/>
            <a:ext cx="74400" cy="198000"/>
          </a:xfrm>
          <a:prstGeom prst="straightConnector1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6418700" y="2477425"/>
            <a:ext cx="41700" cy="159300"/>
          </a:xfrm>
          <a:prstGeom prst="straightConnector1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6460400" y="2620525"/>
            <a:ext cx="34200" cy="1185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6494600" y="2710950"/>
            <a:ext cx="27600" cy="993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6522200" y="2773500"/>
            <a:ext cx="12600" cy="741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" y="1535875"/>
            <a:ext cx="3857625" cy="2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объекты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 представить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Реальные объекты имеют много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описать?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850" y="1237463"/>
            <a:ext cx="3322625" cy="33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