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4" r:id="rId3"/>
    <p:sldId id="265" r:id="rId4"/>
    <p:sldId id="262" r:id="rId5"/>
    <p:sldId id="260" r:id="rId6"/>
    <p:sldId id="261" r:id="rId7"/>
    <p:sldId id="259" r:id="rId8"/>
    <p:sldId id="258" r:id="rId9"/>
    <p:sldId id="266" r:id="rId10"/>
    <p:sldId id="268" r:id="rId11"/>
    <p:sldId id="269" r:id="rId12"/>
    <p:sldId id="263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16F15E-0D5D-4876-B4AE-717E30D9FDDF}" v="1031" dt="2023-01-08T20:06:50.965"/>
    <p1510:client id="{956BFF0F-6457-49AC-8E41-949CDE5052E3}" v="357" dt="2023-01-08T19:44:13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464BAE-20C8-4DA0-862C-83E6C9EE530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63B1BCD-4DB7-4573-94AF-B848B53F969C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b="1" baseline="0"/>
            <a:t>Login and Registration</a:t>
          </a:r>
          <a:endParaRPr lang="en-US" sz="2400"/>
        </a:p>
      </dgm:t>
    </dgm:pt>
    <dgm:pt modelId="{03489BC8-41B1-4C7E-A4DA-8D08D9DE81EE}" type="parTrans" cxnId="{C341D95B-7507-408E-88DA-78111B7180CE}">
      <dgm:prSet/>
      <dgm:spPr/>
      <dgm:t>
        <a:bodyPr/>
        <a:lstStyle/>
        <a:p>
          <a:endParaRPr lang="en-US" sz="2800"/>
        </a:p>
      </dgm:t>
    </dgm:pt>
    <dgm:pt modelId="{86A4DD86-74B8-4EAD-80FE-1020C281C52A}" type="sibTrans" cxnId="{C341D95B-7507-408E-88DA-78111B7180CE}">
      <dgm:prSet/>
      <dgm:spPr/>
      <dgm:t>
        <a:bodyPr/>
        <a:lstStyle/>
        <a:p>
          <a:endParaRPr lang="en-US" sz="2800"/>
        </a:p>
      </dgm:t>
    </dgm:pt>
    <dgm:pt modelId="{412E0D93-0CBF-4AAD-A628-DBCCCA72C60A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b="1" baseline="0" dirty="0"/>
            <a:t>Appointments:</a:t>
          </a:r>
          <a:endParaRPr lang="en-US" sz="2400" dirty="0"/>
        </a:p>
      </dgm:t>
    </dgm:pt>
    <dgm:pt modelId="{36B95505-9330-4858-81BE-C88E335B3525}" type="parTrans" cxnId="{A631D97A-0964-4716-9642-52F4FB8629F9}">
      <dgm:prSet/>
      <dgm:spPr/>
      <dgm:t>
        <a:bodyPr/>
        <a:lstStyle/>
        <a:p>
          <a:endParaRPr lang="en-US" sz="2800"/>
        </a:p>
      </dgm:t>
    </dgm:pt>
    <dgm:pt modelId="{F77C57A9-9133-4B20-82F1-C858984787C9}" type="sibTrans" cxnId="{A631D97A-0964-4716-9642-52F4FB8629F9}">
      <dgm:prSet/>
      <dgm:spPr/>
      <dgm:t>
        <a:bodyPr/>
        <a:lstStyle/>
        <a:p>
          <a:endParaRPr lang="en-US" sz="2800"/>
        </a:p>
      </dgm:t>
    </dgm:pt>
    <dgm:pt modelId="{955CE4EA-7AC2-4983-8BFB-02CD8C1568D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baseline="0" dirty="0"/>
            <a:t>Manager: Adding new, editing, deleting for every client</a:t>
          </a:r>
          <a:endParaRPr lang="en-US" sz="1800" dirty="0"/>
        </a:p>
      </dgm:t>
    </dgm:pt>
    <dgm:pt modelId="{10BD5874-0EDA-4C35-8F15-EE306E50076D}" type="parTrans" cxnId="{D4A84490-2716-4575-9DAA-B99D75565098}">
      <dgm:prSet/>
      <dgm:spPr/>
      <dgm:t>
        <a:bodyPr/>
        <a:lstStyle/>
        <a:p>
          <a:endParaRPr lang="en-US" sz="2800"/>
        </a:p>
      </dgm:t>
    </dgm:pt>
    <dgm:pt modelId="{A7CDBFFA-0E15-46CD-8CED-20A0FAFFC2CE}" type="sibTrans" cxnId="{D4A84490-2716-4575-9DAA-B99D75565098}">
      <dgm:prSet/>
      <dgm:spPr/>
      <dgm:t>
        <a:bodyPr/>
        <a:lstStyle/>
        <a:p>
          <a:endParaRPr lang="en-US" sz="2800"/>
        </a:p>
      </dgm:t>
    </dgm:pt>
    <dgm:pt modelId="{B33F1B67-E461-4279-AB1D-CAA30C17F17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baseline="0" dirty="0"/>
            <a:t>Client: Adding new, editing, deleting for the current client only</a:t>
          </a:r>
          <a:endParaRPr lang="en-US" sz="1800" dirty="0"/>
        </a:p>
      </dgm:t>
    </dgm:pt>
    <dgm:pt modelId="{419A1D4F-B9B9-47D8-99DC-34F359712444}" type="parTrans" cxnId="{994E0266-DB4F-4588-B96E-838134276085}">
      <dgm:prSet/>
      <dgm:spPr/>
      <dgm:t>
        <a:bodyPr/>
        <a:lstStyle/>
        <a:p>
          <a:endParaRPr lang="en-US" sz="2800"/>
        </a:p>
      </dgm:t>
    </dgm:pt>
    <dgm:pt modelId="{69C7F423-9FDF-4A04-AA9E-4E4912540BE3}" type="sibTrans" cxnId="{994E0266-DB4F-4588-B96E-838134276085}">
      <dgm:prSet/>
      <dgm:spPr/>
      <dgm:t>
        <a:bodyPr/>
        <a:lstStyle/>
        <a:p>
          <a:endParaRPr lang="en-US" sz="2800"/>
        </a:p>
      </dgm:t>
    </dgm:pt>
    <dgm:pt modelId="{6E09D14F-1609-4156-A1AB-B739A77BA1A5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b="1" baseline="0"/>
            <a:t>Products:</a:t>
          </a:r>
          <a:endParaRPr lang="en-US" sz="2400"/>
        </a:p>
      </dgm:t>
    </dgm:pt>
    <dgm:pt modelId="{FFC0C52F-D346-4EA2-A696-382CC968DBCA}" type="parTrans" cxnId="{F4CA66FA-7C4F-4D73-B989-3E5235AB3132}">
      <dgm:prSet/>
      <dgm:spPr/>
      <dgm:t>
        <a:bodyPr/>
        <a:lstStyle/>
        <a:p>
          <a:endParaRPr lang="en-US" sz="2800"/>
        </a:p>
      </dgm:t>
    </dgm:pt>
    <dgm:pt modelId="{EFFC9F4D-428E-4934-AF9F-23EE7124A42A}" type="sibTrans" cxnId="{F4CA66FA-7C4F-4D73-B989-3E5235AB3132}">
      <dgm:prSet/>
      <dgm:spPr/>
      <dgm:t>
        <a:bodyPr/>
        <a:lstStyle/>
        <a:p>
          <a:endParaRPr lang="en-US" sz="2800"/>
        </a:p>
      </dgm:t>
    </dgm:pt>
    <dgm:pt modelId="{59DC5F91-25B4-46B3-8E39-17CE3E97ACE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baseline="0"/>
            <a:t>Manager: Adding new, editing, deleting products from catalogue</a:t>
          </a:r>
          <a:endParaRPr lang="en-US" sz="1800"/>
        </a:p>
      </dgm:t>
    </dgm:pt>
    <dgm:pt modelId="{BCA5618D-076D-4753-9FD8-CC268F62F9A4}" type="parTrans" cxnId="{5D5D3E9F-5468-4AC6-BFE6-3551CFC3CAF9}">
      <dgm:prSet/>
      <dgm:spPr/>
      <dgm:t>
        <a:bodyPr/>
        <a:lstStyle/>
        <a:p>
          <a:endParaRPr lang="en-US" sz="2800"/>
        </a:p>
      </dgm:t>
    </dgm:pt>
    <dgm:pt modelId="{D986AB09-BB4D-4A23-B8A5-5008E32965B2}" type="sibTrans" cxnId="{5D5D3E9F-5468-4AC6-BFE6-3551CFC3CAF9}">
      <dgm:prSet/>
      <dgm:spPr/>
      <dgm:t>
        <a:bodyPr/>
        <a:lstStyle/>
        <a:p>
          <a:endParaRPr lang="en-US" sz="2800"/>
        </a:p>
      </dgm:t>
    </dgm:pt>
    <dgm:pt modelId="{CBC64302-ECDC-478C-9B1A-71556879649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baseline="0"/>
            <a:t>Client: Adding new, editing, deleting to and from the cart of the current client (cart unavailable to manager)</a:t>
          </a:r>
          <a:endParaRPr lang="en-US" sz="1800"/>
        </a:p>
      </dgm:t>
    </dgm:pt>
    <dgm:pt modelId="{03F963FF-5D7B-42CF-8E2C-5FEF528B5DB0}" type="parTrans" cxnId="{E4691ACD-BB2D-4E28-9BE4-0E64D3BA3A53}">
      <dgm:prSet/>
      <dgm:spPr/>
      <dgm:t>
        <a:bodyPr/>
        <a:lstStyle/>
        <a:p>
          <a:endParaRPr lang="en-US" sz="2800"/>
        </a:p>
      </dgm:t>
    </dgm:pt>
    <dgm:pt modelId="{9628766A-4B71-4744-8847-C877D8D7DB02}" type="sibTrans" cxnId="{E4691ACD-BB2D-4E28-9BE4-0E64D3BA3A53}">
      <dgm:prSet/>
      <dgm:spPr/>
      <dgm:t>
        <a:bodyPr/>
        <a:lstStyle/>
        <a:p>
          <a:endParaRPr lang="en-US" sz="2800"/>
        </a:p>
      </dgm:t>
    </dgm:pt>
    <dgm:pt modelId="{8A4A029D-7F4C-4C50-9B01-42EF81424203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b="1" baseline="0"/>
            <a:t>Clients:</a:t>
          </a:r>
          <a:endParaRPr lang="en-US" sz="2400"/>
        </a:p>
      </dgm:t>
    </dgm:pt>
    <dgm:pt modelId="{6E0EEEA6-614A-4304-A01A-21EDBBC0431E}" type="parTrans" cxnId="{DAA29B3D-397B-4A39-8977-E391349D8230}">
      <dgm:prSet/>
      <dgm:spPr/>
      <dgm:t>
        <a:bodyPr/>
        <a:lstStyle/>
        <a:p>
          <a:endParaRPr lang="en-US" sz="2800"/>
        </a:p>
      </dgm:t>
    </dgm:pt>
    <dgm:pt modelId="{80388F74-DDCC-4A43-8A76-BBFCD343AFCD}" type="sibTrans" cxnId="{DAA29B3D-397B-4A39-8977-E391349D8230}">
      <dgm:prSet/>
      <dgm:spPr/>
      <dgm:t>
        <a:bodyPr/>
        <a:lstStyle/>
        <a:p>
          <a:endParaRPr lang="en-US" sz="2800"/>
        </a:p>
      </dgm:t>
    </dgm:pt>
    <dgm:pt modelId="{D9DAD4B2-497F-4A4D-93C7-F06220363DB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baseline="0"/>
            <a:t>Manager: Adding new, editing, deleting</a:t>
          </a:r>
          <a:endParaRPr lang="en-US" sz="1800"/>
        </a:p>
      </dgm:t>
    </dgm:pt>
    <dgm:pt modelId="{7A6BFF14-22D7-45B1-9A2E-DA994A0CFFE4}" type="parTrans" cxnId="{3CE43777-197F-4CA6-A515-57C24DDA5A21}">
      <dgm:prSet/>
      <dgm:spPr/>
      <dgm:t>
        <a:bodyPr/>
        <a:lstStyle/>
        <a:p>
          <a:endParaRPr lang="en-US" sz="2800"/>
        </a:p>
      </dgm:t>
    </dgm:pt>
    <dgm:pt modelId="{CDDEA59A-ADD9-458E-8BD8-C07484434FEE}" type="sibTrans" cxnId="{3CE43777-197F-4CA6-A515-57C24DDA5A21}">
      <dgm:prSet/>
      <dgm:spPr/>
      <dgm:t>
        <a:bodyPr/>
        <a:lstStyle/>
        <a:p>
          <a:endParaRPr lang="en-US" sz="2800"/>
        </a:p>
      </dgm:t>
    </dgm:pt>
    <dgm:pt modelId="{F11CFFAD-55B6-4FF5-A538-E6F785DFE835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b="1" baseline="0"/>
            <a:t>History and Analytics:</a:t>
          </a:r>
          <a:endParaRPr lang="en-US" sz="2400"/>
        </a:p>
      </dgm:t>
    </dgm:pt>
    <dgm:pt modelId="{A1E400B1-E434-4789-98B0-97EAED9507FF}" type="parTrans" cxnId="{452D6CFE-A066-4039-81CC-4566F9970203}">
      <dgm:prSet/>
      <dgm:spPr/>
      <dgm:t>
        <a:bodyPr/>
        <a:lstStyle/>
        <a:p>
          <a:endParaRPr lang="en-US" sz="2800"/>
        </a:p>
      </dgm:t>
    </dgm:pt>
    <dgm:pt modelId="{F46F578F-CA6A-4E08-A691-A0BF18862674}" type="sibTrans" cxnId="{452D6CFE-A066-4039-81CC-4566F9970203}">
      <dgm:prSet/>
      <dgm:spPr/>
      <dgm:t>
        <a:bodyPr/>
        <a:lstStyle/>
        <a:p>
          <a:endParaRPr lang="en-US" sz="2800"/>
        </a:p>
      </dgm:t>
    </dgm:pt>
    <dgm:pt modelId="{2D8151F6-895B-48A0-8E77-EC629B11C67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baseline="0"/>
            <a:t>Manager: Viewing history and analytics for all clients</a:t>
          </a:r>
          <a:endParaRPr lang="en-US" sz="1800"/>
        </a:p>
      </dgm:t>
    </dgm:pt>
    <dgm:pt modelId="{FC9279FF-F804-4EC9-A95C-FD0191E6A283}" type="parTrans" cxnId="{A1A1709D-2E8A-4D0C-BC95-70F9A43C855A}">
      <dgm:prSet/>
      <dgm:spPr/>
      <dgm:t>
        <a:bodyPr/>
        <a:lstStyle/>
        <a:p>
          <a:endParaRPr lang="en-US" sz="2800"/>
        </a:p>
      </dgm:t>
    </dgm:pt>
    <dgm:pt modelId="{3CC4B105-2789-4D9A-B9C5-941954C8C8D4}" type="sibTrans" cxnId="{A1A1709D-2E8A-4D0C-BC95-70F9A43C855A}">
      <dgm:prSet/>
      <dgm:spPr/>
      <dgm:t>
        <a:bodyPr/>
        <a:lstStyle/>
        <a:p>
          <a:endParaRPr lang="en-US" sz="2800"/>
        </a:p>
      </dgm:t>
    </dgm:pt>
    <dgm:pt modelId="{588904D7-2447-4354-AFB6-8738A1F40CF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baseline="0"/>
            <a:t>Client: Viewing only history for only the current client</a:t>
          </a:r>
          <a:endParaRPr lang="en-US" sz="1800"/>
        </a:p>
      </dgm:t>
    </dgm:pt>
    <dgm:pt modelId="{A6DD5716-882D-44DB-9D8F-68B7BC85F79E}" type="parTrans" cxnId="{D1C6AF61-39F8-4D11-8F37-2CEE1C50E518}">
      <dgm:prSet/>
      <dgm:spPr/>
      <dgm:t>
        <a:bodyPr/>
        <a:lstStyle/>
        <a:p>
          <a:endParaRPr lang="en-US" sz="2800"/>
        </a:p>
      </dgm:t>
    </dgm:pt>
    <dgm:pt modelId="{59828E4D-F365-4647-A2AD-A998F300BD53}" type="sibTrans" cxnId="{D1C6AF61-39F8-4D11-8F37-2CEE1C50E518}">
      <dgm:prSet/>
      <dgm:spPr/>
      <dgm:t>
        <a:bodyPr/>
        <a:lstStyle/>
        <a:p>
          <a:endParaRPr lang="en-US" sz="2800"/>
        </a:p>
      </dgm:t>
    </dgm:pt>
    <dgm:pt modelId="{C638DAD3-CC83-4217-B0DD-905DF07179C0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b="1" baseline="0"/>
            <a:t>Appointment Types:</a:t>
          </a:r>
          <a:endParaRPr lang="en-US" sz="2400"/>
        </a:p>
      </dgm:t>
    </dgm:pt>
    <dgm:pt modelId="{13302984-133F-46B5-B7D5-E93D0D9FB2B2}" type="parTrans" cxnId="{34234444-4A9A-4BC4-B44B-F4FA25AC04A2}">
      <dgm:prSet/>
      <dgm:spPr/>
      <dgm:t>
        <a:bodyPr/>
        <a:lstStyle/>
        <a:p>
          <a:endParaRPr lang="en-US" sz="2800"/>
        </a:p>
      </dgm:t>
    </dgm:pt>
    <dgm:pt modelId="{4F9CBA17-72A2-4695-96CB-3F1BD399259A}" type="sibTrans" cxnId="{34234444-4A9A-4BC4-B44B-F4FA25AC04A2}">
      <dgm:prSet/>
      <dgm:spPr/>
      <dgm:t>
        <a:bodyPr/>
        <a:lstStyle/>
        <a:p>
          <a:endParaRPr lang="en-US" sz="2800"/>
        </a:p>
      </dgm:t>
    </dgm:pt>
    <dgm:pt modelId="{BC4FF1D0-2DC3-4D17-BDD5-8A32A15BCDD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baseline="0"/>
            <a:t>Manager: Adding new, editing, deleting appointment types</a:t>
          </a:r>
          <a:endParaRPr lang="en-US" sz="1800"/>
        </a:p>
      </dgm:t>
    </dgm:pt>
    <dgm:pt modelId="{490197BD-FB38-4E2D-B5E6-07615405528B}" type="parTrans" cxnId="{78893A93-6734-45F9-99B8-5476249C1A1D}">
      <dgm:prSet/>
      <dgm:spPr/>
      <dgm:t>
        <a:bodyPr/>
        <a:lstStyle/>
        <a:p>
          <a:endParaRPr lang="en-US" sz="2800"/>
        </a:p>
      </dgm:t>
    </dgm:pt>
    <dgm:pt modelId="{83ED6B41-2906-42BC-9D81-BF5D08A41C66}" type="sibTrans" cxnId="{78893A93-6734-45F9-99B8-5476249C1A1D}">
      <dgm:prSet/>
      <dgm:spPr/>
      <dgm:t>
        <a:bodyPr/>
        <a:lstStyle/>
        <a:p>
          <a:endParaRPr lang="en-US" sz="2800"/>
        </a:p>
      </dgm:t>
    </dgm:pt>
    <dgm:pt modelId="{4BB6D6A4-6D44-4D29-A473-9CBE78047C63}" type="pres">
      <dgm:prSet presAssocID="{B7464BAE-20C8-4DA0-862C-83E6C9EE5305}" presName="root" presStyleCnt="0">
        <dgm:presLayoutVars>
          <dgm:dir/>
          <dgm:resizeHandles val="exact"/>
        </dgm:presLayoutVars>
      </dgm:prSet>
      <dgm:spPr/>
    </dgm:pt>
    <dgm:pt modelId="{806D8262-FE0C-412B-B676-F82DAEC0167D}" type="pres">
      <dgm:prSet presAssocID="{863B1BCD-4DB7-4573-94AF-B848B53F969C}" presName="compNode" presStyleCnt="0"/>
      <dgm:spPr/>
    </dgm:pt>
    <dgm:pt modelId="{15B864FB-B792-4492-BE7C-A5796A870DAE}" type="pres">
      <dgm:prSet presAssocID="{863B1BCD-4DB7-4573-94AF-B848B53F969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9A3204C-68C5-4E11-8AA1-9BF31B3735D8}" type="pres">
      <dgm:prSet presAssocID="{863B1BCD-4DB7-4573-94AF-B848B53F969C}" presName="iconSpace" presStyleCnt="0"/>
      <dgm:spPr/>
    </dgm:pt>
    <dgm:pt modelId="{320CA70E-776A-4A12-BCDD-2B870B06A38D}" type="pres">
      <dgm:prSet presAssocID="{863B1BCD-4DB7-4573-94AF-B848B53F969C}" presName="parTx" presStyleLbl="revTx" presStyleIdx="0" presStyleCnt="12">
        <dgm:presLayoutVars>
          <dgm:chMax val="0"/>
          <dgm:chPref val="0"/>
        </dgm:presLayoutVars>
      </dgm:prSet>
      <dgm:spPr/>
    </dgm:pt>
    <dgm:pt modelId="{B6DEEC30-AFA2-4025-B35E-26BDAAF91C48}" type="pres">
      <dgm:prSet presAssocID="{863B1BCD-4DB7-4573-94AF-B848B53F969C}" presName="txSpace" presStyleCnt="0"/>
      <dgm:spPr/>
    </dgm:pt>
    <dgm:pt modelId="{6FE1D0F7-BDC1-4EB2-A4EC-CC36C9743534}" type="pres">
      <dgm:prSet presAssocID="{863B1BCD-4DB7-4573-94AF-B848B53F969C}" presName="desTx" presStyleLbl="revTx" presStyleIdx="1" presStyleCnt="12">
        <dgm:presLayoutVars/>
      </dgm:prSet>
      <dgm:spPr/>
    </dgm:pt>
    <dgm:pt modelId="{5FB58C1B-F3DC-4327-B35E-315F4ADB3582}" type="pres">
      <dgm:prSet presAssocID="{86A4DD86-74B8-4EAD-80FE-1020C281C52A}" presName="sibTrans" presStyleCnt="0"/>
      <dgm:spPr/>
    </dgm:pt>
    <dgm:pt modelId="{47A90CF0-3EB3-4C66-B3C7-0891183E1341}" type="pres">
      <dgm:prSet presAssocID="{412E0D93-0CBF-4AAD-A628-DBCCCA72C60A}" presName="compNode" presStyleCnt="0"/>
      <dgm:spPr/>
    </dgm:pt>
    <dgm:pt modelId="{A5C085B5-AB44-409C-8910-058F79B191DC}" type="pres">
      <dgm:prSet presAssocID="{412E0D93-0CBF-4AAD-A628-DBCCCA72C60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1588C19B-D9EB-483F-8E04-4CB8BA0ED6D8}" type="pres">
      <dgm:prSet presAssocID="{412E0D93-0CBF-4AAD-A628-DBCCCA72C60A}" presName="iconSpace" presStyleCnt="0"/>
      <dgm:spPr/>
    </dgm:pt>
    <dgm:pt modelId="{04A1079D-C9F4-47EB-A26D-8BD7A3C1AF9D}" type="pres">
      <dgm:prSet presAssocID="{412E0D93-0CBF-4AAD-A628-DBCCCA72C60A}" presName="parTx" presStyleLbl="revTx" presStyleIdx="2" presStyleCnt="12">
        <dgm:presLayoutVars>
          <dgm:chMax val="0"/>
          <dgm:chPref val="0"/>
        </dgm:presLayoutVars>
      </dgm:prSet>
      <dgm:spPr/>
    </dgm:pt>
    <dgm:pt modelId="{400F1B3C-81BB-4BDE-B23D-9D44A0A361FF}" type="pres">
      <dgm:prSet presAssocID="{412E0D93-0CBF-4AAD-A628-DBCCCA72C60A}" presName="txSpace" presStyleCnt="0"/>
      <dgm:spPr/>
    </dgm:pt>
    <dgm:pt modelId="{35C80F4B-B4B7-48BE-A76B-E1D9010EA8C6}" type="pres">
      <dgm:prSet presAssocID="{412E0D93-0CBF-4AAD-A628-DBCCCA72C60A}" presName="desTx" presStyleLbl="revTx" presStyleIdx="3" presStyleCnt="12">
        <dgm:presLayoutVars/>
      </dgm:prSet>
      <dgm:spPr/>
    </dgm:pt>
    <dgm:pt modelId="{393B9188-318F-4EB0-A0B1-C98E6A289B01}" type="pres">
      <dgm:prSet presAssocID="{F77C57A9-9133-4B20-82F1-C858984787C9}" presName="sibTrans" presStyleCnt="0"/>
      <dgm:spPr/>
    </dgm:pt>
    <dgm:pt modelId="{4E92973E-FC0E-4C7A-92B2-A5A6B7B9FDFD}" type="pres">
      <dgm:prSet presAssocID="{6E09D14F-1609-4156-A1AB-B739A77BA1A5}" presName="compNode" presStyleCnt="0"/>
      <dgm:spPr/>
    </dgm:pt>
    <dgm:pt modelId="{555F8E7F-4B34-456F-BF19-F299530B2F86}" type="pres">
      <dgm:prSet presAssocID="{6E09D14F-1609-4156-A1AB-B739A77BA1A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D945EBC6-7FAD-4866-9B65-442E20A23C3A}" type="pres">
      <dgm:prSet presAssocID="{6E09D14F-1609-4156-A1AB-B739A77BA1A5}" presName="iconSpace" presStyleCnt="0"/>
      <dgm:spPr/>
    </dgm:pt>
    <dgm:pt modelId="{A384D939-8522-4C18-8380-5A5CCBDD68DB}" type="pres">
      <dgm:prSet presAssocID="{6E09D14F-1609-4156-A1AB-B739A77BA1A5}" presName="parTx" presStyleLbl="revTx" presStyleIdx="4" presStyleCnt="12">
        <dgm:presLayoutVars>
          <dgm:chMax val="0"/>
          <dgm:chPref val="0"/>
        </dgm:presLayoutVars>
      </dgm:prSet>
      <dgm:spPr/>
    </dgm:pt>
    <dgm:pt modelId="{63443176-F1E1-415F-A004-B75563753B4D}" type="pres">
      <dgm:prSet presAssocID="{6E09D14F-1609-4156-A1AB-B739A77BA1A5}" presName="txSpace" presStyleCnt="0"/>
      <dgm:spPr/>
    </dgm:pt>
    <dgm:pt modelId="{8D79AB04-ADBB-4351-9B4A-5B5BF02DF987}" type="pres">
      <dgm:prSet presAssocID="{6E09D14F-1609-4156-A1AB-B739A77BA1A5}" presName="desTx" presStyleLbl="revTx" presStyleIdx="5" presStyleCnt="12">
        <dgm:presLayoutVars/>
      </dgm:prSet>
      <dgm:spPr/>
    </dgm:pt>
    <dgm:pt modelId="{DC97E2DA-531D-40B3-A988-90C854A8E47D}" type="pres">
      <dgm:prSet presAssocID="{EFFC9F4D-428E-4934-AF9F-23EE7124A42A}" presName="sibTrans" presStyleCnt="0"/>
      <dgm:spPr/>
    </dgm:pt>
    <dgm:pt modelId="{F2D6AFD1-C0A8-4B8C-B08B-EECB5FB4495B}" type="pres">
      <dgm:prSet presAssocID="{8A4A029D-7F4C-4C50-9B01-42EF81424203}" presName="compNode" presStyleCnt="0"/>
      <dgm:spPr/>
    </dgm:pt>
    <dgm:pt modelId="{60ADC637-FB1F-4F7F-A2A4-469B32150BF9}" type="pres">
      <dgm:prSet presAssocID="{8A4A029D-7F4C-4C50-9B01-42EF8142420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F97D51C3-335F-42C6-BBB3-E020E3F89990}" type="pres">
      <dgm:prSet presAssocID="{8A4A029D-7F4C-4C50-9B01-42EF81424203}" presName="iconSpace" presStyleCnt="0"/>
      <dgm:spPr/>
    </dgm:pt>
    <dgm:pt modelId="{4FCB6C0C-0C98-47CC-A9CD-4C2B68A50C4E}" type="pres">
      <dgm:prSet presAssocID="{8A4A029D-7F4C-4C50-9B01-42EF81424203}" presName="parTx" presStyleLbl="revTx" presStyleIdx="6" presStyleCnt="12">
        <dgm:presLayoutVars>
          <dgm:chMax val="0"/>
          <dgm:chPref val="0"/>
        </dgm:presLayoutVars>
      </dgm:prSet>
      <dgm:spPr/>
    </dgm:pt>
    <dgm:pt modelId="{A8CC469F-2965-4413-B656-00D3295D41AB}" type="pres">
      <dgm:prSet presAssocID="{8A4A029D-7F4C-4C50-9B01-42EF81424203}" presName="txSpace" presStyleCnt="0"/>
      <dgm:spPr/>
    </dgm:pt>
    <dgm:pt modelId="{93AA6AE4-7B30-47F4-94A1-43050B2C7C2D}" type="pres">
      <dgm:prSet presAssocID="{8A4A029D-7F4C-4C50-9B01-42EF81424203}" presName="desTx" presStyleLbl="revTx" presStyleIdx="7" presStyleCnt="12">
        <dgm:presLayoutVars/>
      </dgm:prSet>
      <dgm:spPr/>
    </dgm:pt>
    <dgm:pt modelId="{89C49C7E-41D4-4EEE-A4EF-A62C626505B5}" type="pres">
      <dgm:prSet presAssocID="{80388F74-DDCC-4A43-8A76-BBFCD343AFCD}" presName="sibTrans" presStyleCnt="0"/>
      <dgm:spPr/>
    </dgm:pt>
    <dgm:pt modelId="{08B8A135-C807-4586-987C-DCE842493DD0}" type="pres">
      <dgm:prSet presAssocID="{F11CFFAD-55B6-4FF5-A538-E6F785DFE835}" presName="compNode" presStyleCnt="0"/>
      <dgm:spPr/>
    </dgm:pt>
    <dgm:pt modelId="{F1493B59-B50B-4BAE-9FAF-9F99AD703C5E}" type="pres">
      <dgm:prSet presAssocID="{F11CFFAD-55B6-4FF5-A538-E6F785DFE83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2FAB8DB-837E-41CA-8D81-19B285F25A3E}" type="pres">
      <dgm:prSet presAssocID="{F11CFFAD-55B6-4FF5-A538-E6F785DFE835}" presName="iconSpace" presStyleCnt="0"/>
      <dgm:spPr/>
    </dgm:pt>
    <dgm:pt modelId="{6838D042-7B09-4214-AC77-614A092866F1}" type="pres">
      <dgm:prSet presAssocID="{F11CFFAD-55B6-4FF5-A538-E6F785DFE835}" presName="parTx" presStyleLbl="revTx" presStyleIdx="8" presStyleCnt="12">
        <dgm:presLayoutVars>
          <dgm:chMax val="0"/>
          <dgm:chPref val="0"/>
        </dgm:presLayoutVars>
      </dgm:prSet>
      <dgm:spPr/>
    </dgm:pt>
    <dgm:pt modelId="{756EFE6D-3E6A-45BB-B88A-635530511874}" type="pres">
      <dgm:prSet presAssocID="{F11CFFAD-55B6-4FF5-A538-E6F785DFE835}" presName="txSpace" presStyleCnt="0"/>
      <dgm:spPr/>
    </dgm:pt>
    <dgm:pt modelId="{5D646B10-A56B-4573-937D-718D85924602}" type="pres">
      <dgm:prSet presAssocID="{F11CFFAD-55B6-4FF5-A538-E6F785DFE835}" presName="desTx" presStyleLbl="revTx" presStyleIdx="9" presStyleCnt="12">
        <dgm:presLayoutVars/>
      </dgm:prSet>
      <dgm:spPr/>
    </dgm:pt>
    <dgm:pt modelId="{71327CA6-C0F0-4D58-813B-231C80A32ED2}" type="pres">
      <dgm:prSet presAssocID="{F46F578F-CA6A-4E08-A691-A0BF18862674}" presName="sibTrans" presStyleCnt="0"/>
      <dgm:spPr/>
    </dgm:pt>
    <dgm:pt modelId="{CAB2A782-2191-49F4-A909-BECD139B273D}" type="pres">
      <dgm:prSet presAssocID="{C638DAD3-CC83-4217-B0DD-905DF07179C0}" presName="compNode" presStyleCnt="0"/>
      <dgm:spPr/>
    </dgm:pt>
    <dgm:pt modelId="{A1F00A85-0B26-4197-8BDC-3F30F09DDC30}" type="pres">
      <dgm:prSet presAssocID="{C638DAD3-CC83-4217-B0DD-905DF07179C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B4126F35-8FDC-4692-9229-62B4326BC9CD}" type="pres">
      <dgm:prSet presAssocID="{C638DAD3-CC83-4217-B0DD-905DF07179C0}" presName="iconSpace" presStyleCnt="0"/>
      <dgm:spPr/>
    </dgm:pt>
    <dgm:pt modelId="{2BC5CDCF-42D7-4C90-9B42-86B2240C050B}" type="pres">
      <dgm:prSet presAssocID="{C638DAD3-CC83-4217-B0DD-905DF07179C0}" presName="parTx" presStyleLbl="revTx" presStyleIdx="10" presStyleCnt="12">
        <dgm:presLayoutVars>
          <dgm:chMax val="0"/>
          <dgm:chPref val="0"/>
        </dgm:presLayoutVars>
      </dgm:prSet>
      <dgm:spPr/>
    </dgm:pt>
    <dgm:pt modelId="{4E15EA41-CA8B-49BD-B712-CAC17A687896}" type="pres">
      <dgm:prSet presAssocID="{C638DAD3-CC83-4217-B0DD-905DF07179C0}" presName="txSpace" presStyleCnt="0"/>
      <dgm:spPr/>
    </dgm:pt>
    <dgm:pt modelId="{4DB46F87-AD27-4FA0-9A6E-5E9C2FAD10B7}" type="pres">
      <dgm:prSet presAssocID="{C638DAD3-CC83-4217-B0DD-905DF07179C0}" presName="desTx" presStyleLbl="revTx" presStyleIdx="11" presStyleCnt="12">
        <dgm:presLayoutVars/>
      </dgm:prSet>
      <dgm:spPr/>
    </dgm:pt>
  </dgm:ptLst>
  <dgm:cxnLst>
    <dgm:cxn modelId="{9920230D-6A7C-421E-9BCC-4B1F23D27517}" type="presOf" srcId="{588904D7-2447-4354-AFB6-8738A1F40CF5}" destId="{5D646B10-A56B-4573-937D-718D85924602}" srcOrd="0" destOrd="1" presId="urn:microsoft.com/office/officeart/2018/2/layout/IconLabelDescriptionList"/>
    <dgm:cxn modelId="{6FAB331D-CF6D-4930-809E-5F28617C522B}" type="presOf" srcId="{C638DAD3-CC83-4217-B0DD-905DF07179C0}" destId="{2BC5CDCF-42D7-4C90-9B42-86B2240C050B}" srcOrd="0" destOrd="0" presId="urn:microsoft.com/office/officeart/2018/2/layout/IconLabelDescriptionList"/>
    <dgm:cxn modelId="{09E77C2D-32C8-4FDF-B3C2-B5AE653587C8}" type="presOf" srcId="{8A4A029D-7F4C-4C50-9B01-42EF81424203}" destId="{4FCB6C0C-0C98-47CC-A9CD-4C2B68A50C4E}" srcOrd="0" destOrd="0" presId="urn:microsoft.com/office/officeart/2018/2/layout/IconLabelDescriptionList"/>
    <dgm:cxn modelId="{DAA29B3D-397B-4A39-8977-E391349D8230}" srcId="{B7464BAE-20C8-4DA0-862C-83E6C9EE5305}" destId="{8A4A029D-7F4C-4C50-9B01-42EF81424203}" srcOrd="3" destOrd="0" parTransId="{6E0EEEA6-614A-4304-A01A-21EDBBC0431E}" sibTransId="{80388F74-DDCC-4A43-8A76-BBFCD343AFCD}"/>
    <dgm:cxn modelId="{C341D95B-7507-408E-88DA-78111B7180CE}" srcId="{B7464BAE-20C8-4DA0-862C-83E6C9EE5305}" destId="{863B1BCD-4DB7-4573-94AF-B848B53F969C}" srcOrd="0" destOrd="0" parTransId="{03489BC8-41B1-4C7E-A4DA-8D08D9DE81EE}" sibTransId="{86A4DD86-74B8-4EAD-80FE-1020C281C52A}"/>
    <dgm:cxn modelId="{D1C6AF61-39F8-4D11-8F37-2CEE1C50E518}" srcId="{F11CFFAD-55B6-4FF5-A538-E6F785DFE835}" destId="{588904D7-2447-4354-AFB6-8738A1F40CF5}" srcOrd="1" destOrd="0" parTransId="{A6DD5716-882D-44DB-9D8F-68B7BC85F79E}" sibTransId="{59828E4D-F365-4647-A2AD-A998F300BD53}"/>
    <dgm:cxn modelId="{A1453E62-1653-40A6-941E-089F09B7BBDC}" type="presOf" srcId="{59DC5F91-25B4-46B3-8E39-17CE3E97ACE6}" destId="{8D79AB04-ADBB-4351-9B4A-5B5BF02DF987}" srcOrd="0" destOrd="0" presId="urn:microsoft.com/office/officeart/2018/2/layout/IconLabelDescriptionList"/>
    <dgm:cxn modelId="{34234444-4A9A-4BC4-B44B-F4FA25AC04A2}" srcId="{B7464BAE-20C8-4DA0-862C-83E6C9EE5305}" destId="{C638DAD3-CC83-4217-B0DD-905DF07179C0}" srcOrd="5" destOrd="0" parTransId="{13302984-133F-46B5-B7D5-E93D0D9FB2B2}" sibTransId="{4F9CBA17-72A2-4695-96CB-3F1BD399259A}"/>
    <dgm:cxn modelId="{994E0266-DB4F-4588-B96E-838134276085}" srcId="{412E0D93-0CBF-4AAD-A628-DBCCCA72C60A}" destId="{B33F1B67-E461-4279-AB1D-CAA30C17F17A}" srcOrd="1" destOrd="0" parTransId="{419A1D4F-B9B9-47D8-99DC-34F359712444}" sibTransId="{69C7F423-9FDF-4A04-AA9E-4E4912540BE3}"/>
    <dgm:cxn modelId="{93FA826C-96AC-42E2-A38F-45AC670C5F3D}" type="presOf" srcId="{6E09D14F-1609-4156-A1AB-B739A77BA1A5}" destId="{A384D939-8522-4C18-8380-5A5CCBDD68DB}" srcOrd="0" destOrd="0" presId="urn:microsoft.com/office/officeart/2018/2/layout/IconLabelDescriptionList"/>
    <dgm:cxn modelId="{D5F07655-E450-40EC-8AFB-4F6046D09570}" type="presOf" srcId="{412E0D93-0CBF-4AAD-A628-DBCCCA72C60A}" destId="{04A1079D-C9F4-47EB-A26D-8BD7A3C1AF9D}" srcOrd="0" destOrd="0" presId="urn:microsoft.com/office/officeart/2018/2/layout/IconLabelDescriptionList"/>
    <dgm:cxn modelId="{3CE43777-197F-4CA6-A515-57C24DDA5A21}" srcId="{8A4A029D-7F4C-4C50-9B01-42EF81424203}" destId="{D9DAD4B2-497F-4A4D-93C7-F06220363DBD}" srcOrd="0" destOrd="0" parTransId="{7A6BFF14-22D7-45B1-9A2E-DA994A0CFFE4}" sibTransId="{CDDEA59A-ADD9-458E-8BD8-C07484434FEE}"/>
    <dgm:cxn modelId="{A631D97A-0964-4716-9642-52F4FB8629F9}" srcId="{B7464BAE-20C8-4DA0-862C-83E6C9EE5305}" destId="{412E0D93-0CBF-4AAD-A628-DBCCCA72C60A}" srcOrd="1" destOrd="0" parTransId="{36B95505-9330-4858-81BE-C88E335B3525}" sibTransId="{F77C57A9-9133-4B20-82F1-C858984787C9}"/>
    <dgm:cxn modelId="{660E517E-6C4C-4619-AE4C-641DCAA2C557}" type="presOf" srcId="{BC4FF1D0-2DC3-4D17-BDD5-8A32A15BCDD3}" destId="{4DB46F87-AD27-4FA0-9A6E-5E9C2FAD10B7}" srcOrd="0" destOrd="0" presId="urn:microsoft.com/office/officeart/2018/2/layout/IconLabelDescriptionList"/>
    <dgm:cxn modelId="{D4A84490-2716-4575-9DAA-B99D75565098}" srcId="{412E0D93-0CBF-4AAD-A628-DBCCCA72C60A}" destId="{955CE4EA-7AC2-4983-8BFB-02CD8C1568D5}" srcOrd="0" destOrd="0" parTransId="{10BD5874-0EDA-4C35-8F15-EE306E50076D}" sibTransId="{A7CDBFFA-0E15-46CD-8CED-20A0FAFFC2CE}"/>
    <dgm:cxn modelId="{4D5B8F91-F47C-490A-963D-56E344348AB8}" type="presOf" srcId="{2D8151F6-895B-48A0-8E77-EC629B11C678}" destId="{5D646B10-A56B-4573-937D-718D85924602}" srcOrd="0" destOrd="0" presId="urn:microsoft.com/office/officeart/2018/2/layout/IconLabelDescriptionList"/>
    <dgm:cxn modelId="{78893A93-6734-45F9-99B8-5476249C1A1D}" srcId="{C638DAD3-CC83-4217-B0DD-905DF07179C0}" destId="{BC4FF1D0-2DC3-4D17-BDD5-8A32A15BCDD3}" srcOrd="0" destOrd="0" parTransId="{490197BD-FB38-4E2D-B5E6-07615405528B}" sibTransId="{83ED6B41-2906-42BC-9D81-BF5D08A41C66}"/>
    <dgm:cxn modelId="{A6D59798-1D69-446C-B3A1-16E347EC3AA5}" type="presOf" srcId="{863B1BCD-4DB7-4573-94AF-B848B53F969C}" destId="{320CA70E-776A-4A12-BCDD-2B870B06A38D}" srcOrd="0" destOrd="0" presId="urn:microsoft.com/office/officeart/2018/2/layout/IconLabelDescriptionList"/>
    <dgm:cxn modelId="{A1A1709D-2E8A-4D0C-BC95-70F9A43C855A}" srcId="{F11CFFAD-55B6-4FF5-A538-E6F785DFE835}" destId="{2D8151F6-895B-48A0-8E77-EC629B11C678}" srcOrd="0" destOrd="0" parTransId="{FC9279FF-F804-4EC9-A95C-FD0191E6A283}" sibTransId="{3CC4B105-2789-4D9A-B9C5-941954C8C8D4}"/>
    <dgm:cxn modelId="{5D5D3E9F-5468-4AC6-BFE6-3551CFC3CAF9}" srcId="{6E09D14F-1609-4156-A1AB-B739A77BA1A5}" destId="{59DC5F91-25B4-46B3-8E39-17CE3E97ACE6}" srcOrd="0" destOrd="0" parTransId="{BCA5618D-076D-4753-9FD8-CC268F62F9A4}" sibTransId="{D986AB09-BB4D-4A23-B8A5-5008E32965B2}"/>
    <dgm:cxn modelId="{DE1F6EAF-7949-4F68-BE4C-5E2ADD7383AD}" type="presOf" srcId="{CBC64302-ECDC-478C-9B1A-715568796499}" destId="{8D79AB04-ADBB-4351-9B4A-5B5BF02DF987}" srcOrd="0" destOrd="1" presId="urn:microsoft.com/office/officeart/2018/2/layout/IconLabelDescriptionList"/>
    <dgm:cxn modelId="{4005D7C8-18C2-432B-8FA5-34E6066B9F08}" type="presOf" srcId="{B7464BAE-20C8-4DA0-862C-83E6C9EE5305}" destId="{4BB6D6A4-6D44-4D29-A473-9CBE78047C63}" srcOrd="0" destOrd="0" presId="urn:microsoft.com/office/officeart/2018/2/layout/IconLabelDescriptionList"/>
    <dgm:cxn modelId="{AB03DDCB-6307-4D78-A894-089C6524C651}" type="presOf" srcId="{B33F1B67-E461-4279-AB1D-CAA30C17F17A}" destId="{35C80F4B-B4B7-48BE-A76B-E1D9010EA8C6}" srcOrd="0" destOrd="1" presId="urn:microsoft.com/office/officeart/2018/2/layout/IconLabelDescriptionList"/>
    <dgm:cxn modelId="{E4691ACD-BB2D-4E28-9BE4-0E64D3BA3A53}" srcId="{6E09D14F-1609-4156-A1AB-B739A77BA1A5}" destId="{CBC64302-ECDC-478C-9B1A-715568796499}" srcOrd="1" destOrd="0" parTransId="{03F963FF-5D7B-42CF-8E2C-5FEF528B5DB0}" sibTransId="{9628766A-4B71-4744-8847-C877D8D7DB02}"/>
    <dgm:cxn modelId="{9AFFF0D8-5488-4E96-A4A5-037482AEEFD2}" type="presOf" srcId="{955CE4EA-7AC2-4983-8BFB-02CD8C1568D5}" destId="{35C80F4B-B4B7-48BE-A76B-E1D9010EA8C6}" srcOrd="0" destOrd="0" presId="urn:microsoft.com/office/officeart/2018/2/layout/IconLabelDescriptionList"/>
    <dgm:cxn modelId="{7E4402DF-2E05-43A3-8955-A6096568C60E}" type="presOf" srcId="{F11CFFAD-55B6-4FF5-A538-E6F785DFE835}" destId="{6838D042-7B09-4214-AC77-614A092866F1}" srcOrd="0" destOrd="0" presId="urn:microsoft.com/office/officeart/2018/2/layout/IconLabelDescriptionList"/>
    <dgm:cxn modelId="{F4CA66FA-7C4F-4D73-B989-3E5235AB3132}" srcId="{B7464BAE-20C8-4DA0-862C-83E6C9EE5305}" destId="{6E09D14F-1609-4156-A1AB-B739A77BA1A5}" srcOrd="2" destOrd="0" parTransId="{FFC0C52F-D346-4EA2-A696-382CC968DBCA}" sibTransId="{EFFC9F4D-428E-4934-AF9F-23EE7124A42A}"/>
    <dgm:cxn modelId="{6C94B5FB-8CE9-4BC1-8D1E-D645A46DF6CB}" type="presOf" srcId="{D9DAD4B2-497F-4A4D-93C7-F06220363DBD}" destId="{93AA6AE4-7B30-47F4-94A1-43050B2C7C2D}" srcOrd="0" destOrd="0" presId="urn:microsoft.com/office/officeart/2018/2/layout/IconLabelDescriptionList"/>
    <dgm:cxn modelId="{452D6CFE-A066-4039-81CC-4566F9970203}" srcId="{B7464BAE-20C8-4DA0-862C-83E6C9EE5305}" destId="{F11CFFAD-55B6-4FF5-A538-E6F785DFE835}" srcOrd="4" destOrd="0" parTransId="{A1E400B1-E434-4789-98B0-97EAED9507FF}" sibTransId="{F46F578F-CA6A-4E08-A691-A0BF18862674}"/>
    <dgm:cxn modelId="{AE0ED2E3-078A-4527-B256-9E912730CD53}" type="presParOf" srcId="{4BB6D6A4-6D44-4D29-A473-9CBE78047C63}" destId="{806D8262-FE0C-412B-B676-F82DAEC0167D}" srcOrd="0" destOrd="0" presId="urn:microsoft.com/office/officeart/2018/2/layout/IconLabelDescriptionList"/>
    <dgm:cxn modelId="{F1D96A9B-9F9E-4479-AB95-E53DAD255815}" type="presParOf" srcId="{806D8262-FE0C-412B-B676-F82DAEC0167D}" destId="{15B864FB-B792-4492-BE7C-A5796A870DAE}" srcOrd="0" destOrd="0" presId="urn:microsoft.com/office/officeart/2018/2/layout/IconLabelDescriptionList"/>
    <dgm:cxn modelId="{CFBCBF21-7584-4BB4-BEED-8F5D0BA7707D}" type="presParOf" srcId="{806D8262-FE0C-412B-B676-F82DAEC0167D}" destId="{69A3204C-68C5-4E11-8AA1-9BF31B3735D8}" srcOrd="1" destOrd="0" presId="urn:microsoft.com/office/officeart/2018/2/layout/IconLabelDescriptionList"/>
    <dgm:cxn modelId="{AE4583C4-007E-4B87-8D5A-479A05258EFD}" type="presParOf" srcId="{806D8262-FE0C-412B-B676-F82DAEC0167D}" destId="{320CA70E-776A-4A12-BCDD-2B870B06A38D}" srcOrd="2" destOrd="0" presId="urn:microsoft.com/office/officeart/2018/2/layout/IconLabelDescriptionList"/>
    <dgm:cxn modelId="{FCDA5EEA-85EF-4328-BA18-1F0733F657FE}" type="presParOf" srcId="{806D8262-FE0C-412B-B676-F82DAEC0167D}" destId="{B6DEEC30-AFA2-4025-B35E-26BDAAF91C48}" srcOrd="3" destOrd="0" presId="urn:microsoft.com/office/officeart/2018/2/layout/IconLabelDescriptionList"/>
    <dgm:cxn modelId="{3B2C7845-A813-438A-9BCC-EA7172649D95}" type="presParOf" srcId="{806D8262-FE0C-412B-B676-F82DAEC0167D}" destId="{6FE1D0F7-BDC1-4EB2-A4EC-CC36C9743534}" srcOrd="4" destOrd="0" presId="urn:microsoft.com/office/officeart/2018/2/layout/IconLabelDescriptionList"/>
    <dgm:cxn modelId="{5686FF61-263E-4F82-974A-6DA74332598D}" type="presParOf" srcId="{4BB6D6A4-6D44-4D29-A473-9CBE78047C63}" destId="{5FB58C1B-F3DC-4327-B35E-315F4ADB3582}" srcOrd="1" destOrd="0" presId="urn:microsoft.com/office/officeart/2018/2/layout/IconLabelDescriptionList"/>
    <dgm:cxn modelId="{18048D67-C415-44BB-91C9-02B502C18E42}" type="presParOf" srcId="{4BB6D6A4-6D44-4D29-A473-9CBE78047C63}" destId="{47A90CF0-3EB3-4C66-B3C7-0891183E1341}" srcOrd="2" destOrd="0" presId="urn:microsoft.com/office/officeart/2018/2/layout/IconLabelDescriptionList"/>
    <dgm:cxn modelId="{1BD8363D-78C2-4FD7-AC7F-52193D9274CA}" type="presParOf" srcId="{47A90CF0-3EB3-4C66-B3C7-0891183E1341}" destId="{A5C085B5-AB44-409C-8910-058F79B191DC}" srcOrd="0" destOrd="0" presId="urn:microsoft.com/office/officeart/2018/2/layout/IconLabelDescriptionList"/>
    <dgm:cxn modelId="{E3B62DCD-DCB3-4FEB-ADD1-8B5BDE976839}" type="presParOf" srcId="{47A90CF0-3EB3-4C66-B3C7-0891183E1341}" destId="{1588C19B-D9EB-483F-8E04-4CB8BA0ED6D8}" srcOrd="1" destOrd="0" presId="urn:microsoft.com/office/officeart/2018/2/layout/IconLabelDescriptionList"/>
    <dgm:cxn modelId="{A29D43E4-D090-41DB-863E-750E9B4BFD45}" type="presParOf" srcId="{47A90CF0-3EB3-4C66-B3C7-0891183E1341}" destId="{04A1079D-C9F4-47EB-A26D-8BD7A3C1AF9D}" srcOrd="2" destOrd="0" presId="urn:microsoft.com/office/officeart/2018/2/layout/IconLabelDescriptionList"/>
    <dgm:cxn modelId="{BB9CF91B-1C15-4B9D-843A-7B51D98BC8E7}" type="presParOf" srcId="{47A90CF0-3EB3-4C66-B3C7-0891183E1341}" destId="{400F1B3C-81BB-4BDE-B23D-9D44A0A361FF}" srcOrd="3" destOrd="0" presId="urn:microsoft.com/office/officeart/2018/2/layout/IconLabelDescriptionList"/>
    <dgm:cxn modelId="{563E664D-53F4-4DE4-AA05-58A1A76441D0}" type="presParOf" srcId="{47A90CF0-3EB3-4C66-B3C7-0891183E1341}" destId="{35C80F4B-B4B7-48BE-A76B-E1D9010EA8C6}" srcOrd="4" destOrd="0" presId="urn:microsoft.com/office/officeart/2018/2/layout/IconLabelDescriptionList"/>
    <dgm:cxn modelId="{0032AC58-5477-4DB7-B1B3-EDF2F352C906}" type="presParOf" srcId="{4BB6D6A4-6D44-4D29-A473-9CBE78047C63}" destId="{393B9188-318F-4EB0-A0B1-C98E6A289B01}" srcOrd="3" destOrd="0" presId="urn:microsoft.com/office/officeart/2018/2/layout/IconLabelDescriptionList"/>
    <dgm:cxn modelId="{D5E65ACC-BA85-4B8F-A400-9E154AF5DE56}" type="presParOf" srcId="{4BB6D6A4-6D44-4D29-A473-9CBE78047C63}" destId="{4E92973E-FC0E-4C7A-92B2-A5A6B7B9FDFD}" srcOrd="4" destOrd="0" presId="urn:microsoft.com/office/officeart/2018/2/layout/IconLabelDescriptionList"/>
    <dgm:cxn modelId="{D33904A0-CC3A-45F8-8AEB-FB652E07BC94}" type="presParOf" srcId="{4E92973E-FC0E-4C7A-92B2-A5A6B7B9FDFD}" destId="{555F8E7F-4B34-456F-BF19-F299530B2F86}" srcOrd="0" destOrd="0" presId="urn:microsoft.com/office/officeart/2018/2/layout/IconLabelDescriptionList"/>
    <dgm:cxn modelId="{0F658DD2-77E0-4F05-8466-E4ED6D9C73DD}" type="presParOf" srcId="{4E92973E-FC0E-4C7A-92B2-A5A6B7B9FDFD}" destId="{D945EBC6-7FAD-4866-9B65-442E20A23C3A}" srcOrd="1" destOrd="0" presId="urn:microsoft.com/office/officeart/2018/2/layout/IconLabelDescriptionList"/>
    <dgm:cxn modelId="{897FD25F-10F1-47CF-BA3F-77AAB3927D71}" type="presParOf" srcId="{4E92973E-FC0E-4C7A-92B2-A5A6B7B9FDFD}" destId="{A384D939-8522-4C18-8380-5A5CCBDD68DB}" srcOrd="2" destOrd="0" presId="urn:microsoft.com/office/officeart/2018/2/layout/IconLabelDescriptionList"/>
    <dgm:cxn modelId="{9F80D481-0D85-47AE-9431-B8A9CAE344F2}" type="presParOf" srcId="{4E92973E-FC0E-4C7A-92B2-A5A6B7B9FDFD}" destId="{63443176-F1E1-415F-A004-B75563753B4D}" srcOrd="3" destOrd="0" presId="urn:microsoft.com/office/officeart/2018/2/layout/IconLabelDescriptionList"/>
    <dgm:cxn modelId="{D5E05B49-064A-458C-A34C-FFE2A22B9DE3}" type="presParOf" srcId="{4E92973E-FC0E-4C7A-92B2-A5A6B7B9FDFD}" destId="{8D79AB04-ADBB-4351-9B4A-5B5BF02DF987}" srcOrd="4" destOrd="0" presId="urn:microsoft.com/office/officeart/2018/2/layout/IconLabelDescriptionList"/>
    <dgm:cxn modelId="{92A5A4E4-BEC8-4A15-8373-D8524A0EC7BD}" type="presParOf" srcId="{4BB6D6A4-6D44-4D29-A473-9CBE78047C63}" destId="{DC97E2DA-531D-40B3-A988-90C854A8E47D}" srcOrd="5" destOrd="0" presId="urn:microsoft.com/office/officeart/2018/2/layout/IconLabelDescriptionList"/>
    <dgm:cxn modelId="{F0063B64-95DF-4540-992B-8C9CF7BA4497}" type="presParOf" srcId="{4BB6D6A4-6D44-4D29-A473-9CBE78047C63}" destId="{F2D6AFD1-C0A8-4B8C-B08B-EECB5FB4495B}" srcOrd="6" destOrd="0" presId="urn:microsoft.com/office/officeart/2018/2/layout/IconLabelDescriptionList"/>
    <dgm:cxn modelId="{5CD4E6B4-335B-4043-A47E-7CE43F1187B9}" type="presParOf" srcId="{F2D6AFD1-C0A8-4B8C-B08B-EECB5FB4495B}" destId="{60ADC637-FB1F-4F7F-A2A4-469B32150BF9}" srcOrd="0" destOrd="0" presId="urn:microsoft.com/office/officeart/2018/2/layout/IconLabelDescriptionList"/>
    <dgm:cxn modelId="{0CD9FF91-531F-4B6B-8472-B4391650510D}" type="presParOf" srcId="{F2D6AFD1-C0A8-4B8C-B08B-EECB5FB4495B}" destId="{F97D51C3-335F-42C6-BBB3-E020E3F89990}" srcOrd="1" destOrd="0" presId="urn:microsoft.com/office/officeart/2018/2/layout/IconLabelDescriptionList"/>
    <dgm:cxn modelId="{F641F070-D8F5-4178-9ABF-B5AB3BFE28B8}" type="presParOf" srcId="{F2D6AFD1-C0A8-4B8C-B08B-EECB5FB4495B}" destId="{4FCB6C0C-0C98-47CC-A9CD-4C2B68A50C4E}" srcOrd="2" destOrd="0" presId="urn:microsoft.com/office/officeart/2018/2/layout/IconLabelDescriptionList"/>
    <dgm:cxn modelId="{64C23480-18AA-45FD-8C93-0048F002DAF7}" type="presParOf" srcId="{F2D6AFD1-C0A8-4B8C-B08B-EECB5FB4495B}" destId="{A8CC469F-2965-4413-B656-00D3295D41AB}" srcOrd="3" destOrd="0" presId="urn:microsoft.com/office/officeart/2018/2/layout/IconLabelDescriptionList"/>
    <dgm:cxn modelId="{5EE7431F-C2CF-4554-8310-C19095563CF4}" type="presParOf" srcId="{F2D6AFD1-C0A8-4B8C-B08B-EECB5FB4495B}" destId="{93AA6AE4-7B30-47F4-94A1-43050B2C7C2D}" srcOrd="4" destOrd="0" presId="urn:microsoft.com/office/officeart/2018/2/layout/IconLabelDescriptionList"/>
    <dgm:cxn modelId="{E0ADC748-E6E6-4FD6-91B5-5FBAAAB2DCEC}" type="presParOf" srcId="{4BB6D6A4-6D44-4D29-A473-9CBE78047C63}" destId="{89C49C7E-41D4-4EEE-A4EF-A62C626505B5}" srcOrd="7" destOrd="0" presId="urn:microsoft.com/office/officeart/2018/2/layout/IconLabelDescriptionList"/>
    <dgm:cxn modelId="{1CC0CA68-83B4-4B31-80C9-CC126C15A447}" type="presParOf" srcId="{4BB6D6A4-6D44-4D29-A473-9CBE78047C63}" destId="{08B8A135-C807-4586-987C-DCE842493DD0}" srcOrd="8" destOrd="0" presId="urn:microsoft.com/office/officeart/2018/2/layout/IconLabelDescriptionList"/>
    <dgm:cxn modelId="{A9FC1FA9-C235-4E83-A9EC-D4F0623C0C31}" type="presParOf" srcId="{08B8A135-C807-4586-987C-DCE842493DD0}" destId="{F1493B59-B50B-4BAE-9FAF-9F99AD703C5E}" srcOrd="0" destOrd="0" presId="urn:microsoft.com/office/officeart/2018/2/layout/IconLabelDescriptionList"/>
    <dgm:cxn modelId="{03BA48B6-015E-43F5-BD84-97832940DF9A}" type="presParOf" srcId="{08B8A135-C807-4586-987C-DCE842493DD0}" destId="{D2FAB8DB-837E-41CA-8D81-19B285F25A3E}" srcOrd="1" destOrd="0" presId="urn:microsoft.com/office/officeart/2018/2/layout/IconLabelDescriptionList"/>
    <dgm:cxn modelId="{2F07DC59-7278-4ED9-8CE2-CEF5DBD2B3D8}" type="presParOf" srcId="{08B8A135-C807-4586-987C-DCE842493DD0}" destId="{6838D042-7B09-4214-AC77-614A092866F1}" srcOrd="2" destOrd="0" presId="urn:microsoft.com/office/officeart/2018/2/layout/IconLabelDescriptionList"/>
    <dgm:cxn modelId="{EE7EEDED-D927-4AAA-8400-E748E7397930}" type="presParOf" srcId="{08B8A135-C807-4586-987C-DCE842493DD0}" destId="{756EFE6D-3E6A-45BB-B88A-635530511874}" srcOrd="3" destOrd="0" presId="urn:microsoft.com/office/officeart/2018/2/layout/IconLabelDescriptionList"/>
    <dgm:cxn modelId="{0329D53C-3EA2-4B51-BE28-557A4DD5CE37}" type="presParOf" srcId="{08B8A135-C807-4586-987C-DCE842493DD0}" destId="{5D646B10-A56B-4573-937D-718D85924602}" srcOrd="4" destOrd="0" presId="urn:microsoft.com/office/officeart/2018/2/layout/IconLabelDescriptionList"/>
    <dgm:cxn modelId="{0F257A51-5C9C-4312-B6BD-FE7CA02B614B}" type="presParOf" srcId="{4BB6D6A4-6D44-4D29-A473-9CBE78047C63}" destId="{71327CA6-C0F0-4D58-813B-231C80A32ED2}" srcOrd="9" destOrd="0" presId="urn:microsoft.com/office/officeart/2018/2/layout/IconLabelDescriptionList"/>
    <dgm:cxn modelId="{3621E2B7-BCAB-4EF9-87DE-BB3ABBCCD4B1}" type="presParOf" srcId="{4BB6D6A4-6D44-4D29-A473-9CBE78047C63}" destId="{CAB2A782-2191-49F4-A909-BECD139B273D}" srcOrd="10" destOrd="0" presId="urn:microsoft.com/office/officeart/2018/2/layout/IconLabelDescriptionList"/>
    <dgm:cxn modelId="{0E07D7CB-28BD-4822-B346-2EA05BF1F12D}" type="presParOf" srcId="{CAB2A782-2191-49F4-A909-BECD139B273D}" destId="{A1F00A85-0B26-4197-8BDC-3F30F09DDC30}" srcOrd="0" destOrd="0" presId="urn:microsoft.com/office/officeart/2018/2/layout/IconLabelDescriptionList"/>
    <dgm:cxn modelId="{0ED94E6D-B804-4BCA-9E14-75FA66B16CD6}" type="presParOf" srcId="{CAB2A782-2191-49F4-A909-BECD139B273D}" destId="{B4126F35-8FDC-4692-9229-62B4326BC9CD}" srcOrd="1" destOrd="0" presId="urn:microsoft.com/office/officeart/2018/2/layout/IconLabelDescriptionList"/>
    <dgm:cxn modelId="{E3A6AFD2-9142-482F-9D7E-B45FD0C4ECF9}" type="presParOf" srcId="{CAB2A782-2191-49F4-A909-BECD139B273D}" destId="{2BC5CDCF-42D7-4C90-9B42-86B2240C050B}" srcOrd="2" destOrd="0" presId="urn:microsoft.com/office/officeart/2018/2/layout/IconLabelDescriptionList"/>
    <dgm:cxn modelId="{BB91E49E-1385-4E9B-ABC7-446BC053B141}" type="presParOf" srcId="{CAB2A782-2191-49F4-A909-BECD139B273D}" destId="{4E15EA41-CA8B-49BD-B712-CAC17A687896}" srcOrd="3" destOrd="0" presId="urn:microsoft.com/office/officeart/2018/2/layout/IconLabelDescriptionList"/>
    <dgm:cxn modelId="{BA7B9594-C650-47BE-8681-6424FA67F00C}" type="presParOf" srcId="{CAB2A782-2191-49F4-A909-BECD139B273D}" destId="{4DB46F87-AD27-4FA0-9A6E-5E9C2FAD10B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4D7BD3-6911-4B29-A8F3-CD08308A439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FF816A-F37D-43F0-BD5C-AD6396D6776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b="1" baseline="0">
              <a:latin typeface="The Hand"/>
            </a:rPr>
            <a:t>Ability to access and display data from Firebase database, which contains clients, appointments, products, orders and analytics.</a:t>
          </a:r>
          <a:endParaRPr lang="en-US" sz="2400">
            <a:latin typeface="The Hand"/>
          </a:endParaRPr>
        </a:p>
      </dgm:t>
    </dgm:pt>
    <dgm:pt modelId="{7AE15722-29E1-4642-9D47-30DF976F26F7}" type="parTrans" cxnId="{ED79F735-FC3C-4D2D-9343-91E32886F223}">
      <dgm:prSet/>
      <dgm:spPr/>
      <dgm:t>
        <a:bodyPr/>
        <a:lstStyle/>
        <a:p>
          <a:endParaRPr lang="en-US"/>
        </a:p>
      </dgm:t>
    </dgm:pt>
    <dgm:pt modelId="{454E2806-419B-4879-B5F5-EA38E5A3E38F}" type="sibTrans" cxnId="{ED79F735-FC3C-4D2D-9343-91E32886F223}">
      <dgm:prSet/>
      <dgm:spPr/>
      <dgm:t>
        <a:bodyPr/>
        <a:lstStyle/>
        <a:p>
          <a:endParaRPr lang="en-US"/>
        </a:p>
      </dgm:t>
    </dgm:pt>
    <dgm:pt modelId="{67C9805E-E245-4C14-A81D-FDD3E70B475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b="1" baseline="0">
              <a:latin typeface="The Hand"/>
            </a:rPr>
            <a:t>Ability to store data on the Firebase</a:t>
          </a:r>
          <a:endParaRPr lang="en-US" sz="2400">
            <a:latin typeface="The Hand"/>
          </a:endParaRPr>
        </a:p>
      </dgm:t>
    </dgm:pt>
    <dgm:pt modelId="{71F608F2-A7B3-4C72-A2A3-A1F620D69960}" type="parTrans" cxnId="{898612F1-0544-4DAB-91D5-73D11D8A81EC}">
      <dgm:prSet/>
      <dgm:spPr/>
      <dgm:t>
        <a:bodyPr/>
        <a:lstStyle/>
        <a:p>
          <a:endParaRPr lang="en-US"/>
        </a:p>
      </dgm:t>
    </dgm:pt>
    <dgm:pt modelId="{835F0EE1-2737-4841-956B-4726638BBC0A}" type="sibTrans" cxnId="{898612F1-0544-4DAB-91D5-73D11D8A81EC}">
      <dgm:prSet/>
      <dgm:spPr/>
      <dgm:t>
        <a:bodyPr/>
        <a:lstStyle/>
        <a:p>
          <a:endParaRPr lang="en-US"/>
        </a:p>
      </dgm:t>
    </dgm:pt>
    <dgm:pt modelId="{7F5BDB65-E9F0-49A7-9C56-E340D56D096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b="1" baseline="0">
              <a:latin typeface="The Hand"/>
            </a:rPr>
            <a:t>Ability to access and use device hardware such as phone’s gallery.</a:t>
          </a:r>
          <a:br>
            <a:rPr lang="en-US" sz="1800" b="1" baseline="0"/>
          </a:br>
          <a:endParaRPr lang="en-US" sz="1800"/>
        </a:p>
      </dgm:t>
    </dgm:pt>
    <dgm:pt modelId="{DF3859CD-19FE-4D56-BE87-97D30E83F647}" type="parTrans" cxnId="{3488D301-78C1-408B-BFD5-5A7F1489012B}">
      <dgm:prSet/>
      <dgm:spPr/>
      <dgm:t>
        <a:bodyPr/>
        <a:lstStyle/>
        <a:p>
          <a:endParaRPr lang="en-US"/>
        </a:p>
      </dgm:t>
    </dgm:pt>
    <dgm:pt modelId="{4C2F295E-F475-427D-9DD7-919C5D555DCF}" type="sibTrans" cxnId="{3488D301-78C1-408B-BFD5-5A7F1489012B}">
      <dgm:prSet/>
      <dgm:spPr/>
      <dgm:t>
        <a:bodyPr/>
        <a:lstStyle/>
        <a:p>
          <a:endParaRPr lang="en-US"/>
        </a:p>
      </dgm:t>
    </dgm:pt>
    <dgm:pt modelId="{569B62A2-CFE3-4B54-94B2-48BFC5D5D67E}" type="pres">
      <dgm:prSet presAssocID="{854D7BD3-6911-4B29-A8F3-CD08308A439F}" presName="root" presStyleCnt="0">
        <dgm:presLayoutVars>
          <dgm:dir/>
          <dgm:resizeHandles val="exact"/>
        </dgm:presLayoutVars>
      </dgm:prSet>
      <dgm:spPr/>
    </dgm:pt>
    <dgm:pt modelId="{190D6A53-B128-4E2B-B46A-D5F4BA81349D}" type="pres">
      <dgm:prSet presAssocID="{D4FF816A-F37D-43F0-BD5C-AD6396D67761}" presName="compNode" presStyleCnt="0"/>
      <dgm:spPr/>
    </dgm:pt>
    <dgm:pt modelId="{43611010-3D6C-4BD2-B5F0-077DF18487AC}" type="pres">
      <dgm:prSet presAssocID="{D4FF816A-F37D-43F0-BD5C-AD6396D67761}" presName="iconBgRect" presStyleLbl="bgShp" presStyleIdx="0" presStyleCnt="3"/>
      <dgm:spPr/>
    </dgm:pt>
    <dgm:pt modelId="{89DF76E2-96BD-4771-8909-D8F2956262BC}" type="pres">
      <dgm:prSet presAssocID="{D4FF816A-F37D-43F0-BD5C-AD6396D6776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06C9155-CC75-421F-BB6B-EAC09CCA68FD}" type="pres">
      <dgm:prSet presAssocID="{D4FF816A-F37D-43F0-BD5C-AD6396D67761}" presName="spaceRect" presStyleCnt="0"/>
      <dgm:spPr/>
    </dgm:pt>
    <dgm:pt modelId="{23CACAE3-CC0E-4A5A-9605-7DB8ACC55ADC}" type="pres">
      <dgm:prSet presAssocID="{D4FF816A-F37D-43F0-BD5C-AD6396D67761}" presName="textRect" presStyleLbl="revTx" presStyleIdx="0" presStyleCnt="3" custScaleX="123249" custScaleY="114757">
        <dgm:presLayoutVars>
          <dgm:chMax val="1"/>
          <dgm:chPref val="1"/>
        </dgm:presLayoutVars>
      </dgm:prSet>
      <dgm:spPr/>
    </dgm:pt>
    <dgm:pt modelId="{D5F842AE-6B21-4CE2-B47C-DAB419DF6131}" type="pres">
      <dgm:prSet presAssocID="{454E2806-419B-4879-B5F5-EA38E5A3E38F}" presName="sibTrans" presStyleCnt="0"/>
      <dgm:spPr/>
    </dgm:pt>
    <dgm:pt modelId="{7CE7AB67-7DD9-41F9-822F-4B17FFB329F9}" type="pres">
      <dgm:prSet presAssocID="{67C9805E-E245-4C14-A81D-FDD3E70B4756}" presName="compNode" presStyleCnt="0"/>
      <dgm:spPr/>
    </dgm:pt>
    <dgm:pt modelId="{08347F9E-9D04-4384-89AA-C39381239440}" type="pres">
      <dgm:prSet presAssocID="{67C9805E-E245-4C14-A81D-FDD3E70B4756}" presName="iconBgRect" presStyleLbl="bgShp" presStyleIdx="1" presStyleCnt="3"/>
      <dgm:spPr/>
    </dgm:pt>
    <dgm:pt modelId="{227DB93B-38E6-441C-B2FB-5BDEB043C60B}" type="pres">
      <dgm:prSet presAssocID="{67C9805E-E245-4C14-A81D-FDD3E70B475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96ACEF4-7E0E-4300-9C9A-EA1D55605B15}" type="pres">
      <dgm:prSet presAssocID="{67C9805E-E245-4C14-A81D-FDD3E70B4756}" presName="spaceRect" presStyleCnt="0"/>
      <dgm:spPr/>
    </dgm:pt>
    <dgm:pt modelId="{FEE64E12-48E3-4C9E-85B1-DD2FDF7104FE}" type="pres">
      <dgm:prSet presAssocID="{67C9805E-E245-4C14-A81D-FDD3E70B4756}" presName="textRect" presStyleLbl="revTx" presStyleIdx="1" presStyleCnt="3">
        <dgm:presLayoutVars>
          <dgm:chMax val="1"/>
          <dgm:chPref val="1"/>
        </dgm:presLayoutVars>
      </dgm:prSet>
      <dgm:spPr/>
    </dgm:pt>
    <dgm:pt modelId="{7D28F4E7-F8E2-4F79-95EE-69C74B05C35B}" type="pres">
      <dgm:prSet presAssocID="{835F0EE1-2737-4841-956B-4726638BBC0A}" presName="sibTrans" presStyleCnt="0"/>
      <dgm:spPr/>
    </dgm:pt>
    <dgm:pt modelId="{165328E7-2A51-44A0-8D6C-C346F1104013}" type="pres">
      <dgm:prSet presAssocID="{7F5BDB65-E9F0-49A7-9C56-E340D56D0960}" presName="compNode" presStyleCnt="0"/>
      <dgm:spPr/>
    </dgm:pt>
    <dgm:pt modelId="{56B3B39A-3E4D-4ABD-BBC1-EE01A318264F}" type="pres">
      <dgm:prSet presAssocID="{7F5BDB65-E9F0-49A7-9C56-E340D56D0960}" presName="iconBgRect" presStyleLbl="bgShp" presStyleIdx="2" presStyleCnt="3"/>
      <dgm:spPr/>
    </dgm:pt>
    <dgm:pt modelId="{7BAA1BAB-D6EF-4B0A-9F25-D4340FCE9D9A}" type="pres">
      <dgm:prSet presAssocID="{7F5BDB65-E9F0-49A7-9C56-E340D56D096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1F8E8C3-C459-4E12-BCBE-D7079932C606}" type="pres">
      <dgm:prSet presAssocID="{7F5BDB65-E9F0-49A7-9C56-E340D56D0960}" presName="spaceRect" presStyleCnt="0"/>
      <dgm:spPr/>
    </dgm:pt>
    <dgm:pt modelId="{57F8115D-EBBD-4C9C-85AC-67E541A4ED72}" type="pres">
      <dgm:prSet presAssocID="{7F5BDB65-E9F0-49A7-9C56-E340D56D096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488D301-78C1-408B-BFD5-5A7F1489012B}" srcId="{854D7BD3-6911-4B29-A8F3-CD08308A439F}" destId="{7F5BDB65-E9F0-49A7-9C56-E340D56D0960}" srcOrd="2" destOrd="0" parTransId="{DF3859CD-19FE-4D56-BE87-97D30E83F647}" sibTransId="{4C2F295E-F475-427D-9DD7-919C5D555DCF}"/>
    <dgm:cxn modelId="{9E39F221-8228-4C5F-A8F7-CF9B9A22E690}" type="presOf" srcId="{7F5BDB65-E9F0-49A7-9C56-E340D56D0960}" destId="{57F8115D-EBBD-4C9C-85AC-67E541A4ED72}" srcOrd="0" destOrd="0" presId="urn:microsoft.com/office/officeart/2018/5/layout/IconCircleLabelList"/>
    <dgm:cxn modelId="{ED79F735-FC3C-4D2D-9343-91E32886F223}" srcId="{854D7BD3-6911-4B29-A8F3-CD08308A439F}" destId="{D4FF816A-F37D-43F0-BD5C-AD6396D67761}" srcOrd="0" destOrd="0" parTransId="{7AE15722-29E1-4642-9D47-30DF976F26F7}" sibTransId="{454E2806-419B-4879-B5F5-EA38E5A3E38F}"/>
    <dgm:cxn modelId="{61C9E842-BFA8-4A04-80D3-DF58074652FF}" type="presOf" srcId="{67C9805E-E245-4C14-A81D-FDD3E70B4756}" destId="{FEE64E12-48E3-4C9E-85B1-DD2FDF7104FE}" srcOrd="0" destOrd="0" presId="urn:microsoft.com/office/officeart/2018/5/layout/IconCircleLabelList"/>
    <dgm:cxn modelId="{59D36664-BAA4-4098-9AB0-FE0750C523EF}" type="presOf" srcId="{D4FF816A-F37D-43F0-BD5C-AD6396D67761}" destId="{23CACAE3-CC0E-4A5A-9605-7DB8ACC55ADC}" srcOrd="0" destOrd="0" presId="urn:microsoft.com/office/officeart/2018/5/layout/IconCircleLabelList"/>
    <dgm:cxn modelId="{8C3A56EF-744B-402A-9C44-D1E9909FBA50}" type="presOf" srcId="{854D7BD3-6911-4B29-A8F3-CD08308A439F}" destId="{569B62A2-CFE3-4B54-94B2-48BFC5D5D67E}" srcOrd="0" destOrd="0" presId="urn:microsoft.com/office/officeart/2018/5/layout/IconCircleLabelList"/>
    <dgm:cxn modelId="{898612F1-0544-4DAB-91D5-73D11D8A81EC}" srcId="{854D7BD3-6911-4B29-A8F3-CD08308A439F}" destId="{67C9805E-E245-4C14-A81D-FDD3E70B4756}" srcOrd="1" destOrd="0" parTransId="{71F608F2-A7B3-4C72-A2A3-A1F620D69960}" sibTransId="{835F0EE1-2737-4841-956B-4726638BBC0A}"/>
    <dgm:cxn modelId="{95662C0E-C304-4716-A237-8B454A7A789D}" type="presParOf" srcId="{569B62A2-CFE3-4B54-94B2-48BFC5D5D67E}" destId="{190D6A53-B128-4E2B-B46A-D5F4BA81349D}" srcOrd="0" destOrd="0" presId="urn:microsoft.com/office/officeart/2018/5/layout/IconCircleLabelList"/>
    <dgm:cxn modelId="{57F527D8-AB49-46F2-8D5D-B35E4F007509}" type="presParOf" srcId="{190D6A53-B128-4E2B-B46A-D5F4BA81349D}" destId="{43611010-3D6C-4BD2-B5F0-077DF18487AC}" srcOrd="0" destOrd="0" presId="urn:microsoft.com/office/officeart/2018/5/layout/IconCircleLabelList"/>
    <dgm:cxn modelId="{567AAA76-45E8-43EF-90F7-7459E3A9AFA8}" type="presParOf" srcId="{190D6A53-B128-4E2B-B46A-D5F4BA81349D}" destId="{89DF76E2-96BD-4771-8909-D8F2956262BC}" srcOrd="1" destOrd="0" presId="urn:microsoft.com/office/officeart/2018/5/layout/IconCircleLabelList"/>
    <dgm:cxn modelId="{EB932A26-D475-402B-B756-466193672740}" type="presParOf" srcId="{190D6A53-B128-4E2B-B46A-D5F4BA81349D}" destId="{706C9155-CC75-421F-BB6B-EAC09CCA68FD}" srcOrd="2" destOrd="0" presId="urn:microsoft.com/office/officeart/2018/5/layout/IconCircleLabelList"/>
    <dgm:cxn modelId="{5D72DE35-2DBD-426D-9C29-2E1F6777E20D}" type="presParOf" srcId="{190D6A53-B128-4E2B-B46A-D5F4BA81349D}" destId="{23CACAE3-CC0E-4A5A-9605-7DB8ACC55ADC}" srcOrd="3" destOrd="0" presId="urn:microsoft.com/office/officeart/2018/5/layout/IconCircleLabelList"/>
    <dgm:cxn modelId="{82B65A2F-A18A-4B06-A7FC-368E1F0C3290}" type="presParOf" srcId="{569B62A2-CFE3-4B54-94B2-48BFC5D5D67E}" destId="{D5F842AE-6B21-4CE2-B47C-DAB419DF6131}" srcOrd="1" destOrd="0" presId="urn:microsoft.com/office/officeart/2018/5/layout/IconCircleLabelList"/>
    <dgm:cxn modelId="{09C2B32C-FCD1-4AAE-9CC2-5B5F6FF55394}" type="presParOf" srcId="{569B62A2-CFE3-4B54-94B2-48BFC5D5D67E}" destId="{7CE7AB67-7DD9-41F9-822F-4B17FFB329F9}" srcOrd="2" destOrd="0" presId="urn:microsoft.com/office/officeart/2018/5/layout/IconCircleLabelList"/>
    <dgm:cxn modelId="{BB7A6E7F-062D-4F91-A408-8B823E3426AF}" type="presParOf" srcId="{7CE7AB67-7DD9-41F9-822F-4B17FFB329F9}" destId="{08347F9E-9D04-4384-89AA-C39381239440}" srcOrd="0" destOrd="0" presId="urn:microsoft.com/office/officeart/2018/5/layout/IconCircleLabelList"/>
    <dgm:cxn modelId="{24DA09D7-E760-4B00-A810-DB3A7D45D26D}" type="presParOf" srcId="{7CE7AB67-7DD9-41F9-822F-4B17FFB329F9}" destId="{227DB93B-38E6-441C-B2FB-5BDEB043C60B}" srcOrd="1" destOrd="0" presId="urn:microsoft.com/office/officeart/2018/5/layout/IconCircleLabelList"/>
    <dgm:cxn modelId="{5A505CEB-62B5-45F4-9AB0-E0AF2D25B5CA}" type="presParOf" srcId="{7CE7AB67-7DD9-41F9-822F-4B17FFB329F9}" destId="{696ACEF4-7E0E-4300-9C9A-EA1D55605B15}" srcOrd="2" destOrd="0" presId="urn:microsoft.com/office/officeart/2018/5/layout/IconCircleLabelList"/>
    <dgm:cxn modelId="{198DDA46-0993-4F8D-9948-96C6B71877C5}" type="presParOf" srcId="{7CE7AB67-7DD9-41F9-822F-4B17FFB329F9}" destId="{FEE64E12-48E3-4C9E-85B1-DD2FDF7104FE}" srcOrd="3" destOrd="0" presId="urn:microsoft.com/office/officeart/2018/5/layout/IconCircleLabelList"/>
    <dgm:cxn modelId="{548BAF90-205C-4E55-979C-47D92140EC20}" type="presParOf" srcId="{569B62A2-CFE3-4B54-94B2-48BFC5D5D67E}" destId="{7D28F4E7-F8E2-4F79-95EE-69C74B05C35B}" srcOrd="3" destOrd="0" presId="urn:microsoft.com/office/officeart/2018/5/layout/IconCircleLabelList"/>
    <dgm:cxn modelId="{649595CC-954E-4E69-9C46-FCE59275CF32}" type="presParOf" srcId="{569B62A2-CFE3-4B54-94B2-48BFC5D5D67E}" destId="{165328E7-2A51-44A0-8D6C-C346F1104013}" srcOrd="4" destOrd="0" presId="urn:microsoft.com/office/officeart/2018/5/layout/IconCircleLabelList"/>
    <dgm:cxn modelId="{E753D96B-3B73-45C6-9493-D3425FE4296D}" type="presParOf" srcId="{165328E7-2A51-44A0-8D6C-C346F1104013}" destId="{56B3B39A-3E4D-4ABD-BBC1-EE01A318264F}" srcOrd="0" destOrd="0" presId="urn:microsoft.com/office/officeart/2018/5/layout/IconCircleLabelList"/>
    <dgm:cxn modelId="{60032244-CB1A-4978-A4B1-A92734416F28}" type="presParOf" srcId="{165328E7-2A51-44A0-8D6C-C346F1104013}" destId="{7BAA1BAB-D6EF-4B0A-9F25-D4340FCE9D9A}" srcOrd="1" destOrd="0" presId="urn:microsoft.com/office/officeart/2018/5/layout/IconCircleLabelList"/>
    <dgm:cxn modelId="{B62B9D61-2D44-4301-9E13-6A3559A65678}" type="presParOf" srcId="{165328E7-2A51-44A0-8D6C-C346F1104013}" destId="{C1F8E8C3-C459-4E12-BCBE-D7079932C606}" srcOrd="2" destOrd="0" presId="urn:microsoft.com/office/officeart/2018/5/layout/IconCircleLabelList"/>
    <dgm:cxn modelId="{E755D7DC-3448-49C6-B4EF-4E545D8A1C2A}" type="presParOf" srcId="{165328E7-2A51-44A0-8D6C-C346F1104013}" destId="{57F8115D-EBBD-4C9C-85AC-67E541A4ED7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864FB-B792-4492-BE7C-A5796A870DAE}">
      <dsp:nvSpPr>
        <dsp:cNvPr id="0" name=""/>
        <dsp:cNvSpPr/>
      </dsp:nvSpPr>
      <dsp:spPr>
        <a:xfrm>
          <a:off x="3045" y="184850"/>
          <a:ext cx="545589" cy="5455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CA70E-776A-4A12-BCDD-2B870B06A38D}">
      <dsp:nvSpPr>
        <dsp:cNvPr id="0" name=""/>
        <dsp:cNvSpPr/>
      </dsp:nvSpPr>
      <dsp:spPr>
        <a:xfrm>
          <a:off x="3045" y="865572"/>
          <a:ext cx="1558828" cy="372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kern="1200" baseline="0"/>
            <a:t>Login and Registration</a:t>
          </a:r>
          <a:endParaRPr lang="en-US" sz="2400" kern="1200"/>
        </a:p>
      </dsp:txBody>
      <dsp:txXfrm>
        <a:off x="3045" y="865572"/>
        <a:ext cx="1558828" cy="372657"/>
      </dsp:txXfrm>
    </dsp:sp>
    <dsp:sp modelId="{6FE1D0F7-BDC1-4EB2-A4EC-CC36C9743534}">
      <dsp:nvSpPr>
        <dsp:cNvPr id="0" name=""/>
        <dsp:cNvSpPr/>
      </dsp:nvSpPr>
      <dsp:spPr>
        <a:xfrm>
          <a:off x="3045" y="1301081"/>
          <a:ext cx="1558828" cy="2026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085B5-AB44-409C-8910-058F79B191DC}">
      <dsp:nvSpPr>
        <dsp:cNvPr id="0" name=""/>
        <dsp:cNvSpPr/>
      </dsp:nvSpPr>
      <dsp:spPr>
        <a:xfrm>
          <a:off x="1834668" y="184850"/>
          <a:ext cx="545589" cy="5455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1079D-C9F4-47EB-A26D-8BD7A3C1AF9D}">
      <dsp:nvSpPr>
        <dsp:cNvPr id="0" name=""/>
        <dsp:cNvSpPr/>
      </dsp:nvSpPr>
      <dsp:spPr>
        <a:xfrm>
          <a:off x="1834668" y="865572"/>
          <a:ext cx="1558828" cy="372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kern="1200" baseline="0" dirty="0"/>
            <a:t>Appointments:</a:t>
          </a:r>
          <a:endParaRPr lang="en-US" sz="2400" kern="1200" dirty="0"/>
        </a:p>
      </dsp:txBody>
      <dsp:txXfrm>
        <a:off x="1834668" y="865572"/>
        <a:ext cx="1558828" cy="372657"/>
      </dsp:txXfrm>
    </dsp:sp>
    <dsp:sp modelId="{35C80F4B-B4B7-48BE-A76B-E1D9010EA8C6}">
      <dsp:nvSpPr>
        <dsp:cNvPr id="0" name=""/>
        <dsp:cNvSpPr/>
      </dsp:nvSpPr>
      <dsp:spPr>
        <a:xfrm>
          <a:off x="1834668" y="1301081"/>
          <a:ext cx="1558828" cy="2026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 dirty="0"/>
            <a:t>Manager: Adding new, editing, deleting for every client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 dirty="0"/>
            <a:t>Client: Adding new, editing, deleting for the current client only</a:t>
          </a:r>
          <a:endParaRPr lang="en-US" sz="1800" kern="1200" dirty="0"/>
        </a:p>
      </dsp:txBody>
      <dsp:txXfrm>
        <a:off x="1834668" y="1301081"/>
        <a:ext cx="1558828" cy="2026371"/>
      </dsp:txXfrm>
    </dsp:sp>
    <dsp:sp modelId="{555F8E7F-4B34-456F-BF19-F299530B2F86}">
      <dsp:nvSpPr>
        <dsp:cNvPr id="0" name=""/>
        <dsp:cNvSpPr/>
      </dsp:nvSpPr>
      <dsp:spPr>
        <a:xfrm>
          <a:off x="3666291" y="184850"/>
          <a:ext cx="545589" cy="5455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4D939-8522-4C18-8380-5A5CCBDD68DB}">
      <dsp:nvSpPr>
        <dsp:cNvPr id="0" name=""/>
        <dsp:cNvSpPr/>
      </dsp:nvSpPr>
      <dsp:spPr>
        <a:xfrm>
          <a:off x="3666291" y="865572"/>
          <a:ext cx="1558828" cy="372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kern="1200" baseline="0"/>
            <a:t>Products:</a:t>
          </a:r>
          <a:endParaRPr lang="en-US" sz="2400" kern="1200"/>
        </a:p>
      </dsp:txBody>
      <dsp:txXfrm>
        <a:off x="3666291" y="865572"/>
        <a:ext cx="1558828" cy="372657"/>
      </dsp:txXfrm>
    </dsp:sp>
    <dsp:sp modelId="{8D79AB04-ADBB-4351-9B4A-5B5BF02DF987}">
      <dsp:nvSpPr>
        <dsp:cNvPr id="0" name=""/>
        <dsp:cNvSpPr/>
      </dsp:nvSpPr>
      <dsp:spPr>
        <a:xfrm>
          <a:off x="3666291" y="1301081"/>
          <a:ext cx="1558828" cy="2026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/>
            <a:t>Manager: Adding new, editing, deleting products from catalogue</a:t>
          </a:r>
          <a:endParaRPr lang="en-US" sz="1800" kern="120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/>
            <a:t>Client: Adding new, editing, deleting to and from the cart of the current client (cart unavailable to manager)</a:t>
          </a:r>
          <a:endParaRPr lang="en-US" sz="1800" kern="1200"/>
        </a:p>
      </dsp:txBody>
      <dsp:txXfrm>
        <a:off x="3666291" y="1301081"/>
        <a:ext cx="1558828" cy="2026371"/>
      </dsp:txXfrm>
    </dsp:sp>
    <dsp:sp modelId="{60ADC637-FB1F-4F7F-A2A4-469B32150BF9}">
      <dsp:nvSpPr>
        <dsp:cNvPr id="0" name=""/>
        <dsp:cNvSpPr/>
      </dsp:nvSpPr>
      <dsp:spPr>
        <a:xfrm>
          <a:off x="5497914" y="184850"/>
          <a:ext cx="545589" cy="5455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B6C0C-0C98-47CC-A9CD-4C2B68A50C4E}">
      <dsp:nvSpPr>
        <dsp:cNvPr id="0" name=""/>
        <dsp:cNvSpPr/>
      </dsp:nvSpPr>
      <dsp:spPr>
        <a:xfrm>
          <a:off x="5497914" y="865572"/>
          <a:ext cx="1558828" cy="372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kern="1200" baseline="0"/>
            <a:t>Clients:</a:t>
          </a:r>
          <a:endParaRPr lang="en-US" sz="2400" kern="1200"/>
        </a:p>
      </dsp:txBody>
      <dsp:txXfrm>
        <a:off x="5497914" y="865572"/>
        <a:ext cx="1558828" cy="372657"/>
      </dsp:txXfrm>
    </dsp:sp>
    <dsp:sp modelId="{93AA6AE4-7B30-47F4-94A1-43050B2C7C2D}">
      <dsp:nvSpPr>
        <dsp:cNvPr id="0" name=""/>
        <dsp:cNvSpPr/>
      </dsp:nvSpPr>
      <dsp:spPr>
        <a:xfrm>
          <a:off x="5497914" y="1301081"/>
          <a:ext cx="1558828" cy="2026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/>
            <a:t>Manager: Adding new, editing, deleting</a:t>
          </a:r>
          <a:endParaRPr lang="en-US" sz="1800" kern="1200"/>
        </a:p>
      </dsp:txBody>
      <dsp:txXfrm>
        <a:off x="5497914" y="1301081"/>
        <a:ext cx="1558828" cy="2026371"/>
      </dsp:txXfrm>
    </dsp:sp>
    <dsp:sp modelId="{F1493B59-B50B-4BAE-9FAF-9F99AD703C5E}">
      <dsp:nvSpPr>
        <dsp:cNvPr id="0" name=""/>
        <dsp:cNvSpPr/>
      </dsp:nvSpPr>
      <dsp:spPr>
        <a:xfrm>
          <a:off x="7329538" y="184850"/>
          <a:ext cx="545589" cy="5455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38D042-7B09-4214-AC77-614A092866F1}">
      <dsp:nvSpPr>
        <dsp:cNvPr id="0" name=""/>
        <dsp:cNvSpPr/>
      </dsp:nvSpPr>
      <dsp:spPr>
        <a:xfrm>
          <a:off x="7329538" y="865572"/>
          <a:ext cx="1558828" cy="372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kern="1200" baseline="0"/>
            <a:t>History and Analytics:</a:t>
          </a:r>
          <a:endParaRPr lang="en-US" sz="2400" kern="1200"/>
        </a:p>
      </dsp:txBody>
      <dsp:txXfrm>
        <a:off x="7329538" y="865572"/>
        <a:ext cx="1558828" cy="372657"/>
      </dsp:txXfrm>
    </dsp:sp>
    <dsp:sp modelId="{5D646B10-A56B-4573-937D-718D85924602}">
      <dsp:nvSpPr>
        <dsp:cNvPr id="0" name=""/>
        <dsp:cNvSpPr/>
      </dsp:nvSpPr>
      <dsp:spPr>
        <a:xfrm>
          <a:off x="7329538" y="1301081"/>
          <a:ext cx="1558828" cy="2026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/>
            <a:t>Manager: Viewing history and analytics for all clients</a:t>
          </a:r>
          <a:endParaRPr lang="en-US" sz="1800" kern="120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/>
            <a:t>Client: Viewing only history for only the current client</a:t>
          </a:r>
          <a:endParaRPr lang="en-US" sz="1800" kern="1200"/>
        </a:p>
      </dsp:txBody>
      <dsp:txXfrm>
        <a:off x="7329538" y="1301081"/>
        <a:ext cx="1558828" cy="2026371"/>
      </dsp:txXfrm>
    </dsp:sp>
    <dsp:sp modelId="{A1F00A85-0B26-4197-8BDC-3F30F09DDC30}">
      <dsp:nvSpPr>
        <dsp:cNvPr id="0" name=""/>
        <dsp:cNvSpPr/>
      </dsp:nvSpPr>
      <dsp:spPr>
        <a:xfrm>
          <a:off x="9161161" y="184850"/>
          <a:ext cx="545589" cy="54558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5CDCF-42D7-4C90-9B42-86B2240C050B}">
      <dsp:nvSpPr>
        <dsp:cNvPr id="0" name=""/>
        <dsp:cNvSpPr/>
      </dsp:nvSpPr>
      <dsp:spPr>
        <a:xfrm>
          <a:off x="9161161" y="865572"/>
          <a:ext cx="1558828" cy="372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kern="1200" baseline="0"/>
            <a:t>Appointment Types:</a:t>
          </a:r>
          <a:endParaRPr lang="en-US" sz="2400" kern="1200"/>
        </a:p>
      </dsp:txBody>
      <dsp:txXfrm>
        <a:off x="9161161" y="865572"/>
        <a:ext cx="1558828" cy="372657"/>
      </dsp:txXfrm>
    </dsp:sp>
    <dsp:sp modelId="{4DB46F87-AD27-4FA0-9A6E-5E9C2FAD10B7}">
      <dsp:nvSpPr>
        <dsp:cNvPr id="0" name=""/>
        <dsp:cNvSpPr/>
      </dsp:nvSpPr>
      <dsp:spPr>
        <a:xfrm>
          <a:off x="9161161" y="1301081"/>
          <a:ext cx="1558828" cy="2026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/>
            <a:t>Manager: Adding new, editing, deleting appointment types</a:t>
          </a:r>
          <a:endParaRPr lang="en-US" sz="1800" kern="1200"/>
        </a:p>
      </dsp:txBody>
      <dsp:txXfrm>
        <a:off x="9161161" y="1301081"/>
        <a:ext cx="1558828" cy="2026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11010-3D6C-4BD2-B5F0-077DF18487AC}">
      <dsp:nvSpPr>
        <dsp:cNvPr id="0" name=""/>
        <dsp:cNvSpPr/>
      </dsp:nvSpPr>
      <dsp:spPr>
        <a:xfrm>
          <a:off x="920786" y="22305"/>
          <a:ext cx="1749937" cy="17499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DF76E2-96BD-4771-8909-D8F2956262BC}">
      <dsp:nvSpPr>
        <dsp:cNvPr id="0" name=""/>
        <dsp:cNvSpPr/>
      </dsp:nvSpPr>
      <dsp:spPr>
        <a:xfrm>
          <a:off x="1293724" y="395242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ACAE3-CC0E-4A5A-9605-7DB8ACC55ADC}">
      <dsp:nvSpPr>
        <dsp:cNvPr id="0" name=""/>
        <dsp:cNvSpPr/>
      </dsp:nvSpPr>
      <dsp:spPr>
        <a:xfrm>
          <a:off x="27902" y="2215049"/>
          <a:ext cx="3535705" cy="1590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baseline="0">
              <a:latin typeface="The Hand"/>
            </a:rPr>
            <a:t>Ability to access and display data from Firebase database, which contains clients, appointments, products, orders and analytics.</a:t>
          </a:r>
          <a:endParaRPr lang="en-US" sz="2400" kern="1200">
            <a:latin typeface="The Hand"/>
          </a:endParaRPr>
        </a:p>
      </dsp:txBody>
      <dsp:txXfrm>
        <a:off x="27902" y="2215049"/>
        <a:ext cx="3535705" cy="1590367"/>
      </dsp:txXfrm>
    </dsp:sp>
    <dsp:sp modelId="{08347F9E-9D04-4384-89AA-C39381239440}">
      <dsp:nvSpPr>
        <dsp:cNvPr id="0" name=""/>
        <dsp:cNvSpPr/>
      </dsp:nvSpPr>
      <dsp:spPr>
        <a:xfrm>
          <a:off x="4625046" y="73432"/>
          <a:ext cx="1749937" cy="17499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7DB93B-38E6-441C-B2FB-5BDEB043C60B}">
      <dsp:nvSpPr>
        <dsp:cNvPr id="0" name=""/>
        <dsp:cNvSpPr/>
      </dsp:nvSpPr>
      <dsp:spPr>
        <a:xfrm>
          <a:off x="4997983" y="44637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64E12-48E3-4C9E-85B1-DD2FDF7104FE}">
      <dsp:nvSpPr>
        <dsp:cNvPr id="0" name=""/>
        <dsp:cNvSpPr/>
      </dsp:nvSpPr>
      <dsp:spPr>
        <a:xfrm>
          <a:off x="4065639" y="2368432"/>
          <a:ext cx="2868750" cy="1385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baseline="0">
              <a:latin typeface="The Hand"/>
            </a:rPr>
            <a:t>Ability to store data on the Firebase</a:t>
          </a:r>
          <a:endParaRPr lang="en-US" sz="2400" kern="1200">
            <a:latin typeface="The Hand"/>
          </a:endParaRPr>
        </a:p>
      </dsp:txBody>
      <dsp:txXfrm>
        <a:off x="4065639" y="2368432"/>
        <a:ext cx="2868750" cy="1385856"/>
      </dsp:txXfrm>
    </dsp:sp>
    <dsp:sp modelId="{56B3B39A-3E4D-4ABD-BBC1-EE01A318264F}">
      <dsp:nvSpPr>
        <dsp:cNvPr id="0" name=""/>
        <dsp:cNvSpPr/>
      </dsp:nvSpPr>
      <dsp:spPr>
        <a:xfrm>
          <a:off x="7995827" y="73432"/>
          <a:ext cx="1749937" cy="17499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A1BAB-D6EF-4B0A-9F25-D4340FCE9D9A}">
      <dsp:nvSpPr>
        <dsp:cNvPr id="0" name=""/>
        <dsp:cNvSpPr/>
      </dsp:nvSpPr>
      <dsp:spPr>
        <a:xfrm>
          <a:off x="8368764" y="44637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8115D-EBBD-4C9C-85AC-67E541A4ED72}">
      <dsp:nvSpPr>
        <dsp:cNvPr id="0" name=""/>
        <dsp:cNvSpPr/>
      </dsp:nvSpPr>
      <dsp:spPr>
        <a:xfrm>
          <a:off x="7436421" y="2368432"/>
          <a:ext cx="2868750" cy="1385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baseline="0">
              <a:latin typeface="The Hand"/>
            </a:rPr>
            <a:t>Ability to access and use device hardware such as phone’s gallery.</a:t>
          </a:r>
          <a:br>
            <a:rPr lang="en-US" sz="1800" b="1" kern="1200" baseline="0"/>
          </a:br>
          <a:endParaRPr lang="en-US" sz="1800" kern="1200"/>
        </a:p>
      </dsp:txBody>
      <dsp:txXfrm>
        <a:off x="7436421" y="2368432"/>
        <a:ext cx="2868750" cy="1385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7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5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4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0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4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8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2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8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2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3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1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/>
              <a:t>logo.png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462AAA5-88CF-8B99-B1ED-8D7C12F8D61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041" y="1265779"/>
            <a:ext cx="4111192" cy="392563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173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83AF9C6E-31D5-480C-AE10-9BA3E4ED1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An abstract genetic concept">
            <a:extLst>
              <a:ext uri="{FF2B5EF4-FFF2-40B4-BE49-F238E27FC236}">
                <a16:creationId xmlns:a16="http://schemas.microsoft.com/office/drawing/2014/main" id="{99B884A8-2ED3-1459-3917-1C9F4AAFD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ED1BE14B-C94E-4A1A-B076-39CCA2304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92448" flipH="1" flipV="1">
            <a:off x="399987" y="694217"/>
            <a:ext cx="3909320" cy="5385644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38228"/>
              <a:gd name="connsiteY0" fmla="*/ 552686 h 1342067"/>
              <a:gd name="connsiteX1" fmla="*/ 68141 w 838228"/>
              <a:gd name="connsiteY1" fmla="*/ 421704 h 1342067"/>
              <a:gd name="connsiteX2" fmla="*/ 96954 w 838228"/>
              <a:gd name="connsiteY2" fmla="*/ 145395 h 1342067"/>
              <a:gd name="connsiteX3" fmla="*/ 302731 w 838228"/>
              <a:gd name="connsiteY3" fmla="*/ 383 h 1342067"/>
              <a:gd name="connsiteX4" fmla="*/ 720201 w 838228"/>
              <a:gd name="connsiteY4" fmla="*/ 143248 h 1342067"/>
              <a:gd name="connsiteX5" fmla="*/ 837868 w 838228"/>
              <a:gd name="connsiteY5" fmla="*/ 935854 h 1342067"/>
              <a:gd name="connsiteX6" fmla="*/ 741987 w 838228"/>
              <a:gd name="connsiteY6" fmla="*/ 1276152 h 1342067"/>
              <a:gd name="connsiteX7" fmla="*/ 380221 w 838228"/>
              <a:gd name="connsiteY7" fmla="*/ 1329185 h 1342067"/>
              <a:gd name="connsiteX8" fmla="*/ 177395 w 838228"/>
              <a:gd name="connsiteY8" fmla="*/ 1113958 h 1342067"/>
              <a:gd name="connsiteX9" fmla="*/ 94438 w 838228"/>
              <a:gd name="connsiteY9" fmla="*/ 536082 h 1342067"/>
              <a:gd name="connsiteX10" fmla="*/ 9475 w 838228"/>
              <a:gd name="connsiteY10" fmla="*/ 552686 h 1342067"/>
              <a:gd name="connsiteX0" fmla="*/ 9475 w 838000"/>
              <a:gd name="connsiteY0" fmla="*/ 552686 h 1336588"/>
              <a:gd name="connsiteX1" fmla="*/ 68141 w 838000"/>
              <a:gd name="connsiteY1" fmla="*/ 421704 h 1336588"/>
              <a:gd name="connsiteX2" fmla="*/ 96954 w 838000"/>
              <a:gd name="connsiteY2" fmla="*/ 145395 h 1336588"/>
              <a:gd name="connsiteX3" fmla="*/ 302731 w 838000"/>
              <a:gd name="connsiteY3" fmla="*/ 383 h 1336588"/>
              <a:gd name="connsiteX4" fmla="*/ 720201 w 838000"/>
              <a:gd name="connsiteY4" fmla="*/ 143248 h 1336588"/>
              <a:gd name="connsiteX5" fmla="*/ 837868 w 838000"/>
              <a:gd name="connsiteY5" fmla="*/ 935854 h 1336588"/>
              <a:gd name="connsiteX6" fmla="*/ 734462 w 838000"/>
              <a:gd name="connsiteY6" fmla="*/ 1253581 h 1336588"/>
              <a:gd name="connsiteX7" fmla="*/ 380221 w 838000"/>
              <a:gd name="connsiteY7" fmla="*/ 1329185 h 1336588"/>
              <a:gd name="connsiteX8" fmla="*/ 177395 w 838000"/>
              <a:gd name="connsiteY8" fmla="*/ 1113958 h 1336588"/>
              <a:gd name="connsiteX9" fmla="*/ 94438 w 838000"/>
              <a:gd name="connsiteY9" fmla="*/ 536082 h 1336588"/>
              <a:gd name="connsiteX10" fmla="*/ 9475 w 838000"/>
              <a:gd name="connsiteY10" fmla="*/ 552686 h 1336588"/>
              <a:gd name="connsiteX0" fmla="*/ 9475 w 837882"/>
              <a:gd name="connsiteY0" fmla="*/ 552686 h 1336871"/>
              <a:gd name="connsiteX1" fmla="*/ 68141 w 837882"/>
              <a:gd name="connsiteY1" fmla="*/ 421704 h 1336871"/>
              <a:gd name="connsiteX2" fmla="*/ 96954 w 837882"/>
              <a:gd name="connsiteY2" fmla="*/ 145395 h 1336871"/>
              <a:gd name="connsiteX3" fmla="*/ 302731 w 837882"/>
              <a:gd name="connsiteY3" fmla="*/ 383 h 1336871"/>
              <a:gd name="connsiteX4" fmla="*/ 720201 w 837882"/>
              <a:gd name="connsiteY4" fmla="*/ 143248 h 1336871"/>
              <a:gd name="connsiteX5" fmla="*/ 837868 w 837882"/>
              <a:gd name="connsiteY5" fmla="*/ 935854 h 1336871"/>
              <a:gd name="connsiteX6" fmla="*/ 725336 w 837882"/>
              <a:gd name="connsiteY6" fmla="*/ 1255076 h 1336871"/>
              <a:gd name="connsiteX7" fmla="*/ 380221 w 837882"/>
              <a:gd name="connsiteY7" fmla="*/ 1329185 h 1336871"/>
              <a:gd name="connsiteX8" fmla="*/ 177395 w 837882"/>
              <a:gd name="connsiteY8" fmla="*/ 1113958 h 1336871"/>
              <a:gd name="connsiteX9" fmla="*/ 94438 w 837882"/>
              <a:gd name="connsiteY9" fmla="*/ 536082 h 1336871"/>
              <a:gd name="connsiteX10" fmla="*/ 9475 w 837882"/>
              <a:gd name="connsiteY10" fmla="*/ 552686 h 1336871"/>
              <a:gd name="connsiteX0" fmla="*/ 9475 w 839240"/>
              <a:gd name="connsiteY0" fmla="*/ 552686 h 1331193"/>
              <a:gd name="connsiteX1" fmla="*/ 68141 w 839240"/>
              <a:gd name="connsiteY1" fmla="*/ 421704 h 1331193"/>
              <a:gd name="connsiteX2" fmla="*/ 96954 w 839240"/>
              <a:gd name="connsiteY2" fmla="*/ 145395 h 1331193"/>
              <a:gd name="connsiteX3" fmla="*/ 302731 w 839240"/>
              <a:gd name="connsiteY3" fmla="*/ 383 h 1331193"/>
              <a:gd name="connsiteX4" fmla="*/ 720201 w 839240"/>
              <a:gd name="connsiteY4" fmla="*/ 143248 h 1331193"/>
              <a:gd name="connsiteX5" fmla="*/ 837868 w 839240"/>
              <a:gd name="connsiteY5" fmla="*/ 935854 h 1331193"/>
              <a:gd name="connsiteX6" fmla="*/ 756246 w 839240"/>
              <a:gd name="connsiteY6" fmla="*/ 1205051 h 1331193"/>
              <a:gd name="connsiteX7" fmla="*/ 380221 w 839240"/>
              <a:gd name="connsiteY7" fmla="*/ 1329185 h 1331193"/>
              <a:gd name="connsiteX8" fmla="*/ 177395 w 839240"/>
              <a:gd name="connsiteY8" fmla="*/ 1113958 h 1331193"/>
              <a:gd name="connsiteX9" fmla="*/ 94438 w 839240"/>
              <a:gd name="connsiteY9" fmla="*/ 536082 h 1331193"/>
              <a:gd name="connsiteX10" fmla="*/ 9475 w 839240"/>
              <a:gd name="connsiteY10" fmla="*/ 552686 h 1331193"/>
              <a:gd name="connsiteX0" fmla="*/ 9475 w 838447"/>
              <a:gd name="connsiteY0" fmla="*/ 552686 h 1332254"/>
              <a:gd name="connsiteX1" fmla="*/ 68141 w 838447"/>
              <a:gd name="connsiteY1" fmla="*/ 421704 h 1332254"/>
              <a:gd name="connsiteX2" fmla="*/ 96954 w 838447"/>
              <a:gd name="connsiteY2" fmla="*/ 145395 h 1332254"/>
              <a:gd name="connsiteX3" fmla="*/ 302731 w 838447"/>
              <a:gd name="connsiteY3" fmla="*/ 383 h 1332254"/>
              <a:gd name="connsiteX4" fmla="*/ 720201 w 838447"/>
              <a:gd name="connsiteY4" fmla="*/ 143248 h 1332254"/>
              <a:gd name="connsiteX5" fmla="*/ 837868 w 838447"/>
              <a:gd name="connsiteY5" fmla="*/ 935854 h 1332254"/>
              <a:gd name="connsiteX6" fmla="*/ 746484 w 838447"/>
              <a:gd name="connsiteY6" fmla="*/ 1219874 h 1332254"/>
              <a:gd name="connsiteX7" fmla="*/ 380221 w 838447"/>
              <a:gd name="connsiteY7" fmla="*/ 1329185 h 1332254"/>
              <a:gd name="connsiteX8" fmla="*/ 177395 w 838447"/>
              <a:gd name="connsiteY8" fmla="*/ 1113958 h 1332254"/>
              <a:gd name="connsiteX9" fmla="*/ 94438 w 838447"/>
              <a:gd name="connsiteY9" fmla="*/ 536082 h 1332254"/>
              <a:gd name="connsiteX10" fmla="*/ 9475 w 838447"/>
              <a:gd name="connsiteY10" fmla="*/ 552686 h 1332254"/>
              <a:gd name="connsiteX0" fmla="*/ 9475 w 838410"/>
              <a:gd name="connsiteY0" fmla="*/ 552686 h 1331841"/>
              <a:gd name="connsiteX1" fmla="*/ 68141 w 838410"/>
              <a:gd name="connsiteY1" fmla="*/ 421704 h 1331841"/>
              <a:gd name="connsiteX2" fmla="*/ 96954 w 838410"/>
              <a:gd name="connsiteY2" fmla="*/ 145395 h 1331841"/>
              <a:gd name="connsiteX3" fmla="*/ 302731 w 838410"/>
              <a:gd name="connsiteY3" fmla="*/ 383 h 1331841"/>
              <a:gd name="connsiteX4" fmla="*/ 720201 w 838410"/>
              <a:gd name="connsiteY4" fmla="*/ 143248 h 1331841"/>
              <a:gd name="connsiteX5" fmla="*/ 837868 w 838410"/>
              <a:gd name="connsiteY5" fmla="*/ 935854 h 1331841"/>
              <a:gd name="connsiteX6" fmla="*/ 745826 w 838410"/>
              <a:gd name="connsiteY6" fmla="*/ 1214692 h 1331841"/>
              <a:gd name="connsiteX7" fmla="*/ 380221 w 838410"/>
              <a:gd name="connsiteY7" fmla="*/ 1329185 h 1331841"/>
              <a:gd name="connsiteX8" fmla="*/ 177395 w 838410"/>
              <a:gd name="connsiteY8" fmla="*/ 1113958 h 1331841"/>
              <a:gd name="connsiteX9" fmla="*/ 94438 w 838410"/>
              <a:gd name="connsiteY9" fmla="*/ 536082 h 1331841"/>
              <a:gd name="connsiteX10" fmla="*/ 9475 w 838410"/>
              <a:gd name="connsiteY10" fmla="*/ 552686 h 1331841"/>
              <a:gd name="connsiteX0" fmla="*/ 9475 w 838410"/>
              <a:gd name="connsiteY0" fmla="*/ 552359 h 1331514"/>
              <a:gd name="connsiteX1" fmla="*/ 68141 w 838410"/>
              <a:gd name="connsiteY1" fmla="*/ 421377 h 1331514"/>
              <a:gd name="connsiteX2" fmla="*/ 113639 w 838410"/>
              <a:gd name="connsiteY2" fmla="*/ 138724 h 1331514"/>
              <a:gd name="connsiteX3" fmla="*/ 302731 w 838410"/>
              <a:gd name="connsiteY3" fmla="*/ 56 h 1331514"/>
              <a:gd name="connsiteX4" fmla="*/ 720201 w 838410"/>
              <a:gd name="connsiteY4" fmla="*/ 142921 h 1331514"/>
              <a:gd name="connsiteX5" fmla="*/ 837868 w 838410"/>
              <a:gd name="connsiteY5" fmla="*/ 935527 h 1331514"/>
              <a:gd name="connsiteX6" fmla="*/ 745826 w 838410"/>
              <a:gd name="connsiteY6" fmla="*/ 1214365 h 1331514"/>
              <a:gd name="connsiteX7" fmla="*/ 380221 w 838410"/>
              <a:gd name="connsiteY7" fmla="*/ 1328858 h 1331514"/>
              <a:gd name="connsiteX8" fmla="*/ 177395 w 838410"/>
              <a:gd name="connsiteY8" fmla="*/ 1113631 h 1331514"/>
              <a:gd name="connsiteX9" fmla="*/ 94438 w 838410"/>
              <a:gd name="connsiteY9" fmla="*/ 535755 h 1331514"/>
              <a:gd name="connsiteX10" fmla="*/ 9475 w 838410"/>
              <a:gd name="connsiteY10" fmla="*/ 552359 h 1331514"/>
              <a:gd name="connsiteX0" fmla="*/ 9475 w 838410"/>
              <a:gd name="connsiteY0" fmla="*/ 555370 h 1334525"/>
              <a:gd name="connsiteX1" fmla="*/ 68141 w 838410"/>
              <a:gd name="connsiteY1" fmla="*/ 424388 h 1334525"/>
              <a:gd name="connsiteX2" fmla="*/ 113639 w 838410"/>
              <a:gd name="connsiteY2" fmla="*/ 141735 h 1334525"/>
              <a:gd name="connsiteX3" fmla="*/ 321423 w 838410"/>
              <a:gd name="connsiteY3" fmla="*/ 5 h 1334525"/>
              <a:gd name="connsiteX4" fmla="*/ 720201 w 838410"/>
              <a:gd name="connsiteY4" fmla="*/ 145932 h 1334525"/>
              <a:gd name="connsiteX5" fmla="*/ 837868 w 838410"/>
              <a:gd name="connsiteY5" fmla="*/ 938538 h 1334525"/>
              <a:gd name="connsiteX6" fmla="*/ 745826 w 838410"/>
              <a:gd name="connsiteY6" fmla="*/ 1217376 h 1334525"/>
              <a:gd name="connsiteX7" fmla="*/ 380221 w 838410"/>
              <a:gd name="connsiteY7" fmla="*/ 1331869 h 1334525"/>
              <a:gd name="connsiteX8" fmla="*/ 177395 w 838410"/>
              <a:gd name="connsiteY8" fmla="*/ 1116642 h 1334525"/>
              <a:gd name="connsiteX9" fmla="*/ 94438 w 838410"/>
              <a:gd name="connsiteY9" fmla="*/ 538766 h 1334525"/>
              <a:gd name="connsiteX10" fmla="*/ 9475 w 838410"/>
              <a:gd name="connsiteY10" fmla="*/ 555370 h 1334525"/>
              <a:gd name="connsiteX0" fmla="*/ 9475 w 838410"/>
              <a:gd name="connsiteY0" fmla="*/ 555454 h 1334609"/>
              <a:gd name="connsiteX1" fmla="*/ 68141 w 838410"/>
              <a:gd name="connsiteY1" fmla="*/ 424472 h 1334609"/>
              <a:gd name="connsiteX2" fmla="*/ 113639 w 838410"/>
              <a:gd name="connsiteY2" fmla="*/ 141819 h 1334609"/>
              <a:gd name="connsiteX3" fmla="*/ 321423 w 838410"/>
              <a:gd name="connsiteY3" fmla="*/ 89 h 1334609"/>
              <a:gd name="connsiteX4" fmla="*/ 720201 w 838410"/>
              <a:gd name="connsiteY4" fmla="*/ 146016 h 1334609"/>
              <a:gd name="connsiteX5" fmla="*/ 837868 w 838410"/>
              <a:gd name="connsiteY5" fmla="*/ 938622 h 1334609"/>
              <a:gd name="connsiteX6" fmla="*/ 745826 w 838410"/>
              <a:gd name="connsiteY6" fmla="*/ 1217460 h 1334609"/>
              <a:gd name="connsiteX7" fmla="*/ 380221 w 838410"/>
              <a:gd name="connsiteY7" fmla="*/ 1331953 h 1334609"/>
              <a:gd name="connsiteX8" fmla="*/ 177395 w 838410"/>
              <a:gd name="connsiteY8" fmla="*/ 1116726 h 1334609"/>
              <a:gd name="connsiteX9" fmla="*/ 94438 w 838410"/>
              <a:gd name="connsiteY9" fmla="*/ 538850 h 1334609"/>
              <a:gd name="connsiteX10" fmla="*/ 9475 w 838410"/>
              <a:gd name="connsiteY10" fmla="*/ 555454 h 1334609"/>
              <a:gd name="connsiteX0" fmla="*/ 8720 w 837655"/>
              <a:gd name="connsiteY0" fmla="*/ 555454 h 1334609"/>
              <a:gd name="connsiteX1" fmla="*/ 74950 w 837655"/>
              <a:gd name="connsiteY1" fmla="*/ 421428 h 1334609"/>
              <a:gd name="connsiteX2" fmla="*/ 112884 w 837655"/>
              <a:gd name="connsiteY2" fmla="*/ 141819 h 1334609"/>
              <a:gd name="connsiteX3" fmla="*/ 320668 w 837655"/>
              <a:gd name="connsiteY3" fmla="*/ 89 h 1334609"/>
              <a:gd name="connsiteX4" fmla="*/ 719446 w 837655"/>
              <a:gd name="connsiteY4" fmla="*/ 146016 h 1334609"/>
              <a:gd name="connsiteX5" fmla="*/ 837113 w 837655"/>
              <a:gd name="connsiteY5" fmla="*/ 938622 h 1334609"/>
              <a:gd name="connsiteX6" fmla="*/ 745071 w 837655"/>
              <a:gd name="connsiteY6" fmla="*/ 1217460 h 1334609"/>
              <a:gd name="connsiteX7" fmla="*/ 379466 w 837655"/>
              <a:gd name="connsiteY7" fmla="*/ 1331953 h 1334609"/>
              <a:gd name="connsiteX8" fmla="*/ 176640 w 837655"/>
              <a:gd name="connsiteY8" fmla="*/ 1116726 h 1334609"/>
              <a:gd name="connsiteX9" fmla="*/ 93683 w 837655"/>
              <a:gd name="connsiteY9" fmla="*/ 538850 h 1334609"/>
              <a:gd name="connsiteX10" fmla="*/ 8720 w 837655"/>
              <a:gd name="connsiteY10" fmla="*/ 555454 h 1334609"/>
              <a:gd name="connsiteX0" fmla="*/ 8720 w 837655"/>
              <a:gd name="connsiteY0" fmla="*/ 555454 h 1334609"/>
              <a:gd name="connsiteX1" fmla="*/ 74950 w 837655"/>
              <a:gd name="connsiteY1" fmla="*/ 421428 h 1334609"/>
              <a:gd name="connsiteX2" fmla="*/ 112884 w 837655"/>
              <a:gd name="connsiteY2" fmla="*/ 141819 h 1334609"/>
              <a:gd name="connsiteX3" fmla="*/ 320668 w 837655"/>
              <a:gd name="connsiteY3" fmla="*/ 89 h 1334609"/>
              <a:gd name="connsiteX4" fmla="*/ 719446 w 837655"/>
              <a:gd name="connsiteY4" fmla="*/ 146016 h 1334609"/>
              <a:gd name="connsiteX5" fmla="*/ 837113 w 837655"/>
              <a:gd name="connsiteY5" fmla="*/ 938622 h 1334609"/>
              <a:gd name="connsiteX6" fmla="*/ 745071 w 837655"/>
              <a:gd name="connsiteY6" fmla="*/ 1217460 h 1334609"/>
              <a:gd name="connsiteX7" fmla="*/ 379466 w 837655"/>
              <a:gd name="connsiteY7" fmla="*/ 1331953 h 1334609"/>
              <a:gd name="connsiteX8" fmla="*/ 176640 w 837655"/>
              <a:gd name="connsiteY8" fmla="*/ 1116726 h 1334609"/>
              <a:gd name="connsiteX9" fmla="*/ 93683 w 837655"/>
              <a:gd name="connsiteY9" fmla="*/ 538850 h 1334609"/>
              <a:gd name="connsiteX10" fmla="*/ 8720 w 837655"/>
              <a:gd name="connsiteY10" fmla="*/ 555454 h 1334609"/>
              <a:gd name="connsiteX0" fmla="*/ 8720 w 837655"/>
              <a:gd name="connsiteY0" fmla="*/ 555461 h 1334616"/>
              <a:gd name="connsiteX1" fmla="*/ 74950 w 837655"/>
              <a:gd name="connsiteY1" fmla="*/ 421435 h 1334616"/>
              <a:gd name="connsiteX2" fmla="*/ 112884 w 837655"/>
              <a:gd name="connsiteY2" fmla="*/ 141826 h 1334616"/>
              <a:gd name="connsiteX3" fmla="*/ 320668 w 837655"/>
              <a:gd name="connsiteY3" fmla="*/ 96 h 1334616"/>
              <a:gd name="connsiteX4" fmla="*/ 719446 w 837655"/>
              <a:gd name="connsiteY4" fmla="*/ 146023 h 1334616"/>
              <a:gd name="connsiteX5" fmla="*/ 837113 w 837655"/>
              <a:gd name="connsiteY5" fmla="*/ 938629 h 1334616"/>
              <a:gd name="connsiteX6" fmla="*/ 745071 w 837655"/>
              <a:gd name="connsiteY6" fmla="*/ 1217467 h 1334616"/>
              <a:gd name="connsiteX7" fmla="*/ 379466 w 837655"/>
              <a:gd name="connsiteY7" fmla="*/ 1331960 h 1334616"/>
              <a:gd name="connsiteX8" fmla="*/ 176640 w 837655"/>
              <a:gd name="connsiteY8" fmla="*/ 1116733 h 1334616"/>
              <a:gd name="connsiteX9" fmla="*/ 93683 w 837655"/>
              <a:gd name="connsiteY9" fmla="*/ 538857 h 1334616"/>
              <a:gd name="connsiteX10" fmla="*/ 8720 w 837655"/>
              <a:gd name="connsiteY10" fmla="*/ 555461 h 1334616"/>
              <a:gd name="connsiteX0" fmla="*/ 8720 w 837655"/>
              <a:gd name="connsiteY0" fmla="*/ 555385 h 1334540"/>
              <a:gd name="connsiteX1" fmla="*/ 74950 w 837655"/>
              <a:gd name="connsiteY1" fmla="*/ 421359 h 1334540"/>
              <a:gd name="connsiteX2" fmla="*/ 123563 w 837655"/>
              <a:gd name="connsiteY2" fmla="*/ 138195 h 1334540"/>
              <a:gd name="connsiteX3" fmla="*/ 320668 w 837655"/>
              <a:gd name="connsiteY3" fmla="*/ 20 h 1334540"/>
              <a:gd name="connsiteX4" fmla="*/ 719446 w 837655"/>
              <a:gd name="connsiteY4" fmla="*/ 145947 h 1334540"/>
              <a:gd name="connsiteX5" fmla="*/ 837113 w 837655"/>
              <a:gd name="connsiteY5" fmla="*/ 938553 h 1334540"/>
              <a:gd name="connsiteX6" fmla="*/ 745071 w 837655"/>
              <a:gd name="connsiteY6" fmla="*/ 1217391 h 1334540"/>
              <a:gd name="connsiteX7" fmla="*/ 379466 w 837655"/>
              <a:gd name="connsiteY7" fmla="*/ 1331884 h 1334540"/>
              <a:gd name="connsiteX8" fmla="*/ 176640 w 837655"/>
              <a:gd name="connsiteY8" fmla="*/ 1116657 h 1334540"/>
              <a:gd name="connsiteX9" fmla="*/ 93683 w 837655"/>
              <a:gd name="connsiteY9" fmla="*/ 538781 h 1334540"/>
              <a:gd name="connsiteX10" fmla="*/ 8720 w 837655"/>
              <a:gd name="connsiteY10" fmla="*/ 555385 h 1334540"/>
              <a:gd name="connsiteX0" fmla="*/ 8179 w 837114"/>
              <a:gd name="connsiteY0" fmla="*/ 555383 h 1334538"/>
              <a:gd name="connsiteX1" fmla="*/ 80640 w 837114"/>
              <a:gd name="connsiteY1" fmla="*/ 420336 h 1334538"/>
              <a:gd name="connsiteX2" fmla="*/ 123022 w 837114"/>
              <a:gd name="connsiteY2" fmla="*/ 138193 h 1334538"/>
              <a:gd name="connsiteX3" fmla="*/ 320127 w 837114"/>
              <a:gd name="connsiteY3" fmla="*/ 18 h 1334538"/>
              <a:gd name="connsiteX4" fmla="*/ 718905 w 837114"/>
              <a:gd name="connsiteY4" fmla="*/ 145945 h 1334538"/>
              <a:gd name="connsiteX5" fmla="*/ 836572 w 837114"/>
              <a:gd name="connsiteY5" fmla="*/ 938551 h 1334538"/>
              <a:gd name="connsiteX6" fmla="*/ 744530 w 837114"/>
              <a:gd name="connsiteY6" fmla="*/ 1217389 h 1334538"/>
              <a:gd name="connsiteX7" fmla="*/ 378925 w 837114"/>
              <a:gd name="connsiteY7" fmla="*/ 1331882 h 1334538"/>
              <a:gd name="connsiteX8" fmla="*/ 176099 w 837114"/>
              <a:gd name="connsiteY8" fmla="*/ 1116655 h 1334538"/>
              <a:gd name="connsiteX9" fmla="*/ 93142 w 837114"/>
              <a:gd name="connsiteY9" fmla="*/ 538779 h 1334538"/>
              <a:gd name="connsiteX10" fmla="*/ 8179 w 837114"/>
              <a:gd name="connsiteY10" fmla="*/ 555383 h 1334538"/>
              <a:gd name="connsiteX0" fmla="*/ 9690 w 838625"/>
              <a:gd name="connsiteY0" fmla="*/ 555383 h 1334538"/>
              <a:gd name="connsiteX1" fmla="*/ 82151 w 838625"/>
              <a:gd name="connsiteY1" fmla="*/ 420336 h 1334538"/>
              <a:gd name="connsiteX2" fmla="*/ 124533 w 838625"/>
              <a:gd name="connsiteY2" fmla="*/ 138193 h 1334538"/>
              <a:gd name="connsiteX3" fmla="*/ 321638 w 838625"/>
              <a:gd name="connsiteY3" fmla="*/ 18 h 1334538"/>
              <a:gd name="connsiteX4" fmla="*/ 720416 w 838625"/>
              <a:gd name="connsiteY4" fmla="*/ 145945 h 1334538"/>
              <a:gd name="connsiteX5" fmla="*/ 838083 w 838625"/>
              <a:gd name="connsiteY5" fmla="*/ 938551 h 1334538"/>
              <a:gd name="connsiteX6" fmla="*/ 746041 w 838625"/>
              <a:gd name="connsiteY6" fmla="*/ 1217389 h 1334538"/>
              <a:gd name="connsiteX7" fmla="*/ 380436 w 838625"/>
              <a:gd name="connsiteY7" fmla="*/ 1331882 h 1334538"/>
              <a:gd name="connsiteX8" fmla="*/ 177610 w 838625"/>
              <a:gd name="connsiteY8" fmla="*/ 1116655 h 1334538"/>
              <a:gd name="connsiteX9" fmla="*/ 94653 w 838625"/>
              <a:gd name="connsiteY9" fmla="*/ 538779 h 1334538"/>
              <a:gd name="connsiteX10" fmla="*/ 9690 w 838625"/>
              <a:gd name="connsiteY10" fmla="*/ 555383 h 1334538"/>
              <a:gd name="connsiteX0" fmla="*/ 9690 w 838625"/>
              <a:gd name="connsiteY0" fmla="*/ 561266 h 1340421"/>
              <a:gd name="connsiteX1" fmla="*/ 82151 w 838625"/>
              <a:gd name="connsiteY1" fmla="*/ 426219 h 1340421"/>
              <a:gd name="connsiteX2" fmla="*/ 124533 w 838625"/>
              <a:gd name="connsiteY2" fmla="*/ 144076 h 1340421"/>
              <a:gd name="connsiteX3" fmla="*/ 368592 w 838625"/>
              <a:gd name="connsiteY3" fmla="*/ 16 h 1340421"/>
              <a:gd name="connsiteX4" fmla="*/ 720416 w 838625"/>
              <a:gd name="connsiteY4" fmla="*/ 151828 h 1340421"/>
              <a:gd name="connsiteX5" fmla="*/ 838083 w 838625"/>
              <a:gd name="connsiteY5" fmla="*/ 944434 h 1340421"/>
              <a:gd name="connsiteX6" fmla="*/ 746041 w 838625"/>
              <a:gd name="connsiteY6" fmla="*/ 1223272 h 1340421"/>
              <a:gd name="connsiteX7" fmla="*/ 380436 w 838625"/>
              <a:gd name="connsiteY7" fmla="*/ 1337765 h 1340421"/>
              <a:gd name="connsiteX8" fmla="*/ 177610 w 838625"/>
              <a:gd name="connsiteY8" fmla="*/ 1122538 h 1340421"/>
              <a:gd name="connsiteX9" fmla="*/ 94653 w 838625"/>
              <a:gd name="connsiteY9" fmla="*/ 544662 h 1340421"/>
              <a:gd name="connsiteX10" fmla="*/ 9690 w 838625"/>
              <a:gd name="connsiteY10" fmla="*/ 561266 h 1340421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597"/>
              <a:gd name="connsiteY0" fmla="*/ 561272 h 1338938"/>
              <a:gd name="connsiteX1" fmla="*/ 82151 w 838597"/>
              <a:gd name="connsiteY1" fmla="*/ 426225 h 1338938"/>
              <a:gd name="connsiteX2" fmla="*/ 132321 w 838597"/>
              <a:gd name="connsiteY2" fmla="*/ 142806 h 1338938"/>
              <a:gd name="connsiteX3" fmla="*/ 368592 w 838597"/>
              <a:gd name="connsiteY3" fmla="*/ 22 h 1338938"/>
              <a:gd name="connsiteX4" fmla="*/ 720416 w 838597"/>
              <a:gd name="connsiteY4" fmla="*/ 151834 h 1338938"/>
              <a:gd name="connsiteX5" fmla="*/ 838083 w 838597"/>
              <a:gd name="connsiteY5" fmla="*/ 944440 h 1338938"/>
              <a:gd name="connsiteX6" fmla="*/ 746041 w 838597"/>
              <a:gd name="connsiteY6" fmla="*/ 1223278 h 1338938"/>
              <a:gd name="connsiteX7" fmla="*/ 389782 w 838597"/>
              <a:gd name="connsiteY7" fmla="*/ 1336240 h 1338938"/>
              <a:gd name="connsiteX8" fmla="*/ 177610 w 838597"/>
              <a:gd name="connsiteY8" fmla="*/ 1122544 h 1338938"/>
              <a:gd name="connsiteX9" fmla="*/ 94653 w 838597"/>
              <a:gd name="connsiteY9" fmla="*/ 544668 h 1338938"/>
              <a:gd name="connsiteX10" fmla="*/ 9690 w 838597"/>
              <a:gd name="connsiteY10" fmla="*/ 561272 h 1338938"/>
              <a:gd name="connsiteX0" fmla="*/ 9690 w 838176"/>
              <a:gd name="connsiteY0" fmla="*/ 561272 h 1339740"/>
              <a:gd name="connsiteX1" fmla="*/ 82151 w 838176"/>
              <a:gd name="connsiteY1" fmla="*/ 426225 h 1339740"/>
              <a:gd name="connsiteX2" fmla="*/ 132321 w 838176"/>
              <a:gd name="connsiteY2" fmla="*/ 142806 h 1339740"/>
              <a:gd name="connsiteX3" fmla="*/ 368592 w 838176"/>
              <a:gd name="connsiteY3" fmla="*/ 22 h 1339740"/>
              <a:gd name="connsiteX4" fmla="*/ 720416 w 838176"/>
              <a:gd name="connsiteY4" fmla="*/ 151834 h 1339740"/>
              <a:gd name="connsiteX5" fmla="*/ 838083 w 838176"/>
              <a:gd name="connsiteY5" fmla="*/ 944440 h 1339740"/>
              <a:gd name="connsiteX6" fmla="*/ 732921 w 838176"/>
              <a:gd name="connsiteY6" fmla="*/ 1232650 h 1339740"/>
              <a:gd name="connsiteX7" fmla="*/ 389782 w 838176"/>
              <a:gd name="connsiteY7" fmla="*/ 1336240 h 1339740"/>
              <a:gd name="connsiteX8" fmla="*/ 177610 w 838176"/>
              <a:gd name="connsiteY8" fmla="*/ 1122544 h 1339740"/>
              <a:gd name="connsiteX9" fmla="*/ 94653 w 838176"/>
              <a:gd name="connsiteY9" fmla="*/ 544668 h 1339740"/>
              <a:gd name="connsiteX10" fmla="*/ 9690 w 838176"/>
              <a:gd name="connsiteY10" fmla="*/ 561272 h 1339740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387"/>
              <a:gd name="connsiteX1" fmla="*/ 82151 w 838100"/>
              <a:gd name="connsiteY1" fmla="*/ 426225 h 1340387"/>
              <a:gd name="connsiteX2" fmla="*/ 132321 w 838100"/>
              <a:gd name="connsiteY2" fmla="*/ 142806 h 1340387"/>
              <a:gd name="connsiteX3" fmla="*/ 368592 w 838100"/>
              <a:gd name="connsiteY3" fmla="*/ 22 h 1340387"/>
              <a:gd name="connsiteX4" fmla="*/ 720416 w 838100"/>
              <a:gd name="connsiteY4" fmla="*/ 151834 h 1340387"/>
              <a:gd name="connsiteX5" fmla="*/ 838083 w 838100"/>
              <a:gd name="connsiteY5" fmla="*/ 944440 h 1340387"/>
              <a:gd name="connsiteX6" fmla="*/ 714454 w 838100"/>
              <a:gd name="connsiteY6" fmla="*/ 1237481 h 1340387"/>
              <a:gd name="connsiteX7" fmla="*/ 389782 w 838100"/>
              <a:gd name="connsiteY7" fmla="*/ 1336240 h 1340387"/>
              <a:gd name="connsiteX8" fmla="*/ 185174 w 838100"/>
              <a:gd name="connsiteY8" fmla="*/ 1119499 h 1340387"/>
              <a:gd name="connsiteX9" fmla="*/ 94653 w 838100"/>
              <a:gd name="connsiteY9" fmla="*/ 544668 h 1340387"/>
              <a:gd name="connsiteX10" fmla="*/ 9690 w 838100"/>
              <a:gd name="connsiteY10" fmla="*/ 561272 h 1340387"/>
              <a:gd name="connsiteX0" fmla="*/ 9690 w 838100"/>
              <a:gd name="connsiteY0" fmla="*/ 561272 h 1340387"/>
              <a:gd name="connsiteX1" fmla="*/ 82151 w 838100"/>
              <a:gd name="connsiteY1" fmla="*/ 426225 h 1340387"/>
              <a:gd name="connsiteX2" fmla="*/ 132321 w 838100"/>
              <a:gd name="connsiteY2" fmla="*/ 142806 h 1340387"/>
              <a:gd name="connsiteX3" fmla="*/ 368592 w 838100"/>
              <a:gd name="connsiteY3" fmla="*/ 22 h 1340387"/>
              <a:gd name="connsiteX4" fmla="*/ 720416 w 838100"/>
              <a:gd name="connsiteY4" fmla="*/ 151834 h 1340387"/>
              <a:gd name="connsiteX5" fmla="*/ 838083 w 838100"/>
              <a:gd name="connsiteY5" fmla="*/ 944440 h 1340387"/>
              <a:gd name="connsiteX6" fmla="*/ 714454 w 838100"/>
              <a:gd name="connsiteY6" fmla="*/ 1237481 h 1340387"/>
              <a:gd name="connsiteX7" fmla="*/ 389782 w 838100"/>
              <a:gd name="connsiteY7" fmla="*/ 1336240 h 1340387"/>
              <a:gd name="connsiteX8" fmla="*/ 185174 w 838100"/>
              <a:gd name="connsiteY8" fmla="*/ 1119499 h 1340387"/>
              <a:gd name="connsiteX9" fmla="*/ 94653 w 838100"/>
              <a:gd name="connsiteY9" fmla="*/ 544668 h 1340387"/>
              <a:gd name="connsiteX10" fmla="*/ 9690 w 838100"/>
              <a:gd name="connsiteY10" fmla="*/ 561272 h 1340387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4653 w 838100"/>
              <a:gd name="connsiteY9" fmla="*/ 544668 h 1340441"/>
              <a:gd name="connsiteX10" fmla="*/ 9690 w 838100"/>
              <a:gd name="connsiteY10" fmla="*/ 561272 h 1340441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9116 w 838100"/>
              <a:gd name="connsiteY9" fmla="*/ 554771 h 1340441"/>
              <a:gd name="connsiteX10" fmla="*/ 9690 w 838100"/>
              <a:gd name="connsiteY10" fmla="*/ 561272 h 1340441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9116 w 838100"/>
              <a:gd name="connsiteY9" fmla="*/ 554771 h 1340441"/>
              <a:gd name="connsiteX10" fmla="*/ 9690 w 838100"/>
              <a:gd name="connsiteY10" fmla="*/ 561272 h 1340441"/>
              <a:gd name="connsiteX0" fmla="*/ 9264 w 837674"/>
              <a:gd name="connsiteY0" fmla="*/ 561273 h 1340442"/>
              <a:gd name="connsiteX1" fmla="*/ 85739 w 837674"/>
              <a:gd name="connsiteY1" fmla="*/ 432792 h 1340442"/>
              <a:gd name="connsiteX2" fmla="*/ 131895 w 837674"/>
              <a:gd name="connsiteY2" fmla="*/ 142807 h 1340442"/>
              <a:gd name="connsiteX3" fmla="*/ 368166 w 837674"/>
              <a:gd name="connsiteY3" fmla="*/ 23 h 1340442"/>
              <a:gd name="connsiteX4" fmla="*/ 719990 w 837674"/>
              <a:gd name="connsiteY4" fmla="*/ 151835 h 1340442"/>
              <a:gd name="connsiteX5" fmla="*/ 837657 w 837674"/>
              <a:gd name="connsiteY5" fmla="*/ 944441 h 1340442"/>
              <a:gd name="connsiteX6" fmla="*/ 714028 w 837674"/>
              <a:gd name="connsiteY6" fmla="*/ 1237482 h 1340442"/>
              <a:gd name="connsiteX7" fmla="*/ 389356 w 837674"/>
              <a:gd name="connsiteY7" fmla="*/ 1336241 h 1340442"/>
              <a:gd name="connsiteX8" fmla="*/ 190979 w 837674"/>
              <a:gd name="connsiteY8" fmla="*/ 1118479 h 1340442"/>
              <a:gd name="connsiteX9" fmla="*/ 98690 w 837674"/>
              <a:gd name="connsiteY9" fmla="*/ 554772 h 1340442"/>
              <a:gd name="connsiteX10" fmla="*/ 9264 w 837674"/>
              <a:gd name="connsiteY10" fmla="*/ 561273 h 1340442"/>
              <a:gd name="connsiteX0" fmla="*/ 9264 w 837674"/>
              <a:gd name="connsiteY0" fmla="*/ 561036 h 1340205"/>
              <a:gd name="connsiteX1" fmla="*/ 85739 w 837674"/>
              <a:gd name="connsiteY1" fmla="*/ 432555 h 1340205"/>
              <a:gd name="connsiteX2" fmla="*/ 131895 w 837674"/>
              <a:gd name="connsiteY2" fmla="*/ 142570 h 1340205"/>
              <a:gd name="connsiteX3" fmla="*/ 377737 w 837674"/>
              <a:gd name="connsiteY3" fmla="*/ 24 h 1340205"/>
              <a:gd name="connsiteX4" fmla="*/ 719990 w 837674"/>
              <a:gd name="connsiteY4" fmla="*/ 151598 h 1340205"/>
              <a:gd name="connsiteX5" fmla="*/ 837657 w 837674"/>
              <a:gd name="connsiteY5" fmla="*/ 944204 h 1340205"/>
              <a:gd name="connsiteX6" fmla="*/ 714028 w 837674"/>
              <a:gd name="connsiteY6" fmla="*/ 1237245 h 1340205"/>
              <a:gd name="connsiteX7" fmla="*/ 389356 w 837674"/>
              <a:gd name="connsiteY7" fmla="*/ 1336004 h 1340205"/>
              <a:gd name="connsiteX8" fmla="*/ 190979 w 837674"/>
              <a:gd name="connsiteY8" fmla="*/ 1118242 h 1340205"/>
              <a:gd name="connsiteX9" fmla="*/ 98690 w 837674"/>
              <a:gd name="connsiteY9" fmla="*/ 554535 h 1340205"/>
              <a:gd name="connsiteX10" fmla="*/ 9264 w 837674"/>
              <a:gd name="connsiteY10" fmla="*/ 561036 h 1340205"/>
              <a:gd name="connsiteX0" fmla="*/ 9264 w 837674"/>
              <a:gd name="connsiteY0" fmla="*/ 563179 h 1342348"/>
              <a:gd name="connsiteX1" fmla="*/ 85739 w 837674"/>
              <a:gd name="connsiteY1" fmla="*/ 434698 h 1342348"/>
              <a:gd name="connsiteX2" fmla="*/ 131895 w 837674"/>
              <a:gd name="connsiteY2" fmla="*/ 144713 h 1342348"/>
              <a:gd name="connsiteX3" fmla="*/ 377737 w 837674"/>
              <a:gd name="connsiteY3" fmla="*/ 2167 h 1342348"/>
              <a:gd name="connsiteX4" fmla="*/ 719990 w 837674"/>
              <a:gd name="connsiteY4" fmla="*/ 153741 h 1342348"/>
              <a:gd name="connsiteX5" fmla="*/ 837657 w 837674"/>
              <a:gd name="connsiteY5" fmla="*/ 946347 h 1342348"/>
              <a:gd name="connsiteX6" fmla="*/ 714028 w 837674"/>
              <a:gd name="connsiteY6" fmla="*/ 1239388 h 1342348"/>
              <a:gd name="connsiteX7" fmla="*/ 389356 w 837674"/>
              <a:gd name="connsiteY7" fmla="*/ 1338147 h 1342348"/>
              <a:gd name="connsiteX8" fmla="*/ 190979 w 837674"/>
              <a:gd name="connsiteY8" fmla="*/ 1120385 h 1342348"/>
              <a:gd name="connsiteX9" fmla="*/ 98690 w 837674"/>
              <a:gd name="connsiteY9" fmla="*/ 556678 h 1342348"/>
              <a:gd name="connsiteX10" fmla="*/ 9264 w 837674"/>
              <a:gd name="connsiteY10" fmla="*/ 563179 h 1342348"/>
              <a:gd name="connsiteX0" fmla="*/ 9264 w 837674"/>
              <a:gd name="connsiteY0" fmla="*/ 561106 h 1340275"/>
              <a:gd name="connsiteX1" fmla="*/ 85739 w 837674"/>
              <a:gd name="connsiteY1" fmla="*/ 432625 h 1340275"/>
              <a:gd name="connsiteX2" fmla="*/ 138784 w 837674"/>
              <a:gd name="connsiteY2" fmla="*/ 134289 h 1340275"/>
              <a:gd name="connsiteX3" fmla="*/ 377737 w 837674"/>
              <a:gd name="connsiteY3" fmla="*/ 94 h 1340275"/>
              <a:gd name="connsiteX4" fmla="*/ 719990 w 837674"/>
              <a:gd name="connsiteY4" fmla="*/ 151668 h 1340275"/>
              <a:gd name="connsiteX5" fmla="*/ 837657 w 837674"/>
              <a:gd name="connsiteY5" fmla="*/ 944274 h 1340275"/>
              <a:gd name="connsiteX6" fmla="*/ 714028 w 837674"/>
              <a:gd name="connsiteY6" fmla="*/ 1237315 h 1340275"/>
              <a:gd name="connsiteX7" fmla="*/ 389356 w 837674"/>
              <a:gd name="connsiteY7" fmla="*/ 1336074 h 1340275"/>
              <a:gd name="connsiteX8" fmla="*/ 190979 w 837674"/>
              <a:gd name="connsiteY8" fmla="*/ 1118312 h 1340275"/>
              <a:gd name="connsiteX9" fmla="*/ 98690 w 837674"/>
              <a:gd name="connsiteY9" fmla="*/ 554605 h 1340275"/>
              <a:gd name="connsiteX10" fmla="*/ 9264 w 837674"/>
              <a:gd name="connsiteY10" fmla="*/ 561106 h 1340275"/>
              <a:gd name="connsiteX0" fmla="*/ 9264 w 837674"/>
              <a:gd name="connsiteY0" fmla="*/ 561059 h 1340228"/>
              <a:gd name="connsiteX1" fmla="*/ 85739 w 837674"/>
              <a:gd name="connsiteY1" fmla="*/ 432578 h 1340228"/>
              <a:gd name="connsiteX2" fmla="*/ 142573 w 837674"/>
              <a:gd name="connsiteY2" fmla="*/ 139038 h 1340228"/>
              <a:gd name="connsiteX3" fmla="*/ 377737 w 837674"/>
              <a:gd name="connsiteY3" fmla="*/ 47 h 1340228"/>
              <a:gd name="connsiteX4" fmla="*/ 719990 w 837674"/>
              <a:gd name="connsiteY4" fmla="*/ 151621 h 1340228"/>
              <a:gd name="connsiteX5" fmla="*/ 837657 w 837674"/>
              <a:gd name="connsiteY5" fmla="*/ 944227 h 1340228"/>
              <a:gd name="connsiteX6" fmla="*/ 714028 w 837674"/>
              <a:gd name="connsiteY6" fmla="*/ 1237268 h 1340228"/>
              <a:gd name="connsiteX7" fmla="*/ 389356 w 837674"/>
              <a:gd name="connsiteY7" fmla="*/ 1336027 h 1340228"/>
              <a:gd name="connsiteX8" fmla="*/ 190979 w 837674"/>
              <a:gd name="connsiteY8" fmla="*/ 1118265 h 1340228"/>
              <a:gd name="connsiteX9" fmla="*/ 98690 w 837674"/>
              <a:gd name="connsiteY9" fmla="*/ 554558 h 1340228"/>
              <a:gd name="connsiteX10" fmla="*/ 9264 w 837674"/>
              <a:gd name="connsiteY10" fmla="*/ 561059 h 13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7674" h="1340228">
                <a:moveTo>
                  <a:pt x="9264" y="561059"/>
                </a:moveTo>
                <a:cubicBezTo>
                  <a:pt x="-23312" y="593730"/>
                  <a:pt x="36711" y="472787"/>
                  <a:pt x="85739" y="432578"/>
                </a:cubicBezTo>
                <a:cubicBezTo>
                  <a:pt x="80658" y="362847"/>
                  <a:pt x="93907" y="211126"/>
                  <a:pt x="142573" y="139038"/>
                </a:cubicBezTo>
                <a:cubicBezTo>
                  <a:pt x="191239" y="66950"/>
                  <a:pt x="281501" y="-2050"/>
                  <a:pt x="377737" y="47"/>
                </a:cubicBezTo>
                <a:cubicBezTo>
                  <a:pt x="473973" y="2144"/>
                  <a:pt x="643337" y="-5742"/>
                  <a:pt x="719990" y="151621"/>
                </a:cubicBezTo>
                <a:cubicBezTo>
                  <a:pt x="796643" y="308984"/>
                  <a:pt x="838651" y="763286"/>
                  <a:pt x="837657" y="944227"/>
                </a:cubicBezTo>
                <a:cubicBezTo>
                  <a:pt x="836663" y="1125168"/>
                  <a:pt x="788745" y="1171968"/>
                  <a:pt x="714028" y="1237268"/>
                </a:cubicBezTo>
                <a:cubicBezTo>
                  <a:pt x="639311" y="1302568"/>
                  <a:pt x="476531" y="1355861"/>
                  <a:pt x="389356" y="1336027"/>
                </a:cubicBezTo>
                <a:cubicBezTo>
                  <a:pt x="302181" y="1316193"/>
                  <a:pt x="230371" y="1224871"/>
                  <a:pt x="190979" y="1118265"/>
                </a:cubicBezTo>
                <a:cubicBezTo>
                  <a:pt x="91511" y="819657"/>
                  <a:pt x="131486" y="610119"/>
                  <a:pt x="98690" y="554558"/>
                </a:cubicBezTo>
                <a:cubicBezTo>
                  <a:pt x="61556" y="528899"/>
                  <a:pt x="20789" y="549629"/>
                  <a:pt x="9264" y="56105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A09B-EE0E-838C-45F1-997D24555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639" y="1024466"/>
            <a:ext cx="2515263" cy="791980"/>
          </a:xfrm>
        </p:spPr>
        <p:txBody>
          <a:bodyPr anchor="b">
            <a:normAutofit fontScale="90000"/>
          </a:bodyPr>
          <a:lstStyle/>
          <a:p>
            <a:r>
              <a:rPr lang="en-US"/>
              <a:t>ABM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2D6B4-B82C-8C11-46D8-4E3F40844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119" y="2359066"/>
            <a:ext cx="2443783" cy="1262708"/>
          </a:xfrm>
        </p:spPr>
        <p:txBody>
          <a:bodyPr anchor="t">
            <a:normAutofit fontScale="92500" lnSpcReduction="10000"/>
          </a:bodyPr>
          <a:lstStyle/>
          <a:p>
            <a:pPr algn="ctr"/>
            <a:r>
              <a:rPr lang="en-US" sz="4400"/>
              <a:t>Absolute Beauty management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04BBA99-27AB-4A46-A679-B01BBAC68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92448" flipH="1" flipV="1">
            <a:off x="435574" y="669191"/>
            <a:ext cx="3909320" cy="5385644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38228"/>
              <a:gd name="connsiteY0" fmla="*/ 552686 h 1342067"/>
              <a:gd name="connsiteX1" fmla="*/ 68141 w 838228"/>
              <a:gd name="connsiteY1" fmla="*/ 421704 h 1342067"/>
              <a:gd name="connsiteX2" fmla="*/ 96954 w 838228"/>
              <a:gd name="connsiteY2" fmla="*/ 145395 h 1342067"/>
              <a:gd name="connsiteX3" fmla="*/ 302731 w 838228"/>
              <a:gd name="connsiteY3" fmla="*/ 383 h 1342067"/>
              <a:gd name="connsiteX4" fmla="*/ 720201 w 838228"/>
              <a:gd name="connsiteY4" fmla="*/ 143248 h 1342067"/>
              <a:gd name="connsiteX5" fmla="*/ 837868 w 838228"/>
              <a:gd name="connsiteY5" fmla="*/ 935854 h 1342067"/>
              <a:gd name="connsiteX6" fmla="*/ 741987 w 838228"/>
              <a:gd name="connsiteY6" fmla="*/ 1276152 h 1342067"/>
              <a:gd name="connsiteX7" fmla="*/ 380221 w 838228"/>
              <a:gd name="connsiteY7" fmla="*/ 1329185 h 1342067"/>
              <a:gd name="connsiteX8" fmla="*/ 177395 w 838228"/>
              <a:gd name="connsiteY8" fmla="*/ 1113958 h 1342067"/>
              <a:gd name="connsiteX9" fmla="*/ 94438 w 838228"/>
              <a:gd name="connsiteY9" fmla="*/ 536082 h 1342067"/>
              <a:gd name="connsiteX10" fmla="*/ 9475 w 838228"/>
              <a:gd name="connsiteY10" fmla="*/ 552686 h 1342067"/>
              <a:gd name="connsiteX0" fmla="*/ 9475 w 838000"/>
              <a:gd name="connsiteY0" fmla="*/ 552686 h 1336588"/>
              <a:gd name="connsiteX1" fmla="*/ 68141 w 838000"/>
              <a:gd name="connsiteY1" fmla="*/ 421704 h 1336588"/>
              <a:gd name="connsiteX2" fmla="*/ 96954 w 838000"/>
              <a:gd name="connsiteY2" fmla="*/ 145395 h 1336588"/>
              <a:gd name="connsiteX3" fmla="*/ 302731 w 838000"/>
              <a:gd name="connsiteY3" fmla="*/ 383 h 1336588"/>
              <a:gd name="connsiteX4" fmla="*/ 720201 w 838000"/>
              <a:gd name="connsiteY4" fmla="*/ 143248 h 1336588"/>
              <a:gd name="connsiteX5" fmla="*/ 837868 w 838000"/>
              <a:gd name="connsiteY5" fmla="*/ 935854 h 1336588"/>
              <a:gd name="connsiteX6" fmla="*/ 734462 w 838000"/>
              <a:gd name="connsiteY6" fmla="*/ 1253581 h 1336588"/>
              <a:gd name="connsiteX7" fmla="*/ 380221 w 838000"/>
              <a:gd name="connsiteY7" fmla="*/ 1329185 h 1336588"/>
              <a:gd name="connsiteX8" fmla="*/ 177395 w 838000"/>
              <a:gd name="connsiteY8" fmla="*/ 1113958 h 1336588"/>
              <a:gd name="connsiteX9" fmla="*/ 94438 w 838000"/>
              <a:gd name="connsiteY9" fmla="*/ 536082 h 1336588"/>
              <a:gd name="connsiteX10" fmla="*/ 9475 w 838000"/>
              <a:gd name="connsiteY10" fmla="*/ 552686 h 1336588"/>
              <a:gd name="connsiteX0" fmla="*/ 9475 w 837882"/>
              <a:gd name="connsiteY0" fmla="*/ 552686 h 1336871"/>
              <a:gd name="connsiteX1" fmla="*/ 68141 w 837882"/>
              <a:gd name="connsiteY1" fmla="*/ 421704 h 1336871"/>
              <a:gd name="connsiteX2" fmla="*/ 96954 w 837882"/>
              <a:gd name="connsiteY2" fmla="*/ 145395 h 1336871"/>
              <a:gd name="connsiteX3" fmla="*/ 302731 w 837882"/>
              <a:gd name="connsiteY3" fmla="*/ 383 h 1336871"/>
              <a:gd name="connsiteX4" fmla="*/ 720201 w 837882"/>
              <a:gd name="connsiteY4" fmla="*/ 143248 h 1336871"/>
              <a:gd name="connsiteX5" fmla="*/ 837868 w 837882"/>
              <a:gd name="connsiteY5" fmla="*/ 935854 h 1336871"/>
              <a:gd name="connsiteX6" fmla="*/ 725336 w 837882"/>
              <a:gd name="connsiteY6" fmla="*/ 1255076 h 1336871"/>
              <a:gd name="connsiteX7" fmla="*/ 380221 w 837882"/>
              <a:gd name="connsiteY7" fmla="*/ 1329185 h 1336871"/>
              <a:gd name="connsiteX8" fmla="*/ 177395 w 837882"/>
              <a:gd name="connsiteY8" fmla="*/ 1113958 h 1336871"/>
              <a:gd name="connsiteX9" fmla="*/ 94438 w 837882"/>
              <a:gd name="connsiteY9" fmla="*/ 536082 h 1336871"/>
              <a:gd name="connsiteX10" fmla="*/ 9475 w 837882"/>
              <a:gd name="connsiteY10" fmla="*/ 552686 h 1336871"/>
              <a:gd name="connsiteX0" fmla="*/ 9475 w 839240"/>
              <a:gd name="connsiteY0" fmla="*/ 552686 h 1331193"/>
              <a:gd name="connsiteX1" fmla="*/ 68141 w 839240"/>
              <a:gd name="connsiteY1" fmla="*/ 421704 h 1331193"/>
              <a:gd name="connsiteX2" fmla="*/ 96954 w 839240"/>
              <a:gd name="connsiteY2" fmla="*/ 145395 h 1331193"/>
              <a:gd name="connsiteX3" fmla="*/ 302731 w 839240"/>
              <a:gd name="connsiteY3" fmla="*/ 383 h 1331193"/>
              <a:gd name="connsiteX4" fmla="*/ 720201 w 839240"/>
              <a:gd name="connsiteY4" fmla="*/ 143248 h 1331193"/>
              <a:gd name="connsiteX5" fmla="*/ 837868 w 839240"/>
              <a:gd name="connsiteY5" fmla="*/ 935854 h 1331193"/>
              <a:gd name="connsiteX6" fmla="*/ 756246 w 839240"/>
              <a:gd name="connsiteY6" fmla="*/ 1205051 h 1331193"/>
              <a:gd name="connsiteX7" fmla="*/ 380221 w 839240"/>
              <a:gd name="connsiteY7" fmla="*/ 1329185 h 1331193"/>
              <a:gd name="connsiteX8" fmla="*/ 177395 w 839240"/>
              <a:gd name="connsiteY8" fmla="*/ 1113958 h 1331193"/>
              <a:gd name="connsiteX9" fmla="*/ 94438 w 839240"/>
              <a:gd name="connsiteY9" fmla="*/ 536082 h 1331193"/>
              <a:gd name="connsiteX10" fmla="*/ 9475 w 839240"/>
              <a:gd name="connsiteY10" fmla="*/ 552686 h 1331193"/>
              <a:gd name="connsiteX0" fmla="*/ 9475 w 838447"/>
              <a:gd name="connsiteY0" fmla="*/ 552686 h 1332254"/>
              <a:gd name="connsiteX1" fmla="*/ 68141 w 838447"/>
              <a:gd name="connsiteY1" fmla="*/ 421704 h 1332254"/>
              <a:gd name="connsiteX2" fmla="*/ 96954 w 838447"/>
              <a:gd name="connsiteY2" fmla="*/ 145395 h 1332254"/>
              <a:gd name="connsiteX3" fmla="*/ 302731 w 838447"/>
              <a:gd name="connsiteY3" fmla="*/ 383 h 1332254"/>
              <a:gd name="connsiteX4" fmla="*/ 720201 w 838447"/>
              <a:gd name="connsiteY4" fmla="*/ 143248 h 1332254"/>
              <a:gd name="connsiteX5" fmla="*/ 837868 w 838447"/>
              <a:gd name="connsiteY5" fmla="*/ 935854 h 1332254"/>
              <a:gd name="connsiteX6" fmla="*/ 746484 w 838447"/>
              <a:gd name="connsiteY6" fmla="*/ 1219874 h 1332254"/>
              <a:gd name="connsiteX7" fmla="*/ 380221 w 838447"/>
              <a:gd name="connsiteY7" fmla="*/ 1329185 h 1332254"/>
              <a:gd name="connsiteX8" fmla="*/ 177395 w 838447"/>
              <a:gd name="connsiteY8" fmla="*/ 1113958 h 1332254"/>
              <a:gd name="connsiteX9" fmla="*/ 94438 w 838447"/>
              <a:gd name="connsiteY9" fmla="*/ 536082 h 1332254"/>
              <a:gd name="connsiteX10" fmla="*/ 9475 w 838447"/>
              <a:gd name="connsiteY10" fmla="*/ 552686 h 1332254"/>
              <a:gd name="connsiteX0" fmla="*/ 9475 w 838410"/>
              <a:gd name="connsiteY0" fmla="*/ 552686 h 1331841"/>
              <a:gd name="connsiteX1" fmla="*/ 68141 w 838410"/>
              <a:gd name="connsiteY1" fmla="*/ 421704 h 1331841"/>
              <a:gd name="connsiteX2" fmla="*/ 96954 w 838410"/>
              <a:gd name="connsiteY2" fmla="*/ 145395 h 1331841"/>
              <a:gd name="connsiteX3" fmla="*/ 302731 w 838410"/>
              <a:gd name="connsiteY3" fmla="*/ 383 h 1331841"/>
              <a:gd name="connsiteX4" fmla="*/ 720201 w 838410"/>
              <a:gd name="connsiteY4" fmla="*/ 143248 h 1331841"/>
              <a:gd name="connsiteX5" fmla="*/ 837868 w 838410"/>
              <a:gd name="connsiteY5" fmla="*/ 935854 h 1331841"/>
              <a:gd name="connsiteX6" fmla="*/ 745826 w 838410"/>
              <a:gd name="connsiteY6" fmla="*/ 1214692 h 1331841"/>
              <a:gd name="connsiteX7" fmla="*/ 380221 w 838410"/>
              <a:gd name="connsiteY7" fmla="*/ 1329185 h 1331841"/>
              <a:gd name="connsiteX8" fmla="*/ 177395 w 838410"/>
              <a:gd name="connsiteY8" fmla="*/ 1113958 h 1331841"/>
              <a:gd name="connsiteX9" fmla="*/ 94438 w 838410"/>
              <a:gd name="connsiteY9" fmla="*/ 536082 h 1331841"/>
              <a:gd name="connsiteX10" fmla="*/ 9475 w 838410"/>
              <a:gd name="connsiteY10" fmla="*/ 552686 h 1331841"/>
              <a:gd name="connsiteX0" fmla="*/ 9475 w 838410"/>
              <a:gd name="connsiteY0" fmla="*/ 552359 h 1331514"/>
              <a:gd name="connsiteX1" fmla="*/ 68141 w 838410"/>
              <a:gd name="connsiteY1" fmla="*/ 421377 h 1331514"/>
              <a:gd name="connsiteX2" fmla="*/ 113639 w 838410"/>
              <a:gd name="connsiteY2" fmla="*/ 138724 h 1331514"/>
              <a:gd name="connsiteX3" fmla="*/ 302731 w 838410"/>
              <a:gd name="connsiteY3" fmla="*/ 56 h 1331514"/>
              <a:gd name="connsiteX4" fmla="*/ 720201 w 838410"/>
              <a:gd name="connsiteY4" fmla="*/ 142921 h 1331514"/>
              <a:gd name="connsiteX5" fmla="*/ 837868 w 838410"/>
              <a:gd name="connsiteY5" fmla="*/ 935527 h 1331514"/>
              <a:gd name="connsiteX6" fmla="*/ 745826 w 838410"/>
              <a:gd name="connsiteY6" fmla="*/ 1214365 h 1331514"/>
              <a:gd name="connsiteX7" fmla="*/ 380221 w 838410"/>
              <a:gd name="connsiteY7" fmla="*/ 1328858 h 1331514"/>
              <a:gd name="connsiteX8" fmla="*/ 177395 w 838410"/>
              <a:gd name="connsiteY8" fmla="*/ 1113631 h 1331514"/>
              <a:gd name="connsiteX9" fmla="*/ 94438 w 838410"/>
              <a:gd name="connsiteY9" fmla="*/ 535755 h 1331514"/>
              <a:gd name="connsiteX10" fmla="*/ 9475 w 838410"/>
              <a:gd name="connsiteY10" fmla="*/ 552359 h 1331514"/>
              <a:gd name="connsiteX0" fmla="*/ 9475 w 838410"/>
              <a:gd name="connsiteY0" fmla="*/ 555370 h 1334525"/>
              <a:gd name="connsiteX1" fmla="*/ 68141 w 838410"/>
              <a:gd name="connsiteY1" fmla="*/ 424388 h 1334525"/>
              <a:gd name="connsiteX2" fmla="*/ 113639 w 838410"/>
              <a:gd name="connsiteY2" fmla="*/ 141735 h 1334525"/>
              <a:gd name="connsiteX3" fmla="*/ 321423 w 838410"/>
              <a:gd name="connsiteY3" fmla="*/ 5 h 1334525"/>
              <a:gd name="connsiteX4" fmla="*/ 720201 w 838410"/>
              <a:gd name="connsiteY4" fmla="*/ 145932 h 1334525"/>
              <a:gd name="connsiteX5" fmla="*/ 837868 w 838410"/>
              <a:gd name="connsiteY5" fmla="*/ 938538 h 1334525"/>
              <a:gd name="connsiteX6" fmla="*/ 745826 w 838410"/>
              <a:gd name="connsiteY6" fmla="*/ 1217376 h 1334525"/>
              <a:gd name="connsiteX7" fmla="*/ 380221 w 838410"/>
              <a:gd name="connsiteY7" fmla="*/ 1331869 h 1334525"/>
              <a:gd name="connsiteX8" fmla="*/ 177395 w 838410"/>
              <a:gd name="connsiteY8" fmla="*/ 1116642 h 1334525"/>
              <a:gd name="connsiteX9" fmla="*/ 94438 w 838410"/>
              <a:gd name="connsiteY9" fmla="*/ 538766 h 1334525"/>
              <a:gd name="connsiteX10" fmla="*/ 9475 w 838410"/>
              <a:gd name="connsiteY10" fmla="*/ 555370 h 1334525"/>
              <a:gd name="connsiteX0" fmla="*/ 9475 w 838410"/>
              <a:gd name="connsiteY0" fmla="*/ 555454 h 1334609"/>
              <a:gd name="connsiteX1" fmla="*/ 68141 w 838410"/>
              <a:gd name="connsiteY1" fmla="*/ 424472 h 1334609"/>
              <a:gd name="connsiteX2" fmla="*/ 113639 w 838410"/>
              <a:gd name="connsiteY2" fmla="*/ 141819 h 1334609"/>
              <a:gd name="connsiteX3" fmla="*/ 321423 w 838410"/>
              <a:gd name="connsiteY3" fmla="*/ 89 h 1334609"/>
              <a:gd name="connsiteX4" fmla="*/ 720201 w 838410"/>
              <a:gd name="connsiteY4" fmla="*/ 146016 h 1334609"/>
              <a:gd name="connsiteX5" fmla="*/ 837868 w 838410"/>
              <a:gd name="connsiteY5" fmla="*/ 938622 h 1334609"/>
              <a:gd name="connsiteX6" fmla="*/ 745826 w 838410"/>
              <a:gd name="connsiteY6" fmla="*/ 1217460 h 1334609"/>
              <a:gd name="connsiteX7" fmla="*/ 380221 w 838410"/>
              <a:gd name="connsiteY7" fmla="*/ 1331953 h 1334609"/>
              <a:gd name="connsiteX8" fmla="*/ 177395 w 838410"/>
              <a:gd name="connsiteY8" fmla="*/ 1116726 h 1334609"/>
              <a:gd name="connsiteX9" fmla="*/ 94438 w 838410"/>
              <a:gd name="connsiteY9" fmla="*/ 538850 h 1334609"/>
              <a:gd name="connsiteX10" fmla="*/ 9475 w 838410"/>
              <a:gd name="connsiteY10" fmla="*/ 555454 h 1334609"/>
              <a:gd name="connsiteX0" fmla="*/ 8720 w 837655"/>
              <a:gd name="connsiteY0" fmla="*/ 555454 h 1334609"/>
              <a:gd name="connsiteX1" fmla="*/ 74950 w 837655"/>
              <a:gd name="connsiteY1" fmla="*/ 421428 h 1334609"/>
              <a:gd name="connsiteX2" fmla="*/ 112884 w 837655"/>
              <a:gd name="connsiteY2" fmla="*/ 141819 h 1334609"/>
              <a:gd name="connsiteX3" fmla="*/ 320668 w 837655"/>
              <a:gd name="connsiteY3" fmla="*/ 89 h 1334609"/>
              <a:gd name="connsiteX4" fmla="*/ 719446 w 837655"/>
              <a:gd name="connsiteY4" fmla="*/ 146016 h 1334609"/>
              <a:gd name="connsiteX5" fmla="*/ 837113 w 837655"/>
              <a:gd name="connsiteY5" fmla="*/ 938622 h 1334609"/>
              <a:gd name="connsiteX6" fmla="*/ 745071 w 837655"/>
              <a:gd name="connsiteY6" fmla="*/ 1217460 h 1334609"/>
              <a:gd name="connsiteX7" fmla="*/ 379466 w 837655"/>
              <a:gd name="connsiteY7" fmla="*/ 1331953 h 1334609"/>
              <a:gd name="connsiteX8" fmla="*/ 176640 w 837655"/>
              <a:gd name="connsiteY8" fmla="*/ 1116726 h 1334609"/>
              <a:gd name="connsiteX9" fmla="*/ 93683 w 837655"/>
              <a:gd name="connsiteY9" fmla="*/ 538850 h 1334609"/>
              <a:gd name="connsiteX10" fmla="*/ 8720 w 837655"/>
              <a:gd name="connsiteY10" fmla="*/ 555454 h 1334609"/>
              <a:gd name="connsiteX0" fmla="*/ 8720 w 837655"/>
              <a:gd name="connsiteY0" fmla="*/ 555454 h 1334609"/>
              <a:gd name="connsiteX1" fmla="*/ 74950 w 837655"/>
              <a:gd name="connsiteY1" fmla="*/ 421428 h 1334609"/>
              <a:gd name="connsiteX2" fmla="*/ 112884 w 837655"/>
              <a:gd name="connsiteY2" fmla="*/ 141819 h 1334609"/>
              <a:gd name="connsiteX3" fmla="*/ 320668 w 837655"/>
              <a:gd name="connsiteY3" fmla="*/ 89 h 1334609"/>
              <a:gd name="connsiteX4" fmla="*/ 719446 w 837655"/>
              <a:gd name="connsiteY4" fmla="*/ 146016 h 1334609"/>
              <a:gd name="connsiteX5" fmla="*/ 837113 w 837655"/>
              <a:gd name="connsiteY5" fmla="*/ 938622 h 1334609"/>
              <a:gd name="connsiteX6" fmla="*/ 745071 w 837655"/>
              <a:gd name="connsiteY6" fmla="*/ 1217460 h 1334609"/>
              <a:gd name="connsiteX7" fmla="*/ 379466 w 837655"/>
              <a:gd name="connsiteY7" fmla="*/ 1331953 h 1334609"/>
              <a:gd name="connsiteX8" fmla="*/ 176640 w 837655"/>
              <a:gd name="connsiteY8" fmla="*/ 1116726 h 1334609"/>
              <a:gd name="connsiteX9" fmla="*/ 93683 w 837655"/>
              <a:gd name="connsiteY9" fmla="*/ 538850 h 1334609"/>
              <a:gd name="connsiteX10" fmla="*/ 8720 w 837655"/>
              <a:gd name="connsiteY10" fmla="*/ 555454 h 1334609"/>
              <a:gd name="connsiteX0" fmla="*/ 8720 w 837655"/>
              <a:gd name="connsiteY0" fmla="*/ 555461 h 1334616"/>
              <a:gd name="connsiteX1" fmla="*/ 74950 w 837655"/>
              <a:gd name="connsiteY1" fmla="*/ 421435 h 1334616"/>
              <a:gd name="connsiteX2" fmla="*/ 112884 w 837655"/>
              <a:gd name="connsiteY2" fmla="*/ 141826 h 1334616"/>
              <a:gd name="connsiteX3" fmla="*/ 320668 w 837655"/>
              <a:gd name="connsiteY3" fmla="*/ 96 h 1334616"/>
              <a:gd name="connsiteX4" fmla="*/ 719446 w 837655"/>
              <a:gd name="connsiteY4" fmla="*/ 146023 h 1334616"/>
              <a:gd name="connsiteX5" fmla="*/ 837113 w 837655"/>
              <a:gd name="connsiteY5" fmla="*/ 938629 h 1334616"/>
              <a:gd name="connsiteX6" fmla="*/ 745071 w 837655"/>
              <a:gd name="connsiteY6" fmla="*/ 1217467 h 1334616"/>
              <a:gd name="connsiteX7" fmla="*/ 379466 w 837655"/>
              <a:gd name="connsiteY7" fmla="*/ 1331960 h 1334616"/>
              <a:gd name="connsiteX8" fmla="*/ 176640 w 837655"/>
              <a:gd name="connsiteY8" fmla="*/ 1116733 h 1334616"/>
              <a:gd name="connsiteX9" fmla="*/ 93683 w 837655"/>
              <a:gd name="connsiteY9" fmla="*/ 538857 h 1334616"/>
              <a:gd name="connsiteX10" fmla="*/ 8720 w 837655"/>
              <a:gd name="connsiteY10" fmla="*/ 555461 h 1334616"/>
              <a:gd name="connsiteX0" fmla="*/ 8720 w 837655"/>
              <a:gd name="connsiteY0" fmla="*/ 555385 h 1334540"/>
              <a:gd name="connsiteX1" fmla="*/ 74950 w 837655"/>
              <a:gd name="connsiteY1" fmla="*/ 421359 h 1334540"/>
              <a:gd name="connsiteX2" fmla="*/ 123563 w 837655"/>
              <a:gd name="connsiteY2" fmla="*/ 138195 h 1334540"/>
              <a:gd name="connsiteX3" fmla="*/ 320668 w 837655"/>
              <a:gd name="connsiteY3" fmla="*/ 20 h 1334540"/>
              <a:gd name="connsiteX4" fmla="*/ 719446 w 837655"/>
              <a:gd name="connsiteY4" fmla="*/ 145947 h 1334540"/>
              <a:gd name="connsiteX5" fmla="*/ 837113 w 837655"/>
              <a:gd name="connsiteY5" fmla="*/ 938553 h 1334540"/>
              <a:gd name="connsiteX6" fmla="*/ 745071 w 837655"/>
              <a:gd name="connsiteY6" fmla="*/ 1217391 h 1334540"/>
              <a:gd name="connsiteX7" fmla="*/ 379466 w 837655"/>
              <a:gd name="connsiteY7" fmla="*/ 1331884 h 1334540"/>
              <a:gd name="connsiteX8" fmla="*/ 176640 w 837655"/>
              <a:gd name="connsiteY8" fmla="*/ 1116657 h 1334540"/>
              <a:gd name="connsiteX9" fmla="*/ 93683 w 837655"/>
              <a:gd name="connsiteY9" fmla="*/ 538781 h 1334540"/>
              <a:gd name="connsiteX10" fmla="*/ 8720 w 837655"/>
              <a:gd name="connsiteY10" fmla="*/ 555385 h 1334540"/>
              <a:gd name="connsiteX0" fmla="*/ 8179 w 837114"/>
              <a:gd name="connsiteY0" fmla="*/ 555383 h 1334538"/>
              <a:gd name="connsiteX1" fmla="*/ 80640 w 837114"/>
              <a:gd name="connsiteY1" fmla="*/ 420336 h 1334538"/>
              <a:gd name="connsiteX2" fmla="*/ 123022 w 837114"/>
              <a:gd name="connsiteY2" fmla="*/ 138193 h 1334538"/>
              <a:gd name="connsiteX3" fmla="*/ 320127 w 837114"/>
              <a:gd name="connsiteY3" fmla="*/ 18 h 1334538"/>
              <a:gd name="connsiteX4" fmla="*/ 718905 w 837114"/>
              <a:gd name="connsiteY4" fmla="*/ 145945 h 1334538"/>
              <a:gd name="connsiteX5" fmla="*/ 836572 w 837114"/>
              <a:gd name="connsiteY5" fmla="*/ 938551 h 1334538"/>
              <a:gd name="connsiteX6" fmla="*/ 744530 w 837114"/>
              <a:gd name="connsiteY6" fmla="*/ 1217389 h 1334538"/>
              <a:gd name="connsiteX7" fmla="*/ 378925 w 837114"/>
              <a:gd name="connsiteY7" fmla="*/ 1331882 h 1334538"/>
              <a:gd name="connsiteX8" fmla="*/ 176099 w 837114"/>
              <a:gd name="connsiteY8" fmla="*/ 1116655 h 1334538"/>
              <a:gd name="connsiteX9" fmla="*/ 93142 w 837114"/>
              <a:gd name="connsiteY9" fmla="*/ 538779 h 1334538"/>
              <a:gd name="connsiteX10" fmla="*/ 8179 w 837114"/>
              <a:gd name="connsiteY10" fmla="*/ 555383 h 1334538"/>
              <a:gd name="connsiteX0" fmla="*/ 9690 w 838625"/>
              <a:gd name="connsiteY0" fmla="*/ 555383 h 1334538"/>
              <a:gd name="connsiteX1" fmla="*/ 82151 w 838625"/>
              <a:gd name="connsiteY1" fmla="*/ 420336 h 1334538"/>
              <a:gd name="connsiteX2" fmla="*/ 124533 w 838625"/>
              <a:gd name="connsiteY2" fmla="*/ 138193 h 1334538"/>
              <a:gd name="connsiteX3" fmla="*/ 321638 w 838625"/>
              <a:gd name="connsiteY3" fmla="*/ 18 h 1334538"/>
              <a:gd name="connsiteX4" fmla="*/ 720416 w 838625"/>
              <a:gd name="connsiteY4" fmla="*/ 145945 h 1334538"/>
              <a:gd name="connsiteX5" fmla="*/ 838083 w 838625"/>
              <a:gd name="connsiteY5" fmla="*/ 938551 h 1334538"/>
              <a:gd name="connsiteX6" fmla="*/ 746041 w 838625"/>
              <a:gd name="connsiteY6" fmla="*/ 1217389 h 1334538"/>
              <a:gd name="connsiteX7" fmla="*/ 380436 w 838625"/>
              <a:gd name="connsiteY7" fmla="*/ 1331882 h 1334538"/>
              <a:gd name="connsiteX8" fmla="*/ 177610 w 838625"/>
              <a:gd name="connsiteY8" fmla="*/ 1116655 h 1334538"/>
              <a:gd name="connsiteX9" fmla="*/ 94653 w 838625"/>
              <a:gd name="connsiteY9" fmla="*/ 538779 h 1334538"/>
              <a:gd name="connsiteX10" fmla="*/ 9690 w 838625"/>
              <a:gd name="connsiteY10" fmla="*/ 555383 h 1334538"/>
              <a:gd name="connsiteX0" fmla="*/ 9690 w 838625"/>
              <a:gd name="connsiteY0" fmla="*/ 561266 h 1340421"/>
              <a:gd name="connsiteX1" fmla="*/ 82151 w 838625"/>
              <a:gd name="connsiteY1" fmla="*/ 426219 h 1340421"/>
              <a:gd name="connsiteX2" fmla="*/ 124533 w 838625"/>
              <a:gd name="connsiteY2" fmla="*/ 144076 h 1340421"/>
              <a:gd name="connsiteX3" fmla="*/ 368592 w 838625"/>
              <a:gd name="connsiteY3" fmla="*/ 16 h 1340421"/>
              <a:gd name="connsiteX4" fmla="*/ 720416 w 838625"/>
              <a:gd name="connsiteY4" fmla="*/ 151828 h 1340421"/>
              <a:gd name="connsiteX5" fmla="*/ 838083 w 838625"/>
              <a:gd name="connsiteY5" fmla="*/ 944434 h 1340421"/>
              <a:gd name="connsiteX6" fmla="*/ 746041 w 838625"/>
              <a:gd name="connsiteY6" fmla="*/ 1223272 h 1340421"/>
              <a:gd name="connsiteX7" fmla="*/ 380436 w 838625"/>
              <a:gd name="connsiteY7" fmla="*/ 1337765 h 1340421"/>
              <a:gd name="connsiteX8" fmla="*/ 177610 w 838625"/>
              <a:gd name="connsiteY8" fmla="*/ 1122538 h 1340421"/>
              <a:gd name="connsiteX9" fmla="*/ 94653 w 838625"/>
              <a:gd name="connsiteY9" fmla="*/ 544662 h 1340421"/>
              <a:gd name="connsiteX10" fmla="*/ 9690 w 838625"/>
              <a:gd name="connsiteY10" fmla="*/ 561266 h 1340421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597"/>
              <a:gd name="connsiteY0" fmla="*/ 561272 h 1338938"/>
              <a:gd name="connsiteX1" fmla="*/ 82151 w 838597"/>
              <a:gd name="connsiteY1" fmla="*/ 426225 h 1338938"/>
              <a:gd name="connsiteX2" fmla="*/ 132321 w 838597"/>
              <a:gd name="connsiteY2" fmla="*/ 142806 h 1338938"/>
              <a:gd name="connsiteX3" fmla="*/ 368592 w 838597"/>
              <a:gd name="connsiteY3" fmla="*/ 22 h 1338938"/>
              <a:gd name="connsiteX4" fmla="*/ 720416 w 838597"/>
              <a:gd name="connsiteY4" fmla="*/ 151834 h 1338938"/>
              <a:gd name="connsiteX5" fmla="*/ 838083 w 838597"/>
              <a:gd name="connsiteY5" fmla="*/ 944440 h 1338938"/>
              <a:gd name="connsiteX6" fmla="*/ 746041 w 838597"/>
              <a:gd name="connsiteY6" fmla="*/ 1223278 h 1338938"/>
              <a:gd name="connsiteX7" fmla="*/ 389782 w 838597"/>
              <a:gd name="connsiteY7" fmla="*/ 1336240 h 1338938"/>
              <a:gd name="connsiteX8" fmla="*/ 177610 w 838597"/>
              <a:gd name="connsiteY8" fmla="*/ 1122544 h 1338938"/>
              <a:gd name="connsiteX9" fmla="*/ 94653 w 838597"/>
              <a:gd name="connsiteY9" fmla="*/ 544668 h 1338938"/>
              <a:gd name="connsiteX10" fmla="*/ 9690 w 838597"/>
              <a:gd name="connsiteY10" fmla="*/ 561272 h 1338938"/>
              <a:gd name="connsiteX0" fmla="*/ 9690 w 838176"/>
              <a:gd name="connsiteY0" fmla="*/ 561272 h 1339740"/>
              <a:gd name="connsiteX1" fmla="*/ 82151 w 838176"/>
              <a:gd name="connsiteY1" fmla="*/ 426225 h 1339740"/>
              <a:gd name="connsiteX2" fmla="*/ 132321 w 838176"/>
              <a:gd name="connsiteY2" fmla="*/ 142806 h 1339740"/>
              <a:gd name="connsiteX3" fmla="*/ 368592 w 838176"/>
              <a:gd name="connsiteY3" fmla="*/ 22 h 1339740"/>
              <a:gd name="connsiteX4" fmla="*/ 720416 w 838176"/>
              <a:gd name="connsiteY4" fmla="*/ 151834 h 1339740"/>
              <a:gd name="connsiteX5" fmla="*/ 838083 w 838176"/>
              <a:gd name="connsiteY5" fmla="*/ 944440 h 1339740"/>
              <a:gd name="connsiteX6" fmla="*/ 732921 w 838176"/>
              <a:gd name="connsiteY6" fmla="*/ 1232650 h 1339740"/>
              <a:gd name="connsiteX7" fmla="*/ 389782 w 838176"/>
              <a:gd name="connsiteY7" fmla="*/ 1336240 h 1339740"/>
              <a:gd name="connsiteX8" fmla="*/ 177610 w 838176"/>
              <a:gd name="connsiteY8" fmla="*/ 1122544 h 1339740"/>
              <a:gd name="connsiteX9" fmla="*/ 94653 w 838176"/>
              <a:gd name="connsiteY9" fmla="*/ 544668 h 1339740"/>
              <a:gd name="connsiteX10" fmla="*/ 9690 w 838176"/>
              <a:gd name="connsiteY10" fmla="*/ 561272 h 1339740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387"/>
              <a:gd name="connsiteX1" fmla="*/ 82151 w 838100"/>
              <a:gd name="connsiteY1" fmla="*/ 426225 h 1340387"/>
              <a:gd name="connsiteX2" fmla="*/ 132321 w 838100"/>
              <a:gd name="connsiteY2" fmla="*/ 142806 h 1340387"/>
              <a:gd name="connsiteX3" fmla="*/ 368592 w 838100"/>
              <a:gd name="connsiteY3" fmla="*/ 22 h 1340387"/>
              <a:gd name="connsiteX4" fmla="*/ 720416 w 838100"/>
              <a:gd name="connsiteY4" fmla="*/ 151834 h 1340387"/>
              <a:gd name="connsiteX5" fmla="*/ 838083 w 838100"/>
              <a:gd name="connsiteY5" fmla="*/ 944440 h 1340387"/>
              <a:gd name="connsiteX6" fmla="*/ 714454 w 838100"/>
              <a:gd name="connsiteY6" fmla="*/ 1237481 h 1340387"/>
              <a:gd name="connsiteX7" fmla="*/ 389782 w 838100"/>
              <a:gd name="connsiteY7" fmla="*/ 1336240 h 1340387"/>
              <a:gd name="connsiteX8" fmla="*/ 185174 w 838100"/>
              <a:gd name="connsiteY8" fmla="*/ 1119499 h 1340387"/>
              <a:gd name="connsiteX9" fmla="*/ 94653 w 838100"/>
              <a:gd name="connsiteY9" fmla="*/ 544668 h 1340387"/>
              <a:gd name="connsiteX10" fmla="*/ 9690 w 838100"/>
              <a:gd name="connsiteY10" fmla="*/ 561272 h 1340387"/>
              <a:gd name="connsiteX0" fmla="*/ 9690 w 838100"/>
              <a:gd name="connsiteY0" fmla="*/ 561272 h 1340387"/>
              <a:gd name="connsiteX1" fmla="*/ 82151 w 838100"/>
              <a:gd name="connsiteY1" fmla="*/ 426225 h 1340387"/>
              <a:gd name="connsiteX2" fmla="*/ 132321 w 838100"/>
              <a:gd name="connsiteY2" fmla="*/ 142806 h 1340387"/>
              <a:gd name="connsiteX3" fmla="*/ 368592 w 838100"/>
              <a:gd name="connsiteY3" fmla="*/ 22 h 1340387"/>
              <a:gd name="connsiteX4" fmla="*/ 720416 w 838100"/>
              <a:gd name="connsiteY4" fmla="*/ 151834 h 1340387"/>
              <a:gd name="connsiteX5" fmla="*/ 838083 w 838100"/>
              <a:gd name="connsiteY5" fmla="*/ 944440 h 1340387"/>
              <a:gd name="connsiteX6" fmla="*/ 714454 w 838100"/>
              <a:gd name="connsiteY6" fmla="*/ 1237481 h 1340387"/>
              <a:gd name="connsiteX7" fmla="*/ 389782 w 838100"/>
              <a:gd name="connsiteY7" fmla="*/ 1336240 h 1340387"/>
              <a:gd name="connsiteX8" fmla="*/ 185174 w 838100"/>
              <a:gd name="connsiteY8" fmla="*/ 1119499 h 1340387"/>
              <a:gd name="connsiteX9" fmla="*/ 94653 w 838100"/>
              <a:gd name="connsiteY9" fmla="*/ 544668 h 1340387"/>
              <a:gd name="connsiteX10" fmla="*/ 9690 w 838100"/>
              <a:gd name="connsiteY10" fmla="*/ 561272 h 1340387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4653 w 838100"/>
              <a:gd name="connsiteY9" fmla="*/ 544668 h 1340441"/>
              <a:gd name="connsiteX10" fmla="*/ 9690 w 838100"/>
              <a:gd name="connsiteY10" fmla="*/ 561272 h 1340441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9116 w 838100"/>
              <a:gd name="connsiteY9" fmla="*/ 554771 h 1340441"/>
              <a:gd name="connsiteX10" fmla="*/ 9690 w 838100"/>
              <a:gd name="connsiteY10" fmla="*/ 561272 h 1340441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9116 w 838100"/>
              <a:gd name="connsiteY9" fmla="*/ 554771 h 1340441"/>
              <a:gd name="connsiteX10" fmla="*/ 9690 w 838100"/>
              <a:gd name="connsiteY10" fmla="*/ 561272 h 1340441"/>
              <a:gd name="connsiteX0" fmla="*/ 9264 w 837674"/>
              <a:gd name="connsiteY0" fmla="*/ 561273 h 1340442"/>
              <a:gd name="connsiteX1" fmla="*/ 85739 w 837674"/>
              <a:gd name="connsiteY1" fmla="*/ 432792 h 1340442"/>
              <a:gd name="connsiteX2" fmla="*/ 131895 w 837674"/>
              <a:gd name="connsiteY2" fmla="*/ 142807 h 1340442"/>
              <a:gd name="connsiteX3" fmla="*/ 368166 w 837674"/>
              <a:gd name="connsiteY3" fmla="*/ 23 h 1340442"/>
              <a:gd name="connsiteX4" fmla="*/ 719990 w 837674"/>
              <a:gd name="connsiteY4" fmla="*/ 151835 h 1340442"/>
              <a:gd name="connsiteX5" fmla="*/ 837657 w 837674"/>
              <a:gd name="connsiteY5" fmla="*/ 944441 h 1340442"/>
              <a:gd name="connsiteX6" fmla="*/ 714028 w 837674"/>
              <a:gd name="connsiteY6" fmla="*/ 1237482 h 1340442"/>
              <a:gd name="connsiteX7" fmla="*/ 389356 w 837674"/>
              <a:gd name="connsiteY7" fmla="*/ 1336241 h 1340442"/>
              <a:gd name="connsiteX8" fmla="*/ 190979 w 837674"/>
              <a:gd name="connsiteY8" fmla="*/ 1118479 h 1340442"/>
              <a:gd name="connsiteX9" fmla="*/ 98690 w 837674"/>
              <a:gd name="connsiteY9" fmla="*/ 554772 h 1340442"/>
              <a:gd name="connsiteX10" fmla="*/ 9264 w 837674"/>
              <a:gd name="connsiteY10" fmla="*/ 561273 h 1340442"/>
              <a:gd name="connsiteX0" fmla="*/ 9264 w 837674"/>
              <a:gd name="connsiteY0" fmla="*/ 561036 h 1340205"/>
              <a:gd name="connsiteX1" fmla="*/ 85739 w 837674"/>
              <a:gd name="connsiteY1" fmla="*/ 432555 h 1340205"/>
              <a:gd name="connsiteX2" fmla="*/ 131895 w 837674"/>
              <a:gd name="connsiteY2" fmla="*/ 142570 h 1340205"/>
              <a:gd name="connsiteX3" fmla="*/ 377737 w 837674"/>
              <a:gd name="connsiteY3" fmla="*/ 24 h 1340205"/>
              <a:gd name="connsiteX4" fmla="*/ 719990 w 837674"/>
              <a:gd name="connsiteY4" fmla="*/ 151598 h 1340205"/>
              <a:gd name="connsiteX5" fmla="*/ 837657 w 837674"/>
              <a:gd name="connsiteY5" fmla="*/ 944204 h 1340205"/>
              <a:gd name="connsiteX6" fmla="*/ 714028 w 837674"/>
              <a:gd name="connsiteY6" fmla="*/ 1237245 h 1340205"/>
              <a:gd name="connsiteX7" fmla="*/ 389356 w 837674"/>
              <a:gd name="connsiteY7" fmla="*/ 1336004 h 1340205"/>
              <a:gd name="connsiteX8" fmla="*/ 190979 w 837674"/>
              <a:gd name="connsiteY8" fmla="*/ 1118242 h 1340205"/>
              <a:gd name="connsiteX9" fmla="*/ 98690 w 837674"/>
              <a:gd name="connsiteY9" fmla="*/ 554535 h 1340205"/>
              <a:gd name="connsiteX10" fmla="*/ 9264 w 837674"/>
              <a:gd name="connsiteY10" fmla="*/ 561036 h 1340205"/>
              <a:gd name="connsiteX0" fmla="*/ 9264 w 837674"/>
              <a:gd name="connsiteY0" fmla="*/ 563179 h 1342348"/>
              <a:gd name="connsiteX1" fmla="*/ 85739 w 837674"/>
              <a:gd name="connsiteY1" fmla="*/ 434698 h 1342348"/>
              <a:gd name="connsiteX2" fmla="*/ 131895 w 837674"/>
              <a:gd name="connsiteY2" fmla="*/ 144713 h 1342348"/>
              <a:gd name="connsiteX3" fmla="*/ 377737 w 837674"/>
              <a:gd name="connsiteY3" fmla="*/ 2167 h 1342348"/>
              <a:gd name="connsiteX4" fmla="*/ 719990 w 837674"/>
              <a:gd name="connsiteY4" fmla="*/ 153741 h 1342348"/>
              <a:gd name="connsiteX5" fmla="*/ 837657 w 837674"/>
              <a:gd name="connsiteY5" fmla="*/ 946347 h 1342348"/>
              <a:gd name="connsiteX6" fmla="*/ 714028 w 837674"/>
              <a:gd name="connsiteY6" fmla="*/ 1239388 h 1342348"/>
              <a:gd name="connsiteX7" fmla="*/ 389356 w 837674"/>
              <a:gd name="connsiteY7" fmla="*/ 1338147 h 1342348"/>
              <a:gd name="connsiteX8" fmla="*/ 190979 w 837674"/>
              <a:gd name="connsiteY8" fmla="*/ 1120385 h 1342348"/>
              <a:gd name="connsiteX9" fmla="*/ 98690 w 837674"/>
              <a:gd name="connsiteY9" fmla="*/ 556678 h 1342348"/>
              <a:gd name="connsiteX10" fmla="*/ 9264 w 837674"/>
              <a:gd name="connsiteY10" fmla="*/ 563179 h 1342348"/>
              <a:gd name="connsiteX0" fmla="*/ 9264 w 837674"/>
              <a:gd name="connsiteY0" fmla="*/ 561106 h 1340275"/>
              <a:gd name="connsiteX1" fmla="*/ 85739 w 837674"/>
              <a:gd name="connsiteY1" fmla="*/ 432625 h 1340275"/>
              <a:gd name="connsiteX2" fmla="*/ 138784 w 837674"/>
              <a:gd name="connsiteY2" fmla="*/ 134289 h 1340275"/>
              <a:gd name="connsiteX3" fmla="*/ 377737 w 837674"/>
              <a:gd name="connsiteY3" fmla="*/ 94 h 1340275"/>
              <a:gd name="connsiteX4" fmla="*/ 719990 w 837674"/>
              <a:gd name="connsiteY4" fmla="*/ 151668 h 1340275"/>
              <a:gd name="connsiteX5" fmla="*/ 837657 w 837674"/>
              <a:gd name="connsiteY5" fmla="*/ 944274 h 1340275"/>
              <a:gd name="connsiteX6" fmla="*/ 714028 w 837674"/>
              <a:gd name="connsiteY6" fmla="*/ 1237315 h 1340275"/>
              <a:gd name="connsiteX7" fmla="*/ 389356 w 837674"/>
              <a:gd name="connsiteY7" fmla="*/ 1336074 h 1340275"/>
              <a:gd name="connsiteX8" fmla="*/ 190979 w 837674"/>
              <a:gd name="connsiteY8" fmla="*/ 1118312 h 1340275"/>
              <a:gd name="connsiteX9" fmla="*/ 98690 w 837674"/>
              <a:gd name="connsiteY9" fmla="*/ 554605 h 1340275"/>
              <a:gd name="connsiteX10" fmla="*/ 9264 w 837674"/>
              <a:gd name="connsiteY10" fmla="*/ 561106 h 1340275"/>
              <a:gd name="connsiteX0" fmla="*/ 9264 w 837674"/>
              <a:gd name="connsiteY0" fmla="*/ 561059 h 1340228"/>
              <a:gd name="connsiteX1" fmla="*/ 85739 w 837674"/>
              <a:gd name="connsiteY1" fmla="*/ 432578 h 1340228"/>
              <a:gd name="connsiteX2" fmla="*/ 142573 w 837674"/>
              <a:gd name="connsiteY2" fmla="*/ 139038 h 1340228"/>
              <a:gd name="connsiteX3" fmla="*/ 377737 w 837674"/>
              <a:gd name="connsiteY3" fmla="*/ 47 h 1340228"/>
              <a:gd name="connsiteX4" fmla="*/ 719990 w 837674"/>
              <a:gd name="connsiteY4" fmla="*/ 151621 h 1340228"/>
              <a:gd name="connsiteX5" fmla="*/ 837657 w 837674"/>
              <a:gd name="connsiteY5" fmla="*/ 944227 h 1340228"/>
              <a:gd name="connsiteX6" fmla="*/ 714028 w 837674"/>
              <a:gd name="connsiteY6" fmla="*/ 1237268 h 1340228"/>
              <a:gd name="connsiteX7" fmla="*/ 389356 w 837674"/>
              <a:gd name="connsiteY7" fmla="*/ 1336027 h 1340228"/>
              <a:gd name="connsiteX8" fmla="*/ 190979 w 837674"/>
              <a:gd name="connsiteY8" fmla="*/ 1118265 h 1340228"/>
              <a:gd name="connsiteX9" fmla="*/ 98690 w 837674"/>
              <a:gd name="connsiteY9" fmla="*/ 554558 h 1340228"/>
              <a:gd name="connsiteX10" fmla="*/ 9264 w 837674"/>
              <a:gd name="connsiteY10" fmla="*/ 561059 h 13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7674" h="1340228">
                <a:moveTo>
                  <a:pt x="9264" y="561059"/>
                </a:moveTo>
                <a:cubicBezTo>
                  <a:pt x="-23312" y="593730"/>
                  <a:pt x="36711" y="472787"/>
                  <a:pt x="85739" y="432578"/>
                </a:cubicBezTo>
                <a:cubicBezTo>
                  <a:pt x="80658" y="362847"/>
                  <a:pt x="93907" y="211126"/>
                  <a:pt x="142573" y="139038"/>
                </a:cubicBezTo>
                <a:cubicBezTo>
                  <a:pt x="191239" y="66950"/>
                  <a:pt x="281501" y="-2050"/>
                  <a:pt x="377737" y="47"/>
                </a:cubicBezTo>
                <a:cubicBezTo>
                  <a:pt x="473973" y="2144"/>
                  <a:pt x="643337" y="-5742"/>
                  <a:pt x="719990" y="151621"/>
                </a:cubicBezTo>
                <a:cubicBezTo>
                  <a:pt x="796643" y="308984"/>
                  <a:pt x="838651" y="763286"/>
                  <a:pt x="837657" y="944227"/>
                </a:cubicBezTo>
                <a:cubicBezTo>
                  <a:pt x="836663" y="1125168"/>
                  <a:pt x="788745" y="1171968"/>
                  <a:pt x="714028" y="1237268"/>
                </a:cubicBezTo>
                <a:cubicBezTo>
                  <a:pt x="639311" y="1302568"/>
                  <a:pt x="476531" y="1355861"/>
                  <a:pt x="389356" y="1336027"/>
                </a:cubicBezTo>
                <a:cubicBezTo>
                  <a:pt x="302181" y="1316193"/>
                  <a:pt x="230371" y="1224871"/>
                  <a:pt x="190979" y="1118265"/>
                </a:cubicBezTo>
                <a:cubicBezTo>
                  <a:pt x="91511" y="819657"/>
                  <a:pt x="131486" y="610119"/>
                  <a:pt x="98690" y="554558"/>
                </a:cubicBezTo>
                <a:cubicBezTo>
                  <a:pt x="61556" y="528899"/>
                  <a:pt x="20789" y="549629"/>
                  <a:pt x="9264" y="56105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3E0A24F-7773-6B1C-6745-A3625E55D9DA}"/>
              </a:ext>
            </a:extLst>
          </p:cNvPr>
          <p:cNvSpPr txBox="1">
            <a:spLocks/>
          </p:cNvSpPr>
          <p:nvPr/>
        </p:nvSpPr>
        <p:spPr>
          <a:xfrm>
            <a:off x="904377" y="4017005"/>
            <a:ext cx="2443783" cy="12627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None/>
              <a:defRPr sz="16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16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/>
              <a:t>By: Daniel Appel, Tal </a:t>
            </a:r>
            <a:r>
              <a:rPr lang="en-US" sz="2000" err="1"/>
              <a:t>Malchi</a:t>
            </a:r>
            <a:r>
              <a:rPr lang="en-US" sz="2000"/>
              <a:t> and Yuval Ben </a:t>
            </a:r>
            <a:r>
              <a:rPr lang="en-US" sz="2000" err="1"/>
              <a:t>Simhon</a:t>
            </a:r>
            <a:endParaRPr lang="en-US" sz="20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372D6D6-414A-8856-F666-27CE370D6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231" y="983001"/>
            <a:ext cx="5123228" cy="48919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0001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802B-F235-F1E9-7626-C6D9F7772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899" y="587487"/>
            <a:ext cx="10333075" cy="1414131"/>
          </a:xfrm>
        </p:spPr>
        <p:txBody>
          <a:bodyPr/>
          <a:lstStyle/>
          <a:p>
            <a:r>
              <a:rPr lang="en-US" dirty="0"/>
              <a:t>Description of the System</a:t>
            </a: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563F3B-B086-F5E4-DFBB-DAB1D1694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347" y="2278471"/>
            <a:ext cx="2271239" cy="36209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85CD0F-CE56-8F0A-8279-04EF225D2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445" y="2214032"/>
            <a:ext cx="2149320" cy="352709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594C448-FEB3-8426-DA36-257BE7780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0430" y="1746769"/>
            <a:ext cx="2337730" cy="43732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000" dirty="0"/>
              <a:t>Manger can view the product’s list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CB6A37A-6E51-A3CD-D3D8-348B04FE750F}"/>
              </a:ext>
            </a:extLst>
          </p:cNvPr>
          <p:cNvSpPr txBox="1">
            <a:spLocks/>
          </p:cNvSpPr>
          <p:nvPr/>
        </p:nvSpPr>
        <p:spPr>
          <a:xfrm>
            <a:off x="8987752" y="1690363"/>
            <a:ext cx="2864294" cy="7319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Manger side </a:t>
            </a:r>
            <a:br>
              <a:rPr lang="en-US" sz="2000" dirty="0"/>
            </a:br>
            <a:r>
              <a:rPr lang="en-US" sz="2000" dirty="0"/>
              <a:t>One single product from the list</a:t>
            </a:r>
            <a:br>
              <a:rPr lang="en-US" sz="2000" dirty="0"/>
            </a:br>
            <a:r>
              <a:rPr lang="en-US" sz="2000" dirty="0"/>
              <a:t>Can Edit and Delete as well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5A00266-3026-9F5C-82B8-82D09CEC5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430" y="2184091"/>
            <a:ext cx="2291751" cy="3809663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AE97F2C-AE91-6400-7651-6F020B2AE9F2}"/>
              </a:ext>
            </a:extLst>
          </p:cNvPr>
          <p:cNvSpPr txBox="1">
            <a:spLocks/>
          </p:cNvSpPr>
          <p:nvPr/>
        </p:nvSpPr>
        <p:spPr>
          <a:xfrm>
            <a:off x="941352" y="1746769"/>
            <a:ext cx="2467372" cy="4373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Client can order some product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43489A0-0AC2-DA3C-EEC6-F7D59C7553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7752" y="2539541"/>
            <a:ext cx="2208980" cy="3359832"/>
          </a:xfrm>
          <a:prstGeom prst="rect">
            <a:avLst/>
          </a:prstGeom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8FE33A8-2DB8-BB79-D600-F04670FDFC62}"/>
              </a:ext>
            </a:extLst>
          </p:cNvPr>
          <p:cNvSpPr txBox="1">
            <a:spLocks/>
          </p:cNvSpPr>
          <p:nvPr/>
        </p:nvSpPr>
        <p:spPr>
          <a:xfrm>
            <a:off x="6235831" y="1763926"/>
            <a:ext cx="2649609" cy="5848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Client side </a:t>
            </a:r>
            <a:br>
              <a:rPr lang="en-US" sz="1800" dirty="0"/>
            </a:br>
            <a:r>
              <a:rPr lang="en-US" sz="1800" dirty="0"/>
              <a:t>One single product from the list</a:t>
            </a:r>
          </a:p>
        </p:txBody>
      </p:sp>
    </p:spTree>
    <p:extLst>
      <p:ext uri="{BB962C8B-B14F-4D97-AF65-F5344CB8AC3E}">
        <p14:creationId xmlns:p14="http://schemas.microsoft.com/office/powerpoint/2010/main" val="2016324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3A76-37F6-861C-AB23-B7E2ECFE5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011" y="538227"/>
            <a:ext cx="10333075" cy="1414131"/>
          </a:xfrm>
        </p:spPr>
        <p:txBody>
          <a:bodyPr/>
          <a:lstStyle/>
          <a:p>
            <a:r>
              <a:rPr lang="en-US" dirty="0"/>
              <a:t>Description of the System</a:t>
            </a:r>
            <a:endParaRPr lang="he-I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72B1CD-0978-0997-799B-ACEEE110C4DD}"/>
              </a:ext>
            </a:extLst>
          </p:cNvPr>
          <p:cNvSpPr txBox="1">
            <a:spLocks/>
          </p:cNvSpPr>
          <p:nvPr/>
        </p:nvSpPr>
        <p:spPr>
          <a:xfrm>
            <a:off x="3611787" y="1699796"/>
            <a:ext cx="3203741" cy="727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Manger can view the history </a:t>
            </a:r>
            <a:br>
              <a:rPr lang="en-US" sz="1600" dirty="0"/>
            </a:br>
            <a:r>
              <a:rPr lang="en-US" sz="1600" dirty="0"/>
              <a:t>of all the clients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37F069-085D-F233-2412-31DD129BE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67" y="2441259"/>
            <a:ext cx="2236611" cy="346646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7E63A5-CCC7-ECFF-8F9B-D878C520254E}"/>
              </a:ext>
            </a:extLst>
          </p:cNvPr>
          <p:cNvSpPr txBox="1">
            <a:spLocks/>
          </p:cNvSpPr>
          <p:nvPr/>
        </p:nvSpPr>
        <p:spPr>
          <a:xfrm>
            <a:off x="1029033" y="1733697"/>
            <a:ext cx="2467372" cy="43732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Client side: View Cart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D4267C-2622-64AD-8684-07149F2CF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787" y="2441259"/>
            <a:ext cx="2150290" cy="3466461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76E86C7-CAA7-23F1-6514-5D4E916A774C}"/>
              </a:ext>
            </a:extLst>
          </p:cNvPr>
          <p:cNvSpPr txBox="1">
            <a:spLocks/>
          </p:cNvSpPr>
          <p:nvPr/>
        </p:nvSpPr>
        <p:spPr>
          <a:xfrm>
            <a:off x="6232167" y="1672004"/>
            <a:ext cx="3203741" cy="727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Manger can view the analytics of each year,</a:t>
            </a:r>
            <a:br>
              <a:rPr lang="en-US" sz="1600" dirty="0"/>
            </a:br>
            <a:r>
              <a:rPr lang="en-US" sz="1600" dirty="0"/>
              <a:t>split to months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D1BC213-0CAB-7522-13E4-0E62A54F5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276" y="2427586"/>
            <a:ext cx="2215001" cy="3674364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8D2F56F-A1C8-9E75-0E41-0E241BE8596D}"/>
              </a:ext>
            </a:extLst>
          </p:cNvPr>
          <p:cNvSpPr txBox="1">
            <a:spLocks/>
          </p:cNvSpPr>
          <p:nvPr/>
        </p:nvSpPr>
        <p:spPr>
          <a:xfrm>
            <a:off x="9378216" y="1685900"/>
            <a:ext cx="3203741" cy="727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Client side: will see his history only  </a:t>
            </a:r>
          </a:p>
        </p:txBody>
      </p:sp>
    </p:spTree>
    <p:extLst>
      <p:ext uri="{BB962C8B-B14F-4D97-AF65-F5344CB8AC3E}">
        <p14:creationId xmlns:p14="http://schemas.microsoft.com/office/powerpoint/2010/main" val="1596899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AEED-5277-C9E5-1C49-77D5480A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ea typeface="+mj-lt"/>
                <a:cs typeface="+mj-lt"/>
              </a:rPr>
              <a:t>Gaps between the original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58D33-345A-531B-971F-E57ECFF00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Arial,Sans-Serif"/>
              <a:buChar char="•"/>
            </a:pPr>
            <a:r>
              <a:rPr lang="en-US" b="0"/>
              <a:t>During the work on our project, we realized a few things we would have like to have had the ability to change in our application, but d</a:t>
            </a:r>
            <a:r>
              <a:rPr lang="en-US" b="0">
                <a:ea typeface="+mn-lt"/>
                <a:cs typeface="+mn-lt"/>
              </a:rPr>
              <a:t>ue to time deficiency, such features were not implemented.</a:t>
            </a:r>
          </a:p>
          <a:p>
            <a:pPr lvl="2">
              <a:buFont typeface="Arial"/>
              <a:buChar char="•"/>
            </a:pPr>
            <a:r>
              <a:rPr lang="en-US" b="0"/>
              <a:t> Implement a manager’s ability to dynamically change a product’s “profile” picture.</a:t>
            </a:r>
            <a:endParaRPr lang="en-US"/>
          </a:p>
          <a:p>
            <a:pPr lvl="2">
              <a:buFont typeface="Arial"/>
              <a:buChar char="•"/>
            </a:pPr>
            <a:r>
              <a:rPr lang="en-US" b="0"/>
              <a:t> The design should be more user-friendly and esthetically pleasing. </a:t>
            </a:r>
            <a:endParaRPr lang="en-US"/>
          </a:p>
          <a:p>
            <a:pPr lvl="1">
              <a:buFont typeface="Arial"/>
              <a:buChar char="•"/>
            </a:pPr>
            <a:endParaRPr lang="en-US" b="0"/>
          </a:p>
          <a:p>
            <a:pPr marL="457200" indent="-457200">
              <a:buFont typeface="Arial"/>
              <a:buChar char="•"/>
            </a:pPr>
            <a:endParaRPr lang="en-US" b="0"/>
          </a:p>
          <a:p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51834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7FB2-FF0A-909F-AC6A-D9CC520A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Technological mapping and Tiers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68368-F8CD-4C33-2A01-3D059334E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 the following technologies: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Server-Python using Flask - on local machine (accessible from local network only).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BackEnd- Android Studio implemented using JAVA, Server (previous bullet) - on Android.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FrondEnd – Android Studio implemented using XML and JAVA – on Android.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Database – Firebase Firestore, Storage, Authentication - on cloud.</a:t>
            </a:r>
          </a:p>
        </p:txBody>
      </p:sp>
    </p:spTree>
    <p:extLst>
      <p:ext uri="{BB962C8B-B14F-4D97-AF65-F5344CB8AC3E}">
        <p14:creationId xmlns:p14="http://schemas.microsoft.com/office/powerpoint/2010/main" val="1526497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E9DA-D020-CBA1-5B01-7B72131D3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9F3E9-217A-1E9C-B787-44F194899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Our application is organized into directories for each main activity, such as Clients, Appointments, Products, Cart, Login and Register, History and Analytics.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We followed the MVC architectural design pattern, which means that each directory contains classes for the model, view, and controller aspects of the activity.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In each directory, we also created a 'Utils' class to handle retrieval and manipulation of data from the server and database, for the corresponding directory.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Our server, implemented using Flask, communicates with Firebase to get data regarding certain processes and displays it to the user.</a:t>
            </a:r>
          </a:p>
        </p:txBody>
      </p:sp>
    </p:spTree>
    <p:extLst>
      <p:ext uri="{BB962C8B-B14F-4D97-AF65-F5344CB8AC3E}">
        <p14:creationId xmlns:p14="http://schemas.microsoft.com/office/powerpoint/2010/main" val="238469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48AB-E66C-2721-D7B7-081937AC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Description of the planned system and its need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C41B9-9527-4B69-BDB6-3402F2A89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b="0" u="sng"/>
              <a:t>Goals</a:t>
            </a:r>
          </a:p>
          <a:p>
            <a:r>
              <a:rPr lang="en-US" b="0"/>
              <a:t>The main goal of our application is to create comfortable, accessible and easy-to-use </a:t>
            </a:r>
            <a:r>
              <a:rPr lang="en-US" b="0">
                <a:ea typeface="+mn-lt"/>
                <a:cs typeface="+mn-lt"/>
              </a:rPr>
              <a:t>Customer Relationship Management application</a:t>
            </a:r>
            <a:r>
              <a:rPr lang="en-US" b="0"/>
              <a:t> (CRM) .</a:t>
            </a:r>
          </a:p>
          <a:p>
            <a:r>
              <a:rPr lang="en-US" b="0" u="sng"/>
              <a:t>Present situation, the need for solution and problem space</a:t>
            </a:r>
          </a:p>
          <a:p>
            <a:r>
              <a:rPr lang="en-US" b="0"/>
              <a:t>At present, there are no Android applications that give such easy-to-use way for managers to interact with, and manage their clients, as well as the revenue and every other day-to-day activities for a small business owner in general and more specifically beauty saloons, the later being the focus of our application.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6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3E90-61A5-A6DE-CABD-6D0D3CA0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ea typeface="+mj-lt"/>
                <a:cs typeface="+mj-lt"/>
              </a:rPr>
              <a:t>Description of the planned system and its need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A89FD-5C14-E3E9-9B46-2AC99FF5D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3000" b="0" u="sng">
                <a:ea typeface="+mn-lt"/>
                <a:cs typeface="+mn-lt"/>
              </a:rPr>
              <a:t>Similar Applications</a:t>
            </a:r>
            <a:endParaRPr lang="en-US" sz="30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0" err="1"/>
              <a:t>Bumpix</a:t>
            </a:r>
            <a:endParaRPr lang="en-US" sz="3000" b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0"/>
              <a:t>Bitrix24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0"/>
              <a:t>Pocket CRM – Customers and Leads</a:t>
            </a:r>
          </a:p>
          <a:p>
            <a:r>
              <a:rPr lang="en-US" sz="3000" b="0" u="sng"/>
              <a:t>Our application’s </a:t>
            </a:r>
            <a:r>
              <a:rPr lang="en-US" b="0" u="sng"/>
              <a:t>advantages</a:t>
            </a:r>
          </a:p>
          <a:p>
            <a:r>
              <a:rPr lang="en-US" b="0"/>
              <a:t>Our application provides a drastically simplistic view on client management, with a client-side implementation for orders and appointment scheduling. This provides the business owner with a unique ability to be able to “learn” to handle a new technology to simplify his/her life in less than a day.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5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5718-BB9F-D6DD-D891-554AA062D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Main capabilities of the application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42352E-46B0-522B-9B77-2C7F13816F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908504"/>
              </p:ext>
            </p:extLst>
          </p:nvPr>
        </p:nvGraphicFramePr>
        <p:xfrm>
          <a:off x="734482" y="2464640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522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EA56-7C6C-C33C-F539-19CE1CA0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Abilities of the application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22B3F0C-7162-CF99-DFA9-B90D79653D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094516"/>
              </p:ext>
            </p:extLst>
          </p:nvPr>
        </p:nvGraphicFramePr>
        <p:xfrm>
          <a:off x="1020726" y="2089298"/>
          <a:ext cx="10333074" cy="3827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5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384A6-B5EC-CAD3-B2B4-8100E1C7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806" y="516456"/>
            <a:ext cx="10333075" cy="1414131"/>
          </a:xfrm>
        </p:spPr>
        <p:txBody>
          <a:bodyPr>
            <a:normAutofit fontScale="90000"/>
          </a:bodyPr>
          <a:lstStyle/>
          <a:p>
            <a:r>
              <a:rPr lang="en-US"/>
              <a:t>Selected </a:t>
            </a:r>
            <a:r>
              <a:rPr lang="en-US" err="1"/>
              <a:t>uMl</a:t>
            </a:r>
            <a:r>
              <a:rPr lang="en-US"/>
              <a:t> </a:t>
            </a:r>
            <a:br>
              <a:rPr lang="en-US"/>
            </a:br>
            <a:r>
              <a:rPr lang="en-US"/>
              <a:t>Diagrams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9D45-0725-1254-172B-6F7913DE45BC}"/>
              </a:ext>
            </a:extLst>
          </p:cNvPr>
          <p:cNvSpPr txBox="1"/>
          <p:nvPr/>
        </p:nvSpPr>
        <p:spPr>
          <a:xfrm>
            <a:off x="499566" y="1799321"/>
            <a:ext cx="6605751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u="sng">
                <a:latin typeface="The Serif Hand"/>
              </a:rPr>
              <a:t>Use cases Diagram​</a:t>
            </a:r>
            <a:endParaRPr lang="en-US" sz="2200" u="sng">
              <a:latin typeface="The Serif Hand"/>
            </a:endParaRPr>
          </a:p>
          <a:p>
            <a:pPr marL="342900" indent="-342900">
              <a:buFont typeface="Arial"/>
              <a:buChar char="•"/>
            </a:pPr>
            <a:r>
              <a:rPr lang="en-US" sz="2200" b="1">
                <a:latin typeface="The Hand"/>
              </a:rPr>
              <a:t>Actors: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b="1">
                <a:latin typeface="The Hand"/>
              </a:rPr>
              <a:t>Client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b="1">
                <a:latin typeface="The Hand"/>
              </a:rPr>
              <a:t>Manager</a:t>
            </a:r>
          </a:p>
          <a:p>
            <a:pPr marL="342900" indent="-342900">
              <a:buFont typeface="Arial"/>
              <a:buChar char="•"/>
            </a:pPr>
            <a:r>
              <a:rPr lang="en-US" sz="2200" b="1">
                <a:latin typeface="The Hand"/>
              </a:rPr>
              <a:t>Use Case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b="1">
                <a:latin typeface="The Hand"/>
              </a:rPr>
              <a:t>View Analysis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b="1">
                <a:latin typeface="The Hand"/>
              </a:rPr>
              <a:t>Add </a:t>
            </a:r>
            <a:r>
              <a:rPr lang="en-US" sz="2200" b="1">
                <a:ea typeface="+mn-lt"/>
                <a:cs typeface="+mn-lt"/>
              </a:rPr>
              <a:t>clients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b="1">
                <a:latin typeface="The Hand"/>
              </a:rPr>
              <a:t>Edit Appointments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b="1">
                <a:latin typeface="The Hand"/>
              </a:rPr>
              <a:t>Etc.</a:t>
            </a:r>
          </a:p>
          <a:p>
            <a:pPr marL="342900" indent="-342900">
              <a:buFont typeface="Arial"/>
              <a:buChar char="•"/>
            </a:pPr>
            <a:r>
              <a:rPr lang="en-US" sz="2200" b="1">
                <a:latin typeface="The Hand"/>
              </a:rPr>
              <a:t>Association</a:t>
            </a:r>
          </a:p>
          <a:p>
            <a:pPr marL="800100" lvl="1" indent="-342900">
              <a:buFont typeface="Arial"/>
              <a:buChar char="•"/>
            </a:pPr>
            <a:endParaRPr lang="en-US" sz="2200" b="1">
              <a:latin typeface="The Hand"/>
            </a:endParaRPr>
          </a:p>
          <a:p>
            <a:pPr marL="342900" indent="-342900">
              <a:buFont typeface="Arial"/>
              <a:buChar char="•"/>
            </a:pPr>
            <a:endParaRPr lang="en-US" sz="2200" b="1">
              <a:latin typeface="The Hand"/>
            </a:endParaRPr>
          </a:p>
          <a:p>
            <a:br>
              <a:rPr lang="en-US" sz="2200" b="1">
                <a:latin typeface="The Hand"/>
              </a:rPr>
            </a:br>
            <a:br>
              <a:rPr lang="en-US" sz="2200" b="1" u="sng">
                <a:latin typeface="The Hand"/>
              </a:rPr>
            </a:br>
            <a:endParaRPr lang="en-US" sz="2200" u="sng">
              <a:latin typeface="The Hand"/>
            </a:endParaRPr>
          </a:p>
        </p:txBody>
      </p:sp>
      <p:pic>
        <p:nvPicPr>
          <p:cNvPr id="7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9D74CAC0-9EA7-FB72-7B16-C74B044D2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649" y="239751"/>
            <a:ext cx="9461351" cy="6378498"/>
          </a:xfr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0F4B0447-C824-D468-58A0-D997B4E7D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323" y="2189554"/>
            <a:ext cx="195358" cy="360446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5CA9F866-EC64-487F-4BE0-52B977D22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314" y="3272999"/>
            <a:ext cx="873350" cy="260428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98E18DE5-D4A4-481A-BB25-6FD3F66A4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9122" y="5010096"/>
            <a:ext cx="873350" cy="19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24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384A6-B5EC-CAD3-B2B4-8100E1C7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Selected </a:t>
            </a:r>
            <a:r>
              <a:rPr lang="en-US" err="1"/>
              <a:t>uMl</a:t>
            </a:r>
            <a:r>
              <a:rPr lang="en-US"/>
              <a:t> Diagrams 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8864BFB-681A-1765-4487-44C46F1E2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-5400000">
            <a:off x="6297856" y="958977"/>
            <a:ext cx="6864926" cy="492336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809D45-0725-1254-172B-6F7913DE45BC}"/>
              </a:ext>
            </a:extLst>
          </p:cNvPr>
          <p:cNvSpPr txBox="1"/>
          <p:nvPr/>
        </p:nvSpPr>
        <p:spPr>
          <a:xfrm>
            <a:off x="927539" y="1715814"/>
            <a:ext cx="6605751" cy="38164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u="sng">
                <a:latin typeface="The Serif Hand"/>
              </a:rPr>
              <a:t>Entity Relations Diagram​</a:t>
            </a:r>
            <a:endParaRPr lang="en-US" sz="2200" u="sng">
              <a:latin typeface="The Serif Hand"/>
            </a:endParaRPr>
          </a:p>
          <a:p>
            <a:r>
              <a:rPr lang="en-US" sz="2200" b="1">
                <a:latin typeface="The Hand"/>
              </a:rPr>
              <a:t>The relations between entities in the system:</a:t>
            </a:r>
            <a:endParaRPr lang="en-US" sz="2200" u="sng">
              <a:latin typeface="The Hand"/>
            </a:endParaRPr>
          </a:p>
          <a:p>
            <a:r>
              <a:rPr lang="en-US" sz="2200" b="1">
                <a:latin typeface="The Hand"/>
              </a:rPr>
              <a:t>One to many: </a:t>
            </a:r>
          </a:p>
          <a:p>
            <a:pPr marL="342900" indent="-342900">
              <a:buFont typeface="Arial"/>
              <a:buChar char="•"/>
            </a:pPr>
            <a:r>
              <a:rPr lang="en-US" sz="2200" b="1">
                <a:latin typeface="The Hand"/>
              </a:rPr>
              <a:t>Client and Orders</a:t>
            </a:r>
            <a:endParaRPr lang="en-US" sz="2200" u="sng">
              <a:latin typeface="The Hand"/>
            </a:endParaRPr>
          </a:p>
          <a:p>
            <a:pPr marL="342900" indent="-342900">
              <a:buFont typeface="Arial"/>
              <a:buChar char="•"/>
            </a:pPr>
            <a:r>
              <a:rPr lang="en-US" sz="2200" b="1">
                <a:latin typeface="The Hand"/>
              </a:rPr>
              <a:t>Client and Appointments</a:t>
            </a:r>
            <a:endParaRPr lang="en-US" sz="2200" u="sng">
              <a:latin typeface="The Hand"/>
            </a:endParaRPr>
          </a:p>
          <a:p>
            <a:pPr marL="342900" indent="-342900">
              <a:buFont typeface="Arial"/>
              <a:buChar char="•"/>
            </a:pPr>
            <a:r>
              <a:rPr lang="en-US" sz="2200" b="1">
                <a:latin typeface="The Hand"/>
              </a:rPr>
              <a:t>Appointment type and Appointments</a:t>
            </a:r>
            <a:endParaRPr lang="en-US" sz="2200" u="sng">
              <a:latin typeface="The Hand"/>
            </a:endParaRPr>
          </a:p>
          <a:p>
            <a:pPr marL="342900" indent="-342900">
              <a:buFont typeface="Arial"/>
              <a:buChar char="•"/>
            </a:pPr>
            <a:r>
              <a:rPr lang="en-US" sz="2200" b="1">
                <a:ea typeface="+mn-lt"/>
                <a:cs typeface="+mn-lt"/>
              </a:rPr>
              <a:t>Order and Products</a:t>
            </a:r>
            <a:endParaRPr lang="en-US" sz="2200" b="1">
              <a:latin typeface="The Hand"/>
            </a:endParaRPr>
          </a:p>
          <a:p>
            <a:pPr marL="342900" indent="-342900">
              <a:buFont typeface="Arial"/>
              <a:buChar char="•"/>
            </a:pPr>
            <a:endParaRPr lang="en-US" sz="2200" b="1">
              <a:latin typeface="The Hand"/>
            </a:endParaRPr>
          </a:p>
          <a:p>
            <a:br>
              <a:rPr lang="en-US" sz="2200" b="1">
                <a:latin typeface="The Hand"/>
              </a:rPr>
            </a:br>
            <a:br>
              <a:rPr lang="en-US" sz="2200" b="1" u="sng">
                <a:latin typeface="The Hand"/>
              </a:rPr>
            </a:br>
            <a:endParaRPr lang="en-US" sz="2200" u="sng">
              <a:latin typeface="The Hand"/>
            </a:endParaRPr>
          </a:p>
        </p:txBody>
      </p:sp>
    </p:spTree>
    <p:extLst>
      <p:ext uri="{BB962C8B-B14F-4D97-AF65-F5344CB8AC3E}">
        <p14:creationId xmlns:p14="http://schemas.microsoft.com/office/powerpoint/2010/main" val="355435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C82B-F48E-DD47-8F6A-7C611739E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A3234-817C-65EB-27EB-ED1A45945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549" y="1843680"/>
            <a:ext cx="1626274" cy="4440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LOGIN</a:t>
            </a:r>
            <a:r>
              <a:rPr lang="en-US" sz="1800" dirty="0"/>
              <a:t> 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FCD8388D-6FC2-ACCC-24FE-87E06B048F57}"/>
              </a:ext>
            </a:extLst>
          </p:cNvPr>
          <p:cNvSpPr txBox="1"/>
          <p:nvPr/>
        </p:nvSpPr>
        <p:spPr>
          <a:xfrm>
            <a:off x="1696947" y="171691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600" b="1" dirty="0"/>
          </a:p>
        </p:txBody>
      </p:sp>
      <p:pic>
        <p:nvPicPr>
          <p:cNvPr id="5" name="תמונה 5">
            <a:extLst>
              <a:ext uri="{FF2B5EF4-FFF2-40B4-BE49-F238E27FC236}">
                <a16:creationId xmlns:a16="http://schemas.microsoft.com/office/drawing/2014/main" id="{D410C11A-EDC2-4E22-C386-27F7ECB23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20" y="2389534"/>
            <a:ext cx="2068224" cy="3359977"/>
          </a:xfrm>
          <a:prstGeom prst="rect">
            <a:avLst/>
          </a:prstGeom>
        </p:spPr>
      </p:pic>
      <p:pic>
        <p:nvPicPr>
          <p:cNvPr id="6" name="תמונה 6">
            <a:extLst>
              <a:ext uri="{FF2B5EF4-FFF2-40B4-BE49-F238E27FC236}">
                <a16:creationId xmlns:a16="http://schemas.microsoft.com/office/drawing/2014/main" id="{98753D55-9F2C-8279-78BC-3BCD81367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533" y="2389534"/>
            <a:ext cx="1953537" cy="309550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159DCB-1313-5326-8D2C-6BD6B573F20E}"/>
              </a:ext>
            </a:extLst>
          </p:cNvPr>
          <p:cNvSpPr txBox="1">
            <a:spLocks/>
          </p:cNvSpPr>
          <p:nvPr/>
        </p:nvSpPr>
        <p:spPr>
          <a:xfrm>
            <a:off x="8111238" y="1652212"/>
            <a:ext cx="2130042" cy="64633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Client+Manger main page :</a:t>
            </a:r>
            <a:br>
              <a:rPr lang="en-US" sz="2200" dirty="0"/>
            </a:br>
            <a:r>
              <a:rPr lang="en-US" sz="2200" dirty="0"/>
              <a:t>adding new appointment</a:t>
            </a:r>
            <a:r>
              <a:rPr lang="en-US" dirty="0"/>
              <a:t> 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A6328B5-332B-EBB0-1314-DA56C2597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9978" y="2407424"/>
            <a:ext cx="1895817" cy="317610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8B2A961-7743-DD59-4CFF-3E1220B93CFF}"/>
              </a:ext>
            </a:extLst>
          </p:cNvPr>
          <p:cNvSpPr txBox="1">
            <a:spLocks/>
          </p:cNvSpPr>
          <p:nvPr/>
        </p:nvSpPr>
        <p:spPr>
          <a:xfrm>
            <a:off x="2779790" y="1821414"/>
            <a:ext cx="1626274" cy="4440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Client Menu</a:t>
            </a:r>
            <a:r>
              <a:rPr lang="en-US" sz="1800" dirty="0"/>
              <a:t> 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76C2413-62ED-1811-9908-3CB3633FAA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178" y="2407424"/>
            <a:ext cx="1935361" cy="3235763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59E2EDCD-250A-61B6-AB09-AFEE52AAB438}"/>
              </a:ext>
            </a:extLst>
          </p:cNvPr>
          <p:cNvSpPr txBox="1">
            <a:spLocks/>
          </p:cNvSpPr>
          <p:nvPr/>
        </p:nvSpPr>
        <p:spPr>
          <a:xfrm>
            <a:off x="5463115" y="1821414"/>
            <a:ext cx="2467372" cy="4373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Manger Menu</a:t>
            </a:r>
          </a:p>
        </p:txBody>
      </p:sp>
    </p:spTree>
    <p:extLst>
      <p:ext uri="{BB962C8B-B14F-4D97-AF65-F5344CB8AC3E}">
        <p14:creationId xmlns:p14="http://schemas.microsoft.com/office/powerpoint/2010/main" val="2393638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C45B-47A5-4A32-1AB9-7C3EC3CA5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5" y="558209"/>
            <a:ext cx="9555236" cy="1185141"/>
          </a:xfrm>
        </p:spPr>
        <p:txBody>
          <a:bodyPr/>
          <a:lstStyle/>
          <a:p>
            <a:r>
              <a:rPr lang="en-US" dirty="0"/>
              <a:t>Description of the System</a:t>
            </a:r>
            <a:endParaRPr lang="he-IL" dirty="0"/>
          </a:p>
        </p:txBody>
      </p:sp>
      <p:sp>
        <p:nvSpPr>
          <p:cNvPr id="6" name="תיבת טקסט 3">
            <a:extLst>
              <a:ext uri="{FF2B5EF4-FFF2-40B4-BE49-F238E27FC236}">
                <a16:creationId xmlns:a16="http://schemas.microsoft.com/office/drawing/2014/main" id="{9A265375-1FE1-3BD5-F7D8-232586ED7251}"/>
              </a:ext>
            </a:extLst>
          </p:cNvPr>
          <p:cNvSpPr txBox="1"/>
          <p:nvPr/>
        </p:nvSpPr>
        <p:spPr>
          <a:xfrm>
            <a:off x="1616040" y="160629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6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87FD5A-D6FB-5013-3EE0-E428E7B53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24" y="2419845"/>
            <a:ext cx="2070968" cy="33599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AA4F45-5BEE-310E-A0A0-1FF6973A9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008" y="2665919"/>
            <a:ext cx="2204791" cy="335997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2A6D9E-B078-AE0A-2241-247B69C63D61}"/>
              </a:ext>
            </a:extLst>
          </p:cNvPr>
          <p:cNvSpPr txBox="1">
            <a:spLocks/>
          </p:cNvSpPr>
          <p:nvPr/>
        </p:nvSpPr>
        <p:spPr>
          <a:xfrm>
            <a:off x="1020724" y="1587405"/>
            <a:ext cx="2302921" cy="6463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Add new appointment</a:t>
            </a:r>
            <a:br>
              <a:rPr lang="en-US" sz="1600" dirty="0"/>
            </a:br>
            <a:r>
              <a:rPr lang="en-US" sz="1600" dirty="0"/>
              <a:t>Both for Client and Manger  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C2CA279-6376-13A5-8405-3E82E7371AFB}"/>
              </a:ext>
            </a:extLst>
          </p:cNvPr>
          <p:cNvSpPr txBox="1">
            <a:spLocks/>
          </p:cNvSpPr>
          <p:nvPr/>
        </p:nvSpPr>
        <p:spPr>
          <a:xfrm>
            <a:off x="3687008" y="1447137"/>
            <a:ext cx="3047256" cy="11851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After adding new appointment</a:t>
            </a:r>
            <a:br>
              <a:rPr lang="en-US" sz="1600" dirty="0"/>
            </a:br>
            <a:r>
              <a:rPr lang="en-US" sz="1600" dirty="0"/>
              <a:t>Client will see his appointment only,</a:t>
            </a:r>
            <a:br>
              <a:rPr lang="en-US" sz="1600" dirty="0"/>
            </a:br>
            <a:r>
              <a:rPr lang="en-US" sz="1600" dirty="0"/>
              <a:t>Manger will see all the appointment of all the clients </a:t>
            </a:r>
            <a:br>
              <a:rPr lang="en-US" sz="1600" dirty="0"/>
            </a:br>
            <a:r>
              <a:rPr lang="en-US" sz="1600" dirty="0"/>
              <a:t>on the specific day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625109-574F-7632-A6E6-C93E6CAEA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296" y="2419845"/>
            <a:ext cx="2192793" cy="360605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14EBCA5-94ED-9325-1BA3-0CF35DDCA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154" y="1640373"/>
            <a:ext cx="1944018" cy="612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/>
              <a:t>Manger can add and edit</a:t>
            </a:r>
            <a:br>
              <a:rPr lang="en-US" sz="1600" dirty="0"/>
            </a:br>
            <a:r>
              <a:rPr lang="en-US" sz="1600" dirty="0"/>
              <a:t>appointments type</a:t>
            </a:r>
            <a:endParaRPr lang="en-US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C32254D-15E3-F634-3E09-E60D3FA398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0278" y="2361705"/>
            <a:ext cx="2342967" cy="366419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7BF2DE0-6E2E-2909-774E-2C352341C332}"/>
              </a:ext>
            </a:extLst>
          </p:cNvPr>
          <p:cNvSpPr txBox="1">
            <a:spLocks/>
          </p:cNvSpPr>
          <p:nvPr/>
        </p:nvSpPr>
        <p:spPr>
          <a:xfrm>
            <a:off x="9194062" y="1572215"/>
            <a:ext cx="2033180" cy="6463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Manger can view all the clients </a:t>
            </a:r>
            <a:br>
              <a:rPr lang="en-US" sz="2100" dirty="0"/>
            </a:br>
            <a:r>
              <a:rPr lang="en-US" sz="2100" dirty="0"/>
              <a:t>and add and edit client as well</a:t>
            </a:r>
            <a:br>
              <a:rPr lang="en-US" sz="16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50337344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818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Arial,Sans-Serif</vt:lpstr>
      <vt:lpstr>The Hand</vt:lpstr>
      <vt:lpstr>The Serif Hand</vt:lpstr>
      <vt:lpstr>ChitchatVTI</vt:lpstr>
      <vt:lpstr>ABM</vt:lpstr>
      <vt:lpstr>Description of the planned system and its need</vt:lpstr>
      <vt:lpstr>Description of the planned system and its need </vt:lpstr>
      <vt:lpstr>Main capabilities of the application</vt:lpstr>
      <vt:lpstr>Main Abilities of the application</vt:lpstr>
      <vt:lpstr>Selected uMl  Diagrams </vt:lpstr>
      <vt:lpstr>Selected uMl Diagrams </vt:lpstr>
      <vt:lpstr>Description of the System</vt:lpstr>
      <vt:lpstr>Description of the System</vt:lpstr>
      <vt:lpstr>Description of the System</vt:lpstr>
      <vt:lpstr>Description of the System</vt:lpstr>
      <vt:lpstr>Gaps between the original planning</vt:lpstr>
      <vt:lpstr>Technological mapping and Tiers </vt:lpstr>
      <vt:lpstr>System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Appel</dc:creator>
  <cp:lastModifiedBy>טל מלחי</cp:lastModifiedBy>
  <cp:revision>5</cp:revision>
  <dcterms:created xsi:type="dcterms:W3CDTF">2023-01-01T19:33:25Z</dcterms:created>
  <dcterms:modified xsi:type="dcterms:W3CDTF">2023-01-08T20:06:51Z</dcterms:modified>
</cp:coreProperties>
</file>