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2" autoAdjust="0"/>
    <p:restoredTop sz="94660"/>
  </p:normalViewPr>
  <p:slideViewPr>
    <p:cSldViewPr snapToGrid="0">
      <p:cViewPr>
        <p:scale>
          <a:sx n="65" d="100"/>
          <a:sy n="65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C07B5-D075-4B47-8004-BBBE0C89B9A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5744698D-4B39-4853-BBF6-598D85936A1B}">
      <dgm:prSet/>
      <dgm:spPr>
        <a:solidFill>
          <a:schemeClr val="tx1"/>
        </a:solidFill>
      </dgm:spPr>
      <dgm:t>
        <a:bodyPr/>
        <a:lstStyle/>
        <a:p>
          <a:r>
            <a:rPr lang="en-US"/>
            <a:t>Research</a:t>
          </a:r>
          <a:endParaRPr lang="en-IE"/>
        </a:p>
      </dgm:t>
    </dgm:pt>
    <dgm:pt modelId="{E2DA201B-8940-46C3-8A29-BCA731B9B473}" type="parTrans" cxnId="{CAB80A55-B2F0-4287-9433-A5848CFEE137}">
      <dgm:prSet/>
      <dgm:spPr/>
      <dgm:t>
        <a:bodyPr/>
        <a:lstStyle/>
        <a:p>
          <a:endParaRPr lang="en-IE"/>
        </a:p>
      </dgm:t>
    </dgm:pt>
    <dgm:pt modelId="{CB3B456D-4DB5-4766-B78B-2DAAECD94553}" type="sibTrans" cxnId="{CAB80A55-B2F0-4287-9433-A5848CFEE137}">
      <dgm:prSet/>
      <dgm:spPr/>
      <dgm:t>
        <a:bodyPr/>
        <a:lstStyle/>
        <a:p>
          <a:endParaRPr lang="en-IE"/>
        </a:p>
      </dgm:t>
    </dgm:pt>
    <dgm:pt modelId="{AC8A23A3-5CF7-4152-93E5-542BEC1CBBA5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Existing Technologies</a:t>
          </a:r>
          <a:endParaRPr lang="en-IE" dirty="0"/>
        </a:p>
      </dgm:t>
    </dgm:pt>
    <dgm:pt modelId="{7ECFDC8A-37D1-4A2B-9CFF-9ED4AE681655}" type="parTrans" cxnId="{2AD123D7-7451-46F3-954C-28265DB6CA03}">
      <dgm:prSet/>
      <dgm:spPr/>
      <dgm:t>
        <a:bodyPr/>
        <a:lstStyle/>
        <a:p>
          <a:endParaRPr lang="en-IE"/>
        </a:p>
      </dgm:t>
    </dgm:pt>
    <dgm:pt modelId="{F2A174C9-B3E3-4E80-8EE6-830F51E04E4E}" type="sibTrans" cxnId="{2AD123D7-7451-46F3-954C-28265DB6CA03}">
      <dgm:prSet/>
      <dgm:spPr/>
      <dgm:t>
        <a:bodyPr/>
        <a:lstStyle/>
        <a:p>
          <a:endParaRPr lang="en-IE"/>
        </a:p>
      </dgm:t>
    </dgm:pt>
    <dgm:pt modelId="{882BB49E-51D9-428A-A73B-AC4083745F23}" type="pres">
      <dgm:prSet presAssocID="{AB3C07B5-D075-4B47-8004-BBBE0C89B9AD}" presName="Name0" presStyleCnt="0">
        <dgm:presLayoutVars>
          <dgm:dir/>
          <dgm:animLvl val="lvl"/>
          <dgm:resizeHandles val="exact"/>
        </dgm:presLayoutVars>
      </dgm:prSet>
      <dgm:spPr/>
    </dgm:pt>
    <dgm:pt modelId="{9DC6DAA0-6276-4310-A8CC-D50155089F40}" type="pres">
      <dgm:prSet presAssocID="{5744698D-4B39-4853-BBF6-598D85936A1B}" presName="linNode" presStyleCnt="0"/>
      <dgm:spPr/>
    </dgm:pt>
    <dgm:pt modelId="{2CD5EB00-89BF-49FA-929F-E10F56F1F95A}" type="pres">
      <dgm:prSet presAssocID="{5744698D-4B39-4853-BBF6-598D85936A1B}" presName="parentText" presStyleLbl="node1" presStyleIdx="0" presStyleCnt="2" custLinFactNeighborX="0" custLinFactNeighborY="1752">
        <dgm:presLayoutVars>
          <dgm:chMax val="1"/>
          <dgm:bulletEnabled val="1"/>
        </dgm:presLayoutVars>
      </dgm:prSet>
      <dgm:spPr/>
    </dgm:pt>
    <dgm:pt modelId="{8E5575EA-F1A0-4AC2-A819-194E89ACF5A0}" type="pres">
      <dgm:prSet presAssocID="{CB3B456D-4DB5-4766-B78B-2DAAECD94553}" presName="sp" presStyleCnt="0"/>
      <dgm:spPr/>
    </dgm:pt>
    <dgm:pt modelId="{AFCDC6B7-8AD0-4A70-A421-D2C139FECCCC}" type="pres">
      <dgm:prSet presAssocID="{AC8A23A3-5CF7-4152-93E5-542BEC1CBBA5}" presName="linNode" presStyleCnt="0"/>
      <dgm:spPr/>
    </dgm:pt>
    <dgm:pt modelId="{98851F4B-026C-461B-94E0-5516F2E6628A}" type="pres">
      <dgm:prSet presAssocID="{AC8A23A3-5CF7-4152-93E5-542BEC1CBBA5}" presName="parentText" presStyleLbl="node1" presStyleIdx="1" presStyleCnt="2" custLinFactNeighborX="0" custLinFactNeighborY="-1752">
        <dgm:presLayoutVars>
          <dgm:chMax val="1"/>
          <dgm:bulletEnabled val="1"/>
        </dgm:presLayoutVars>
      </dgm:prSet>
      <dgm:spPr/>
    </dgm:pt>
  </dgm:ptLst>
  <dgm:cxnLst>
    <dgm:cxn modelId="{CAB80A55-B2F0-4287-9433-A5848CFEE137}" srcId="{AB3C07B5-D075-4B47-8004-BBBE0C89B9AD}" destId="{5744698D-4B39-4853-BBF6-598D85936A1B}" srcOrd="0" destOrd="0" parTransId="{E2DA201B-8940-46C3-8A29-BCA731B9B473}" sibTransId="{CB3B456D-4DB5-4766-B78B-2DAAECD94553}"/>
    <dgm:cxn modelId="{5AA5DE98-9748-43EF-9101-657EAAD240AA}" type="presOf" srcId="{AC8A23A3-5CF7-4152-93E5-542BEC1CBBA5}" destId="{98851F4B-026C-461B-94E0-5516F2E6628A}" srcOrd="0" destOrd="0" presId="urn:microsoft.com/office/officeart/2005/8/layout/vList5"/>
    <dgm:cxn modelId="{05147FA1-EEAF-4F56-ADAE-CCEAC3334094}" type="presOf" srcId="{5744698D-4B39-4853-BBF6-598D85936A1B}" destId="{2CD5EB00-89BF-49FA-929F-E10F56F1F95A}" srcOrd="0" destOrd="0" presId="urn:microsoft.com/office/officeart/2005/8/layout/vList5"/>
    <dgm:cxn modelId="{939188B4-0E73-4CD5-9205-A4BCCF666BF9}" type="presOf" srcId="{AB3C07B5-D075-4B47-8004-BBBE0C89B9AD}" destId="{882BB49E-51D9-428A-A73B-AC4083745F23}" srcOrd="0" destOrd="0" presId="urn:microsoft.com/office/officeart/2005/8/layout/vList5"/>
    <dgm:cxn modelId="{2AD123D7-7451-46F3-954C-28265DB6CA03}" srcId="{AB3C07B5-D075-4B47-8004-BBBE0C89B9AD}" destId="{AC8A23A3-5CF7-4152-93E5-542BEC1CBBA5}" srcOrd="1" destOrd="0" parTransId="{7ECFDC8A-37D1-4A2B-9CFF-9ED4AE681655}" sibTransId="{F2A174C9-B3E3-4E80-8EE6-830F51E04E4E}"/>
    <dgm:cxn modelId="{8DB0B965-395B-462E-9C3E-68F87A6142F3}" type="presParOf" srcId="{882BB49E-51D9-428A-A73B-AC4083745F23}" destId="{9DC6DAA0-6276-4310-A8CC-D50155089F40}" srcOrd="0" destOrd="0" presId="urn:microsoft.com/office/officeart/2005/8/layout/vList5"/>
    <dgm:cxn modelId="{B471B8B2-3442-4953-A4EF-CE81DEE012A9}" type="presParOf" srcId="{9DC6DAA0-6276-4310-A8CC-D50155089F40}" destId="{2CD5EB00-89BF-49FA-929F-E10F56F1F95A}" srcOrd="0" destOrd="0" presId="urn:microsoft.com/office/officeart/2005/8/layout/vList5"/>
    <dgm:cxn modelId="{7154D963-BC68-4A7D-900E-86D48F3E6F2F}" type="presParOf" srcId="{882BB49E-51D9-428A-A73B-AC4083745F23}" destId="{8E5575EA-F1A0-4AC2-A819-194E89ACF5A0}" srcOrd="1" destOrd="0" presId="urn:microsoft.com/office/officeart/2005/8/layout/vList5"/>
    <dgm:cxn modelId="{0C5EF1BF-94A5-4AB4-AE65-4BBF09942832}" type="presParOf" srcId="{882BB49E-51D9-428A-A73B-AC4083745F23}" destId="{AFCDC6B7-8AD0-4A70-A421-D2C139FECCCC}" srcOrd="2" destOrd="0" presId="urn:microsoft.com/office/officeart/2005/8/layout/vList5"/>
    <dgm:cxn modelId="{8FC3DD25-AC82-4426-AC53-9BBF175F2836}" type="presParOf" srcId="{AFCDC6B7-8AD0-4A70-A421-D2C139FECCCC}" destId="{98851F4B-026C-461B-94E0-5516F2E6628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A4A74-E914-4E23-9DA1-3F2D752906F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502682AD-61C9-42E9-9E7E-48BE87515F4B}">
      <dgm:prSet/>
      <dgm:spPr>
        <a:solidFill>
          <a:schemeClr val="tx1"/>
        </a:solidFill>
      </dgm:spPr>
      <dgm:t>
        <a:bodyPr/>
        <a:lstStyle/>
        <a:p>
          <a:r>
            <a:rPr lang="en-US"/>
            <a:t>Functional</a:t>
          </a:r>
          <a:endParaRPr lang="en-IE"/>
        </a:p>
      </dgm:t>
    </dgm:pt>
    <dgm:pt modelId="{8A2DA0C3-AFAD-4A37-B73B-7473F8E5255F}" type="parTrans" cxnId="{4BA06041-E693-4DC8-8E06-1E8E2DD055C1}">
      <dgm:prSet/>
      <dgm:spPr/>
      <dgm:t>
        <a:bodyPr/>
        <a:lstStyle/>
        <a:p>
          <a:endParaRPr lang="en-IE"/>
        </a:p>
      </dgm:t>
    </dgm:pt>
    <dgm:pt modelId="{7A30A9E2-49BD-4705-8034-62F427780E78}" type="sibTrans" cxnId="{4BA06041-E693-4DC8-8E06-1E8E2DD055C1}">
      <dgm:prSet/>
      <dgm:spPr/>
      <dgm:t>
        <a:bodyPr/>
        <a:lstStyle/>
        <a:p>
          <a:endParaRPr lang="en-IE"/>
        </a:p>
      </dgm:t>
    </dgm:pt>
    <dgm:pt modelId="{EB2E2385-581E-4E12-A2FD-71B4B82DA3A8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Non-Functional</a:t>
          </a:r>
          <a:endParaRPr lang="en-IE" dirty="0"/>
        </a:p>
      </dgm:t>
    </dgm:pt>
    <dgm:pt modelId="{2863F749-ACC8-49D1-BBFE-F88DDA1EDEB3}" type="parTrans" cxnId="{65426AE0-776D-4C4E-B001-CBD3BC0C4498}">
      <dgm:prSet/>
      <dgm:spPr/>
      <dgm:t>
        <a:bodyPr/>
        <a:lstStyle/>
        <a:p>
          <a:endParaRPr lang="en-IE"/>
        </a:p>
      </dgm:t>
    </dgm:pt>
    <dgm:pt modelId="{AAF882A2-ACBA-40F2-9FD2-510867464AA5}" type="sibTrans" cxnId="{65426AE0-776D-4C4E-B001-CBD3BC0C4498}">
      <dgm:prSet/>
      <dgm:spPr/>
      <dgm:t>
        <a:bodyPr/>
        <a:lstStyle/>
        <a:p>
          <a:endParaRPr lang="en-IE"/>
        </a:p>
      </dgm:t>
    </dgm:pt>
    <dgm:pt modelId="{D2C8BBBE-2B8C-42FE-9689-E2B31F6389F5}" type="pres">
      <dgm:prSet presAssocID="{93BA4A74-E914-4E23-9DA1-3F2D752906F9}" presName="Name0" presStyleCnt="0">
        <dgm:presLayoutVars>
          <dgm:dir/>
          <dgm:animLvl val="lvl"/>
          <dgm:resizeHandles val="exact"/>
        </dgm:presLayoutVars>
      </dgm:prSet>
      <dgm:spPr/>
    </dgm:pt>
    <dgm:pt modelId="{EC9D0F61-DE16-4D03-BECF-874D46584779}" type="pres">
      <dgm:prSet presAssocID="{502682AD-61C9-42E9-9E7E-48BE87515F4B}" presName="linNode" presStyleCnt="0"/>
      <dgm:spPr/>
    </dgm:pt>
    <dgm:pt modelId="{23138167-572D-45A6-BF72-0258C293ED98}" type="pres">
      <dgm:prSet presAssocID="{502682AD-61C9-42E9-9E7E-48BE87515F4B}" presName="parentText" presStyleLbl="node1" presStyleIdx="0" presStyleCnt="2" custLinFactNeighborX="-88889" custLinFactNeighborY="876">
        <dgm:presLayoutVars>
          <dgm:chMax val="1"/>
          <dgm:bulletEnabled val="1"/>
        </dgm:presLayoutVars>
      </dgm:prSet>
      <dgm:spPr/>
    </dgm:pt>
    <dgm:pt modelId="{37FB32A8-5C7E-455F-A97B-0C907A188154}" type="pres">
      <dgm:prSet presAssocID="{7A30A9E2-49BD-4705-8034-62F427780E78}" presName="sp" presStyleCnt="0"/>
      <dgm:spPr/>
    </dgm:pt>
    <dgm:pt modelId="{E817C06D-01E1-4749-9C8D-C8826E153499}" type="pres">
      <dgm:prSet presAssocID="{EB2E2385-581E-4E12-A2FD-71B4B82DA3A8}" presName="linNode" presStyleCnt="0"/>
      <dgm:spPr/>
    </dgm:pt>
    <dgm:pt modelId="{0E8C4C2D-6528-4B13-835F-450164B83FB3}" type="pres">
      <dgm:prSet presAssocID="{EB2E2385-581E-4E12-A2FD-71B4B82DA3A8}" presName="parentText" presStyleLbl="node1" presStyleIdx="1" presStyleCnt="2" custLinFactY="-7775" custLinFactNeighborX="88889" custLinFactNeighborY="-100000">
        <dgm:presLayoutVars>
          <dgm:chMax val="1"/>
          <dgm:bulletEnabled val="1"/>
        </dgm:presLayoutVars>
      </dgm:prSet>
      <dgm:spPr/>
    </dgm:pt>
  </dgm:ptLst>
  <dgm:cxnLst>
    <dgm:cxn modelId="{4BA06041-E693-4DC8-8E06-1E8E2DD055C1}" srcId="{93BA4A74-E914-4E23-9DA1-3F2D752906F9}" destId="{502682AD-61C9-42E9-9E7E-48BE87515F4B}" srcOrd="0" destOrd="0" parTransId="{8A2DA0C3-AFAD-4A37-B73B-7473F8E5255F}" sibTransId="{7A30A9E2-49BD-4705-8034-62F427780E78}"/>
    <dgm:cxn modelId="{DCDC3750-C038-497A-9ADE-657374664119}" type="presOf" srcId="{502682AD-61C9-42E9-9E7E-48BE87515F4B}" destId="{23138167-572D-45A6-BF72-0258C293ED98}" srcOrd="0" destOrd="0" presId="urn:microsoft.com/office/officeart/2005/8/layout/vList5"/>
    <dgm:cxn modelId="{80FC0081-69EA-4418-BE51-CBDF2F113D77}" type="presOf" srcId="{EB2E2385-581E-4E12-A2FD-71B4B82DA3A8}" destId="{0E8C4C2D-6528-4B13-835F-450164B83FB3}" srcOrd="0" destOrd="0" presId="urn:microsoft.com/office/officeart/2005/8/layout/vList5"/>
    <dgm:cxn modelId="{49DC209F-F56F-46C0-8A21-41512DFE3403}" type="presOf" srcId="{93BA4A74-E914-4E23-9DA1-3F2D752906F9}" destId="{D2C8BBBE-2B8C-42FE-9689-E2B31F6389F5}" srcOrd="0" destOrd="0" presId="urn:microsoft.com/office/officeart/2005/8/layout/vList5"/>
    <dgm:cxn modelId="{65426AE0-776D-4C4E-B001-CBD3BC0C4498}" srcId="{93BA4A74-E914-4E23-9DA1-3F2D752906F9}" destId="{EB2E2385-581E-4E12-A2FD-71B4B82DA3A8}" srcOrd="1" destOrd="0" parTransId="{2863F749-ACC8-49D1-BBFE-F88DDA1EDEB3}" sibTransId="{AAF882A2-ACBA-40F2-9FD2-510867464AA5}"/>
    <dgm:cxn modelId="{B687D7C8-C3C2-4AF5-93C0-10AB917AABF3}" type="presParOf" srcId="{D2C8BBBE-2B8C-42FE-9689-E2B31F6389F5}" destId="{EC9D0F61-DE16-4D03-BECF-874D46584779}" srcOrd="0" destOrd="0" presId="urn:microsoft.com/office/officeart/2005/8/layout/vList5"/>
    <dgm:cxn modelId="{CB8A3175-A4FF-4737-A04E-6025B0FC04EF}" type="presParOf" srcId="{EC9D0F61-DE16-4D03-BECF-874D46584779}" destId="{23138167-572D-45A6-BF72-0258C293ED98}" srcOrd="0" destOrd="0" presId="urn:microsoft.com/office/officeart/2005/8/layout/vList5"/>
    <dgm:cxn modelId="{C9D4563A-F50E-4DED-8B61-69F040190A1D}" type="presParOf" srcId="{D2C8BBBE-2B8C-42FE-9689-E2B31F6389F5}" destId="{37FB32A8-5C7E-455F-A97B-0C907A188154}" srcOrd="1" destOrd="0" presId="urn:microsoft.com/office/officeart/2005/8/layout/vList5"/>
    <dgm:cxn modelId="{FD00C6AE-96AF-4A36-BF00-7160DFA6D455}" type="presParOf" srcId="{D2C8BBBE-2B8C-42FE-9689-E2B31F6389F5}" destId="{E817C06D-01E1-4749-9C8D-C8826E153499}" srcOrd="2" destOrd="0" presId="urn:microsoft.com/office/officeart/2005/8/layout/vList5"/>
    <dgm:cxn modelId="{2E87E44D-092C-43A2-9FA8-F198D3AFE2E5}" type="presParOf" srcId="{E817C06D-01E1-4749-9C8D-C8826E153499}" destId="{0E8C4C2D-6528-4B13-835F-450164B83FB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CD2BF-4B1C-4754-817B-5261E6D0F4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93DCF48C-B6E8-4F6A-B535-78B66BA386B8}">
      <dgm:prSet/>
      <dgm:spPr>
        <a:solidFill>
          <a:schemeClr val="tx1"/>
        </a:solidFill>
      </dgm:spPr>
      <dgm:t>
        <a:bodyPr/>
        <a:lstStyle/>
        <a:p>
          <a:r>
            <a:rPr lang="en-US"/>
            <a:t>Bootstrap</a:t>
          </a:r>
          <a:endParaRPr lang="en-IE"/>
        </a:p>
      </dgm:t>
    </dgm:pt>
    <dgm:pt modelId="{9C8E16CD-C386-4608-B597-CA93CE878405}" type="parTrans" cxnId="{850F163B-F8B3-4D6F-9091-01F0520A05B2}">
      <dgm:prSet/>
      <dgm:spPr/>
      <dgm:t>
        <a:bodyPr/>
        <a:lstStyle/>
        <a:p>
          <a:endParaRPr lang="en-IE"/>
        </a:p>
      </dgm:t>
    </dgm:pt>
    <dgm:pt modelId="{2759BE33-589E-4CF4-9EB7-24DEAE9AD76F}" type="sibTrans" cxnId="{850F163B-F8B3-4D6F-9091-01F0520A05B2}">
      <dgm:prSet/>
      <dgm:spPr/>
      <dgm:t>
        <a:bodyPr/>
        <a:lstStyle/>
        <a:p>
          <a:endParaRPr lang="en-IE"/>
        </a:p>
      </dgm:t>
    </dgm:pt>
    <dgm:pt modelId="{03A97046-7C17-4AF8-B5A1-20CC8C3B2BA2}">
      <dgm:prSet/>
      <dgm:spPr>
        <a:solidFill>
          <a:schemeClr val="tx1"/>
        </a:solidFill>
      </dgm:spPr>
      <dgm:t>
        <a:bodyPr/>
        <a:lstStyle/>
        <a:p>
          <a:r>
            <a:rPr lang="en-US"/>
            <a:t>HTML</a:t>
          </a:r>
          <a:endParaRPr lang="en-IE"/>
        </a:p>
      </dgm:t>
    </dgm:pt>
    <dgm:pt modelId="{60BF86A9-5ABF-47CB-B542-80B68FBBE7D4}" type="parTrans" cxnId="{36C2DA21-5DE0-4DDF-9883-6F9290C8CABE}">
      <dgm:prSet/>
      <dgm:spPr/>
      <dgm:t>
        <a:bodyPr/>
        <a:lstStyle/>
        <a:p>
          <a:endParaRPr lang="en-IE"/>
        </a:p>
      </dgm:t>
    </dgm:pt>
    <dgm:pt modelId="{F4436F84-617B-4573-B4DF-B6F099637273}" type="sibTrans" cxnId="{36C2DA21-5DE0-4DDF-9883-6F9290C8CABE}">
      <dgm:prSet/>
      <dgm:spPr/>
      <dgm:t>
        <a:bodyPr/>
        <a:lstStyle/>
        <a:p>
          <a:endParaRPr lang="en-IE"/>
        </a:p>
      </dgm:t>
    </dgm:pt>
    <dgm:pt modelId="{5FE3047D-21B5-427D-8F85-8E60E75E365F}" type="pres">
      <dgm:prSet presAssocID="{C8CCD2BF-4B1C-4754-817B-5261E6D0F421}" presName="Name0" presStyleCnt="0">
        <dgm:presLayoutVars>
          <dgm:dir/>
          <dgm:animLvl val="lvl"/>
          <dgm:resizeHandles val="exact"/>
        </dgm:presLayoutVars>
      </dgm:prSet>
      <dgm:spPr/>
    </dgm:pt>
    <dgm:pt modelId="{C0506BF7-4EA5-4D38-A293-0CB58BE515DE}" type="pres">
      <dgm:prSet presAssocID="{93DCF48C-B6E8-4F6A-B535-78B66BA386B8}" presName="linNode" presStyleCnt="0"/>
      <dgm:spPr/>
    </dgm:pt>
    <dgm:pt modelId="{CE56165A-6309-4000-A888-CA7356F2E888}" type="pres">
      <dgm:prSet presAssocID="{93DCF48C-B6E8-4F6A-B535-78B66BA386B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9006F69-7D8F-4C2B-BFDA-D4BEEB3EDC57}" type="pres">
      <dgm:prSet presAssocID="{2759BE33-589E-4CF4-9EB7-24DEAE9AD76F}" presName="sp" presStyleCnt="0"/>
      <dgm:spPr/>
    </dgm:pt>
    <dgm:pt modelId="{6459F1AB-3C59-4F12-B9BD-53A6B4B58DEC}" type="pres">
      <dgm:prSet presAssocID="{03A97046-7C17-4AF8-B5A1-20CC8C3B2BA2}" presName="linNode" presStyleCnt="0"/>
      <dgm:spPr/>
    </dgm:pt>
    <dgm:pt modelId="{89AE9CCA-8346-4EC1-8F3E-8C2B780417C1}" type="pres">
      <dgm:prSet presAssocID="{03A97046-7C17-4AF8-B5A1-20CC8C3B2BA2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36C2DA21-5DE0-4DDF-9883-6F9290C8CABE}" srcId="{C8CCD2BF-4B1C-4754-817B-5261E6D0F421}" destId="{03A97046-7C17-4AF8-B5A1-20CC8C3B2BA2}" srcOrd="1" destOrd="0" parTransId="{60BF86A9-5ABF-47CB-B542-80B68FBBE7D4}" sibTransId="{F4436F84-617B-4573-B4DF-B6F099637273}"/>
    <dgm:cxn modelId="{850F163B-F8B3-4D6F-9091-01F0520A05B2}" srcId="{C8CCD2BF-4B1C-4754-817B-5261E6D0F421}" destId="{93DCF48C-B6E8-4F6A-B535-78B66BA386B8}" srcOrd="0" destOrd="0" parTransId="{9C8E16CD-C386-4608-B597-CA93CE878405}" sibTransId="{2759BE33-589E-4CF4-9EB7-24DEAE9AD76F}"/>
    <dgm:cxn modelId="{40A5D265-BCDC-4AF1-B0BE-1FEDCB32E3D8}" type="presOf" srcId="{C8CCD2BF-4B1C-4754-817B-5261E6D0F421}" destId="{5FE3047D-21B5-427D-8F85-8E60E75E365F}" srcOrd="0" destOrd="0" presId="urn:microsoft.com/office/officeart/2005/8/layout/vList5"/>
    <dgm:cxn modelId="{7AD3787F-7AD2-44F5-A3A1-E4F108FFF0CA}" type="presOf" srcId="{93DCF48C-B6E8-4F6A-B535-78B66BA386B8}" destId="{CE56165A-6309-4000-A888-CA7356F2E888}" srcOrd="0" destOrd="0" presId="urn:microsoft.com/office/officeart/2005/8/layout/vList5"/>
    <dgm:cxn modelId="{9F20CDF3-287A-46D9-8088-99317456EAE4}" type="presOf" srcId="{03A97046-7C17-4AF8-B5A1-20CC8C3B2BA2}" destId="{89AE9CCA-8346-4EC1-8F3E-8C2B780417C1}" srcOrd="0" destOrd="0" presId="urn:microsoft.com/office/officeart/2005/8/layout/vList5"/>
    <dgm:cxn modelId="{9613148B-4A9C-4AFD-9F19-AACF0CF19AC4}" type="presParOf" srcId="{5FE3047D-21B5-427D-8F85-8E60E75E365F}" destId="{C0506BF7-4EA5-4D38-A293-0CB58BE515DE}" srcOrd="0" destOrd="0" presId="urn:microsoft.com/office/officeart/2005/8/layout/vList5"/>
    <dgm:cxn modelId="{446A5138-AA16-450E-8968-F8B1EE3D7E62}" type="presParOf" srcId="{C0506BF7-4EA5-4D38-A293-0CB58BE515DE}" destId="{CE56165A-6309-4000-A888-CA7356F2E888}" srcOrd="0" destOrd="0" presId="urn:microsoft.com/office/officeart/2005/8/layout/vList5"/>
    <dgm:cxn modelId="{F115CA69-0A7A-4B67-ADD1-80F5E9EE2A1B}" type="presParOf" srcId="{5FE3047D-21B5-427D-8F85-8E60E75E365F}" destId="{59006F69-7D8F-4C2B-BFDA-D4BEEB3EDC57}" srcOrd="1" destOrd="0" presId="urn:microsoft.com/office/officeart/2005/8/layout/vList5"/>
    <dgm:cxn modelId="{7925AA06-3401-498B-A370-3C9883238307}" type="presParOf" srcId="{5FE3047D-21B5-427D-8F85-8E60E75E365F}" destId="{6459F1AB-3C59-4F12-B9BD-53A6B4B58DEC}" srcOrd="2" destOrd="0" presId="urn:microsoft.com/office/officeart/2005/8/layout/vList5"/>
    <dgm:cxn modelId="{5F6B7096-C8BD-49B5-A00A-AAB44DA250C2}" type="presParOf" srcId="{6459F1AB-3C59-4F12-B9BD-53A6B4B58DEC}" destId="{89AE9CCA-8346-4EC1-8F3E-8C2B780417C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035D72-B2D6-411B-8890-DFC006D9D31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4516F559-F606-4E43-8785-299593C6AE11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Python/Flask</a:t>
          </a:r>
          <a:endParaRPr lang="en-IE" dirty="0"/>
        </a:p>
      </dgm:t>
    </dgm:pt>
    <dgm:pt modelId="{4FEA3D19-0615-4228-A2E1-05A9DEC94F28}" type="parTrans" cxnId="{D2DA35A5-9195-4E82-84EF-E4F9AFA330C2}">
      <dgm:prSet/>
      <dgm:spPr/>
      <dgm:t>
        <a:bodyPr/>
        <a:lstStyle/>
        <a:p>
          <a:endParaRPr lang="en-IE"/>
        </a:p>
      </dgm:t>
    </dgm:pt>
    <dgm:pt modelId="{823433F0-9D6D-4DFA-B33D-8BA17A6565E8}" type="sibTrans" cxnId="{D2DA35A5-9195-4E82-84EF-E4F9AFA330C2}">
      <dgm:prSet/>
      <dgm:spPr/>
      <dgm:t>
        <a:bodyPr/>
        <a:lstStyle/>
        <a:p>
          <a:endParaRPr lang="en-IE"/>
        </a:p>
      </dgm:t>
    </dgm:pt>
    <dgm:pt modelId="{FBAD9984-A0C7-453F-A32F-4EF9E40E8B91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SQL</a:t>
          </a:r>
          <a:endParaRPr lang="en-IE" dirty="0"/>
        </a:p>
      </dgm:t>
    </dgm:pt>
    <dgm:pt modelId="{DF426D71-4D1C-4F41-9ACA-59FA0BA85061}" type="parTrans" cxnId="{A45D351D-346E-4F85-95F5-75ED6C3AA871}">
      <dgm:prSet/>
      <dgm:spPr/>
      <dgm:t>
        <a:bodyPr/>
        <a:lstStyle/>
        <a:p>
          <a:endParaRPr lang="en-IE"/>
        </a:p>
      </dgm:t>
    </dgm:pt>
    <dgm:pt modelId="{4F0090EB-1C28-4931-9B9D-3D87B5B7F077}" type="sibTrans" cxnId="{A45D351D-346E-4F85-95F5-75ED6C3AA871}">
      <dgm:prSet/>
      <dgm:spPr/>
      <dgm:t>
        <a:bodyPr/>
        <a:lstStyle/>
        <a:p>
          <a:endParaRPr lang="en-IE"/>
        </a:p>
      </dgm:t>
    </dgm:pt>
    <dgm:pt modelId="{8F8BC7B3-AB60-404C-B40B-FAFE64BC89C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JavaScript/AJAX/Ace</a:t>
          </a:r>
          <a:endParaRPr lang="en-IE" dirty="0"/>
        </a:p>
      </dgm:t>
    </dgm:pt>
    <dgm:pt modelId="{86A6AC48-4C3E-4628-9D1F-CAFA1749D1A3}" type="parTrans" cxnId="{AA3ECAC1-F67B-4EDF-B236-0EB754EAF8C6}">
      <dgm:prSet/>
      <dgm:spPr/>
      <dgm:t>
        <a:bodyPr/>
        <a:lstStyle/>
        <a:p>
          <a:endParaRPr lang="en-IE"/>
        </a:p>
      </dgm:t>
    </dgm:pt>
    <dgm:pt modelId="{58E099B3-BE9A-4BE4-A9B4-AA3ED7927C93}" type="sibTrans" cxnId="{AA3ECAC1-F67B-4EDF-B236-0EB754EAF8C6}">
      <dgm:prSet/>
      <dgm:spPr/>
      <dgm:t>
        <a:bodyPr/>
        <a:lstStyle/>
        <a:p>
          <a:endParaRPr lang="en-IE"/>
        </a:p>
      </dgm:t>
    </dgm:pt>
    <dgm:pt modelId="{031E38B2-F094-4ACD-A45E-E6D3EF08192E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Incremental Approach</a:t>
          </a:r>
          <a:endParaRPr lang="en-IE" dirty="0"/>
        </a:p>
      </dgm:t>
    </dgm:pt>
    <dgm:pt modelId="{203C0A39-49A9-4BF8-80FC-1675CEA767DB}" type="parTrans" cxnId="{2C9F124F-D5A4-448C-B238-3E02B8516717}">
      <dgm:prSet/>
      <dgm:spPr/>
      <dgm:t>
        <a:bodyPr/>
        <a:lstStyle/>
        <a:p>
          <a:endParaRPr lang="en-IE"/>
        </a:p>
      </dgm:t>
    </dgm:pt>
    <dgm:pt modelId="{C74CC6D0-68F8-4A32-AC0D-93554B9E3A0E}" type="sibTrans" cxnId="{2C9F124F-D5A4-448C-B238-3E02B8516717}">
      <dgm:prSet/>
      <dgm:spPr/>
      <dgm:t>
        <a:bodyPr/>
        <a:lstStyle/>
        <a:p>
          <a:endParaRPr lang="en-IE"/>
        </a:p>
      </dgm:t>
    </dgm:pt>
    <dgm:pt modelId="{E191AD6B-6C28-43C6-916E-F43079A0D884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HTML</a:t>
          </a:r>
          <a:endParaRPr lang="en-IE" dirty="0"/>
        </a:p>
      </dgm:t>
    </dgm:pt>
    <dgm:pt modelId="{2C3001BC-0BD1-468E-BFFB-03D25A6685A7}" type="parTrans" cxnId="{ECA05669-B003-4D1C-9529-1109519C23C8}">
      <dgm:prSet/>
      <dgm:spPr/>
      <dgm:t>
        <a:bodyPr/>
        <a:lstStyle/>
        <a:p>
          <a:endParaRPr lang="en-IE"/>
        </a:p>
      </dgm:t>
    </dgm:pt>
    <dgm:pt modelId="{6F1E783C-0ABA-4674-A4D7-7B5CF5A40E4D}" type="sibTrans" cxnId="{ECA05669-B003-4D1C-9529-1109519C23C8}">
      <dgm:prSet/>
      <dgm:spPr/>
      <dgm:t>
        <a:bodyPr/>
        <a:lstStyle/>
        <a:p>
          <a:endParaRPr lang="en-IE"/>
        </a:p>
      </dgm:t>
    </dgm:pt>
    <dgm:pt modelId="{8AAF0FF3-A3EE-4781-BD08-D06BBA5A16B9}" type="pres">
      <dgm:prSet presAssocID="{5D035D72-B2D6-411B-8890-DFC006D9D313}" presName="Name0" presStyleCnt="0">
        <dgm:presLayoutVars>
          <dgm:dir/>
          <dgm:animLvl val="lvl"/>
          <dgm:resizeHandles val="exact"/>
        </dgm:presLayoutVars>
      </dgm:prSet>
      <dgm:spPr/>
    </dgm:pt>
    <dgm:pt modelId="{531D2317-4EF4-4FD4-97E2-293E3E35D95C}" type="pres">
      <dgm:prSet presAssocID="{4516F559-F606-4E43-8785-299593C6AE11}" presName="linNode" presStyleCnt="0"/>
      <dgm:spPr/>
    </dgm:pt>
    <dgm:pt modelId="{004E90A8-772C-4CAE-958F-017673F4886F}" type="pres">
      <dgm:prSet presAssocID="{4516F559-F606-4E43-8785-299593C6AE11}" presName="parentText" presStyleLbl="node1" presStyleIdx="0" presStyleCnt="5" custLinFactNeighborX="0" custLinFactNeighborY="10894">
        <dgm:presLayoutVars>
          <dgm:chMax val="1"/>
          <dgm:bulletEnabled val="1"/>
        </dgm:presLayoutVars>
      </dgm:prSet>
      <dgm:spPr/>
    </dgm:pt>
    <dgm:pt modelId="{CE615BDA-B9CB-4537-839A-BCE3DE4056CB}" type="pres">
      <dgm:prSet presAssocID="{823433F0-9D6D-4DFA-B33D-8BA17A6565E8}" presName="sp" presStyleCnt="0"/>
      <dgm:spPr/>
    </dgm:pt>
    <dgm:pt modelId="{0AAC0500-C815-4662-8A74-5DF80BF6EA29}" type="pres">
      <dgm:prSet presAssocID="{FBAD9984-A0C7-453F-A32F-4EF9E40E8B91}" presName="linNode" presStyleCnt="0"/>
      <dgm:spPr/>
    </dgm:pt>
    <dgm:pt modelId="{FADB0846-A8F9-4867-A4D7-2F2C20A87DF6}" type="pres">
      <dgm:prSet presAssocID="{FBAD9984-A0C7-453F-A32F-4EF9E40E8B91}" presName="parentText" presStyleLbl="node1" presStyleIdx="1" presStyleCnt="5" custLinFactNeighborY="7935">
        <dgm:presLayoutVars>
          <dgm:chMax val="1"/>
          <dgm:bulletEnabled val="1"/>
        </dgm:presLayoutVars>
      </dgm:prSet>
      <dgm:spPr/>
    </dgm:pt>
    <dgm:pt modelId="{51265B6A-710E-4173-AADC-B6F58047BD57}" type="pres">
      <dgm:prSet presAssocID="{4F0090EB-1C28-4931-9B9D-3D87B5B7F077}" presName="sp" presStyleCnt="0"/>
      <dgm:spPr/>
    </dgm:pt>
    <dgm:pt modelId="{96B436CC-6FEB-4091-9E28-851507783762}" type="pres">
      <dgm:prSet presAssocID="{8F8BC7B3-AB60-404C-B40B-FAFE64BC89CA}" presName="linNode" presStyleCnt="0"/>
      <dgm:spPr/>
    </dgm:pt>
    <dgm:pt modelId="{9A523559-7299-45D3-8C79-8B1C0B3D16A2}" type="pres">
      <dgm:prSet presAssocID="{8F8BC7B3-AB60-404C-B40B-FAFE64BC89CA}" presName="parentText" presStyleLbl="node1" presStyleIdx="2" presStyleCnt="5" custLinFactNeighborY="2935">
        <dgm:presLayoutVars>
          <dgm:chMax val="1"/>
          <dgm:bulletEnabled val="1"/>
        </dgm:presLayoutVars>
      </dgm:prSet>
      <dgm:spPr/>
    </dgm:pt>
    <dgm:pt modelId="{442976DF-385A-41AC-993E-DE2757C0B583}" type="pres">
      <dgm:prSet presAssocID="{58E099B3-BE9A-4BE4-A9B4-AA3ED7927C93}" presName="sp" presStyleCnt="0"/>
      <dgm:spPr/>
    </dgm:pt>
    <dgm:pt modelId="{C6491D76-7521-4953-862F-7462E1811214}" type="pres">
      <dgm:prSet presAssocID="{E191AD6B-6C28-43C6-916E-F43079A0D884}" presName="linNode" presStyleCnt="0"/>
      <dgm:spPr/>
    </dgm:pt>
    <dgm:pt modelId="{32E9CF2F-2A66-4A4B-B0C8-374A9ED0DC13}" type="pres">
      <dgm:prSet presAssocID="{E191AD6B-6C28-43C6-916E-F43079A0D884}" presName="parentText" presStyleLbl="node1" presStyleIdx="3" presStyleCnt="5" custLinFactNeighborX="0" custLinFactNeighborY="-1996">
        <dgm:presLayoutVars>
          <dgm:chMax val="1"/>
          <dgm:bulletEnabled val="1"/>
        </dgm:presLayoutVars>
      </dgm:prSet>
      <dgm:spPr/>
    </dgm:pt>
    <dgm:pt modelId="{07771647-3A4A-4D9C-A440-F143AF869CEE}" type="pres">
      <dgm:prSet presAssocID="{6F1E783C-0ABA-4674-A4D7-7B5CF5A40E4D}" presName="sp" presStyleCnt="0"/>
      <dgm:spPr/>
    </dgm:pt>
    <dgm:pt modelId="{8413C6F5-D27C-4225-833E-E45D996DA7F5}" type="pres">
      <dgm:prSet presAssocID="{031E38B2-F094-4ACD-A45E-E6D3EF08192E}" presName="linNode" presStyleCnt="0"/>
      <dgm:spPr/>
    </dgm:pt>
    <dgm:pt modelId="{D84F3FCE-E210-45AA-9BF5-C93124563F3F}" type="pres">
      <dgm:prSet presAssocID="{031E38B2-F094-4ACD-A45E-E6D3EF08192E}" presName="parentText" presStyleLbl="node1" presStyleIdx="4" presStyleCnt="5" custLinFactNeighborY="-3450">
        <dgm:presLayoutVars>
          <dgm:chMax val="1"/>
          <dgm:bulletEnabled val="1"/>
        </dgm:presLayoutVars>
      </dgm:prSet>
      <dgm:spPr/>
    </dgm:pt>
  </dgm:ptLst>
  <dgm:cxnLst>
    <dgm:cxn modelId="{A45D351D-346E-4F85-95F5-75ED6C3AA871}" srcId="{5D035D72-B2D6-411B-8890-DFC006D9D313}" destId="{FBAD9984-A0C7-453F-A32F-4EF9E40E8B91}" srcOrd="1" destOrd="0" parTransId="{DF426D71-4D1C-4F41-9ACA-59FA0BA85061}" sibTransId="{4F0090EB-1C28-4931-9B9D-3D87B5B7F077}"/>
    <dgm:cxn modelId="{A980FB23-2CB5-4318-8D09-96C8B8A6B3B4}" type="presOf" srcId="{5D035D72-B2D6-411B-8890-DFC006D9D313}" destId="{8AAF0FF3-A3EE-4781-BD08-D06BBA5A16B9}" srcOrd="0" destOrd="0" presId="urn:microsoft.com/office/officeart/2005/8/layout/vList5"/>
    <dgm:cxn modelId="{D5A83B3D-C628-48DC-82EF-948F74FCB28D}" type="presOf" srcId="{031E38B2-F094-4ACD-A45E-E6D3EF08192E}" destId="{D84F3FCE-E210-45AA-9BF5-C93124563F3F}" srcOrd="0" destOrd="0" presId="urn:microsoft.com/office/officeart/2005/8/layout/vList5"/>
    <dgm:cxn modelId="{ECA05669-B003-4D1C-9529-1109519C23C8}" srcId="{5D035D72-B2D6-411B-8890-DFC006D9D313}" destId="{E191AD6B-6C28-43C6-916E-F43079A0D884}" srcOrd="3" destOrd="0" parTransId="{2C3001BC-0BD1-468E-BFFB-03D25A6685A7}" sibTransId="{6F1E783C-0ABA-4674-A4D7-7B5CF5A40E4D}"/>
    <dgm:cxn modelId="{BCE6164B-F7E3-4F75-9EEC-D3967EA4FB91}" type="presOf" srcId="{4516F559-F606-4E43-8785-299593C6AE11}" destId="{004E90A8-772C-4CAE-958F-017673F4886F}" srcOrd="0" destOrd="0" presId="urn:microsoft.com/office/officeart/2005/8/layout/vList5"/>
    <dgm:cxn modelId="{2C9F124F-D5A4-448C-B238-3E02B8516717}" srcId="{5D035D72-B2D6-411B-8890-DFC006D9D313}" destId="{031E38B2-F094-4ACD-A45E-E6D3EF08192E}" srcOrd="4" destOrd="0" parTransId="{203C0A39-49A9-4BF8-80FC-1675CEA767DB}" sibTransId="{C74CC6D0-68F8-4A32-AC0D-93554B9E3A0E}"/>
    <dgm:cxn modelId="{7BEE9271-034C-4914-90EC-584235EE3FF8}" type="presOf" srcId="{E191AD6B-6C28-43C6-916E-F43079A0D884}" destId="{32E9CF2F-2A66-4A4B-B0C8-374A9ED0DC13}" srcOrd="0" destOrd="0" presId="urn:microsoft.com/office/officeart/2005/8/layout/vList5"/>
    <dgm:cxn modelId="{83A2CA85-685C-4FC0-AA40-ABA96E323932}" type="presOf" srcId="{FBAD9984-A0C7-453F-A32F-4EF9E40E8B91}" destId="{FADB0846-A8F9-4867-A4D7-2F2C20A87DF6}" srcOrd="0" destOrd="0" presId="urn:microsoft.com/office/officeart/2005/8/layout/vList5"/>
    <dgm:cxn modelId="{D2DA35A5-9195-4E82-84EF-E4F9AFA330C2}" srcId="{5D035D72-B2D6-411B-8890-DFC006D9D313}" destId="{4516F559-F606-4E43-8785-299593C6AE11}" srcOrd="0" destOrd="0" parTransId="{4FEA3D19-0615-4228-A2E1-05A9DEC94F28}" sibTransId="{823433F0-9D6D-4DFA-B33D-8BA17A6565E8}"/>
    <dgm:cxn modelId="{404623AC-C75C-41DE-960D-E6ED86FE104D}" type="presOf" srcId="{8F8BC7B3-AB60-404C-B40B-FAFE64BC89CA}" destId="{9A523559-7299-45D3-8C79-8B1C0B3D16A2}" srcOrd="0" destOrd="0" presId="urn:microsoft.com/office/officeart/2005/8/layout/vList5"/>
    <dgm:cxn modelId="{AA3ECAC1-F67B-4EDF-B236-0EB754EAF8C6}" srcId="{5D035D72-B2D6-411B-8890-DFC006D9D313}" destId="{8F8BC7B3-AB60-404C-B40B-FAFE64BC89CA}" srcOrd="2" destOrd="0" parTransId="{86A6AC48-4C3E-4628-9D1F-CAFA1749D1A3}" sibTransId="{58E099B3-BE9A-4BE4-A9B4-AA3ED7927C93}"/>
    <dgm:cxn modelId="{5C7077B0-5D05-4DE2-82BC-4108035EB3F5}" type="presParOf" srcId="{8AAF0FF3-A3EE-4781-BD08-D06BBA5A16B9}" destId="{531D2317-4EF4-4FD4-97E2-293E3E35D95C}" srcOrd="0" destOrd="0" presId="urn:microsoft.com/office/officeart/2005/8/layout/vList5"/>
    <dgm:cxn modelId="{35B0DA52-3BE2-4823-97E0-D89B161D6624}" type="presParOf" srcId="{531D2317-4EF4-4FD4-97E2-293E3E35D95C}" destId="{004E90A8-772C-4CAE-958F-017673F4886F}" srcOrd="0" destOrd="0" presId="urn:microsoft.com/office/officeart/2005/8/layout/vList5"/>
    <dgm:cxn modelId="{B8E6C10A-0BE9-4A18-9563-24740E560812}" type="presParOf" srcId="{8AAF0FF3-A3EE-4781-BD08-D06BBA5A16B9}" destId="{CE615BDA-B9CB-4537-839A-BCE3DE4056CB}" srcOrd="1" destOrd="0" presId="urn:microsoft.com/office/officeart/2005/8/layout/vList5"/>
    <dgm:cxn modelId="{A60AC80F-AE5B-40DA-BE24-DABEC5E0D78F}" type="presParOf" srcId="{8AAF0FF3-A3EE-4781-BD08-D06BBA5A16B9}" destId="{0AAC0500-C815-4662-8A74-5DF80BF6EA29}" srcOrd="2" destOrd="0" presId="urn:microsoft.com/office/officeart/2005/8/layout/vList5"/>
    <dgm:cxn modelId="{37D8F53F-4D8E-4C65-A1D6-6FB5D247BB17}" type="presParOf" srcId="{0AAC0500-C815-4662-8A74-5DF80BF6EA29}" destId="{FADB0846-A8F9-4867-A4D7-2F2C20A87DF6}" srcOrd="0" destOrd="0" presId="urn:microsoft.com/office/officeart/2005/8/layout/vList5"/>
    <dgm:cxn modelId="{115E4B80-5312-47E4-8EAF-D1DA1E94A9D2}" type="presParOf" srcId="{8AAF0FF3-A3EE-4781-BD08-D06BBA5A16B9}" destId="{51265B6A-710E-4173-AADC-B6F58047BD57}" srcOrd="3" destOrd="0" presId="urn:microsoft.com/office/officeart/2005/8/layout/vList5"/>
    <dgm:cxn modelId="{E337CD6C-4935-488A-91E5-B62EA5DC7186}" type="presParOf" srcId="{8AAF0FF3-A3EE-4781-BD08-D06BBA5A16B9}" destId="{96B436CC-6FEB-4091-9E28-851507783762}" srcOrd="4" destOrd="0" presId="urn:microsoft.com/office/officeart/2005/8/layout/vList5"/>
    <dgm:cxn modelId="{145A44D8-07B9-45D5-8D26-9F6A54AE2279}" type="presParOf" srcId="{96B436CC-6FEB-4091-9E28-851507783762}" destId="{9A523559-7299-45D3-8C79-8B1C0B3D16A2}" srcOrd="0" destOrd="0" presId="urn:microsoft.com/office/officeart/2005/8/layout/vList5"/>
    <dgm:cxn modelId="{10A276D0-D765-44ED-BD20-D23D3B28ADA5}" type="presParOf" srcId="{8AAF0FF3-A3EE-4781-BD08-D06BBA5A16B9}" destId="{442976DF-385A-41AC-993E-DE2757C0B583}" srcOrd="5" destOrd="0" presId="urn:microsoft.com/office/officeart/2005/8/layout/vList5"/>
    <dgm:cxn modelId="{4D6EDBF4-DE21-4332-BD57-2C34D1E88142}" type="presParOf" srcId="{8AAF0FF3-A3EE-4781-BD08-D06BBA5A16B9}" destId="{C6491D76-7521-4953-862F-7462E1811214}" srcOrd="6" destOrd="0" presId="urn:microsoft.com/office/officeart/2005/8/layout/vList5"/>
    <dgm:cxn modelId="{EEE3B917-06C8-4A53-8048-9B648A369FC1}" type="presParOf" srcId="{C6491D76-7521-4953-862F-7462E1811214}" destId="{32E9CF2F-2A66-4A4B-B0C8-374A9ED0DC13}" srcOrd="0" destOrd="0" presId="urn:microsoft.com/office/officeart/2005/8/layout/vList5"/>
    <dgm:cxn modelId="{A3C9C6D7-1169-4A66-A916-12B174597298}" type="presParOf" srcId="{8AAF0FF3-A3EE-4781-BD08-D06BBA5A16B9}" destId="{07771647-3A4A-4D9C-A440-F143AF869CEE}" srcOrd="7" destOrd="0" presId="urn:microsoft.com/office/officeart/2005/8/layout/vList5"/>
    <dgm:cxn modelId="{D5A4B97E-9555-45B3-A754-5E012B677A9A}" type="presParOf" srcId="{8AAF0FF3-A3EE-4781-BD08-D06BBA5A16B9}" destId="{8413C6F5-D27C-4225-833E-E45D996DA7F5}" srcOrd="8" destOrd="0" presId="urn:microsoft.com/office/officeart/2005/8/layout/vList5"/>
    <dgm:cxn modelId="{0869F678-62E4-4903-92A8-AE6219E1D107}" type="presParOf" srcId="{8413C6F5-D27C-4225-833E-E45D996DA7F5}" destId="{D84F3FCE-E210-45AA-9BF5-C93124563F3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DB6279-A1F9-4026-BFF2-C66D7CF56AC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859E5F52-C9A9-4539-8054-B6C192F1C2FD}">
      <dgm:prSet/>
      <dgm:spPr>
        <a:solidFill>
          <a:schemeClr val="tx1"/>
        </a:solidFill>
      </dgm:spPr>
      <dgm:t>
        <a:bodyPr/>
        <a:lstStyle/>
        <a:p>
          <a:r>
            <a:rPr lang="en-US" b="0" i="0" dirty="0"/>
            <a:t>Login/Signup</a:t>
          </a:r>
          <a:endParaRPr lang="en-IE" dirty="0"/>
        </a:p>
      </dgm:t>
    </dgm:pt>
    <dgm:pt modelId="{9BDBE491-EF92-432F-884A-599F35F281C9}" type="parTrans" cxnId="{6A6EE329-9817-4A4E-A10A-4619255472A4}">
      <dgm:prSet/>
      <dgm:spPr/>
      <dgm:t>
        <a:bodyPr/>
        <a:lstStyle/>
        <a:p>
          <a:endParaRPr lang="en-IE"/>
        </a:p>
      </dgm:t>
    </dgm:pt>
    <dgm:pt modelId="{5CB2777D-50A2-4B64-855F-9EF7706E0E3A}" type="sibTrans" cxnId="{6A6EE329-9817-4A4E-A10A-4619255472A4}">
      <dgm:prSet/>
      <dgm:spPr/>
      <dgm:t>
        <a:bodyPr/>
        <a:lstStyle/>
        <a:p>
          <a:endParaRPr lang="en-IE"/>
        </a:p>
      </dgm:t>
    </dgm:pt>
    <dgm:pt modelId="{AC7DCEF7-1501-474D-87CF-062C7AD12A09}">
      <dgm:prSet/>
      <dgm:spPr>
        <a:solidFill>
          <a:schemeClr val="tx1"/>
        </a:solidFill>
      </dgm:spPr>
      <dgm:t>
        <a:bodyPr/>
        <a:lstStyle/>
        <a:p>
          <a:r>
            <a:rPr lang="en-US" b="0" i="0"/>
            <a:t>Adding Files</a:t>
          </a:r>
          <a:endParaRPr lang="en-IE"/>
        </a:p>
      </dgm:t>
    </dgm:pt>
    <dgm:pt modelId="{6F626057-8372-4936-A59A-853CC1783F4D}" type="parTrans" cxnId="{72E1090C-0754-4008-AD75-77B4081A3A70}">
      <dgm:prSet/>
      <dgm:spPr/>
      <dgm:t>
        <a:bodyPr/>
        <a:lstStyle/>
        <a:p>
          <a:endParaRPr lang="en-IE"/>
        </a:p>
      </dgm:t>
    </dgm:pt>
    <dgm:pt modelId="{AE8D61A4-65DA-4E9D-AFF3-9DD61CAE3D89}" type="sibTrans" cxnId="{72E1090C-0754-4008-AD75-77B4081A3A70}">
      <dgm:prSet/>
      <dgm:spPr/>
      <dgm:t>
        <a:bodyPr/>
        <a:lstStyle/>
        <a:p>
          <a:endParaRPr lang="en-IE"/>
        </a:p>
      </dgm:t>
    </dgm:pt>
    <dgm:pt modelId="{9988D765-C76D-4E1D-A8E5-4BD76A2D4C7C}">
      <dgm:prSet/>
      <dgm:spPr>
        <a:solidFill>
          <a:schemeClr val="tx1"/>
        </a:solidFill>
      </dgm:spPr>
      <dgm:t>
        <a:bodyPr/>
        <a:lstStyle/>
        <a:p>
          <a:r>
            <a:rPr lang="en-US" b="0" i="0" dirty="0"/>
            <a:t>Versioning</a:t>
          </a:r>
          <a:endParaRPr lang="en-IE" dirty="0"/>
        </a:p>
      </dgm:t>
    </dgm:pt>
    <dgm:pt modelId="{FBE95C6F-D56B-4CFD-9426-1F97DFDF84F4}" type="parTrans" cxnId="{904B3DB0-58D3-4B2C-80D5-5BA376170EDA}">
      <dgm:prSet/>
      <dgm:spPr/>
      <dgm:t>
        <a:bodyPr/>
        <a:lstStyle/>
        <a:p>
          <a:endParaRPr lang="en-IE"/>
        </a:p>
      </dgm:t>
    </dgm:pt>
    <dgm:pt modelId="{86154142-8635-4E4C-A86E-533C38A51072}" type="sibTrans" cxnId="{904B3DB0-58D3-4B2C-80D5-5BA376170EDA}">
      <dgm:prSet/>
      <dgm:spPr/>
      <dgm:t>
        <a:bodyPr/>
        <a:lstStyle/>
        <a:p>
          <a:endParaRPr lang="en-IE"/>
        </a:p>
      </dgm:t>
    </dgm:pt>
    <dgm:pt modelId="{1C4374A7-9160-4BCB-9DA8-853177B974E1}" type="pres">
      <dgm:prSet presAssocID="{73DB6279-A1F9-4026-BFF2-C66D7CF56ACC}" presName="Name0" presStyleCnt="0">
        <dgm:presLayoutVars>
          <dgm:dir/>
          <dgm:animLvl val="lvl"/>
          <dgm:resizeHandles val="exact"/>
        </dgm:presLayoutVars>
      </dgm:prSet>
      <dgm:spPr/>
    </dgm:pt>
    <dgm:pt modelId="{C29AAFC3-D9FC-4667-8867-CE4BF84196FD}" type="pres">
      <dgm:prSet presAssocID="{859E5F52-C9A9-4539-8054-B6C192F1C2FD}" presName="linNode" presStyleCnt="0"/>
      <dgm:spPr/>
    </dgm:pt>
    <dgm:pt modelId="{91FB1E69-DF5F-4808-A2EA-96E3DBA20C56}" type="pres">
      <dgm:prSet presAssocID="{859E5F52-C9A9-4539-8054-B6C192F1C2FD}" presName="parentText" presStyleLbl="node1" presStyleIdx="0" presStyleCnt="3" custLinFactNeighborX="-88871" custLinFactNeighborY="1327">
        <dgm:presLayoutVars>
          <dgm:chMax val="1"/>
          <dgm:bulletEnabled val="1"/>
        </dgm:presLayoutVars>
      </dgm:prSet>
      <dgm:spPr/>
    </dgm:pt>
    <dgm:pt modelId="{15DE2262-FD2B-4EE9-83D3-DA5AE08D8AAC}" type="pres">
      <dgm:prSet presAssocID="{5CB2777D-50A2-4B64-855F-9EF7706E0E3A}" presName="sp" presStyleCnt="0"/>
      <dgm:spPr/>
    </dgm:pt>
    <dgm:pt modelId="{0D359DE3-860C-451B-82AC-4F0DD48473F2}" type="pres">
      <dgm:prSet presAssocID="{AC7DCEF7-1501-474D-87CF-062C7AD12A09}" presName="linNode" presStyleCnt="0"/>
      <dgm:spPr/>
    </dgm:pt>
    <dgm:pt modelId="{EF037100-82AD-41F4-9228-DF81E339DE9C}" type="pres">
      <dgm:prSet presAssocID="{AC7DCEF7-1501-474D-87CF-062C7AD12A0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E4885F5-3D35-402D-8E22-0F5A73B07378}" type="pres">
      <dgm:prSet presAssocID="{AE8D61A4-65DA-4E9D-AFF3-9DD61CAE3D89}" presName="sp" presStyleCnt="0"/>
      <dgm:spPr/>
    </dgm:pt>
    <dgm:pt modelId="{D7D48FA2-5004-4E34-906E-BDA3B4FA3E2E}" type="pres">
      <dgm:prSet presAssocID="{9988D765-C76D-4E1D-A8E5-4BD76A2D4C7C}" presName="linNode" presStyleCnt="0"/>
      <dgm:spPr/>
    </dgm:pt>
    <dgm:pt modelId="{2CCA1EE9-D15E-4FCE-AA29-CB6AF99A3C4A}" type="pres">
      <dgm:prSet presAssocID="{9988D765-C76D-4E1D-A8E5-4BD76A2D4C7C}" presName="parentText" presStyleLbl="node1" presStyleIdx="2" presStyleCnt="3" custLinFactNeighborX="88875" custLinFactNeighborY="-3980">
        <dgm:presLayoutVars>
          <dgm:chMax val="1"/>
          <dgm:bulletEnabled val="1"/>
        </dgm:presLayoutVars>
      </dgm:prSet>
      <dgm:spPr/>
    </dgm:pt>
  </dgm:ptLst>
  <dgm:cxnLst>
    <dgm:cxn modelId="{8F8F8507-4C4F-4FFD-8F35-9FEB06F4D390}" type="presOf" srcId="{9988D765-C76D-4E1D-A8E5-4BD76A2D4C7C}" destId="{2CCA1EE9-D15E-4FCE-AA29-CB6AF99A3C4A}" srcOrd="0" destOrd="0" presId="urn:microsoft.com/office/officeart/2005/8/layout/vList5"/>
    <dgm:cxn modelId="{72E1090C-0754-4008-AD75-77B4081A3A70}" srcId="{73DB6279-A1F9-4026-BFF2-C66D7CF56ACC}" destId="{AC7DCEF7-1501-474D-87CF-062C7AD12A09}" srcOrd="1" destOrd="0" parTransId="{6F626057-8372-4936-A59A-853CC1783F4D}" sibTransId="{AE8D61A4-65DA-4E9D-AFF3-9DD61CAE3D89}"/>
    <dgm:cxn modelId="{6A6EE329-9817-4A4E-A10A-4619255472A4}" srcId="{73DB6279-A1F9-4026-BFF2-C66D7CF56ACC}" destId="{859E5F52-C9A9-4539-8054-B6C192F1C2FD}" srcOrd="0" destOrd="0" parTransId="{9BDBE491-EF92-432F-884A-599F35F281C9}" sibTransId="{5CB2777D-50A2-4B64-855F-9EF7706E0E3A}"/>
    <dgm:cxn modelId="{E219EB97-099F-4106-AC9E-10CBB5E8D1A0}" type="presOf" srcId="{859E5F52-C9A9-4539-8054-B6C192F1C2FD}" destId="{91FB1E69-DF5F-4808-A2EA-96E3DBA20C56}" srcOrd="0" destOrd="0" presId="urn:microsoft.com/office/officeart/2005/8/layout/vList5"/>
    <dgm:cxn modelId="{B42C0CA0-2E0D-4CC1-BC04-273665FD788A}" type="presOf" srcId="{73DB6279-A1F9-4026-BFF2-C66D7CF56ACC}" destId="{1C4374A7-9160-4BCB-9DA8-853177B974E1}" srcOrd="0" destOrd="0" presId="urn:microsoft.com/office/officeart/2005/8/layout/vList5"/>
    <dgm:cxn modelId="{904B3DB0-58D3-4B2C-80D5-5BA376170EDA}" srcId="{73DB6279-A1F9-4026-BFF2-C66D7CF56ACC}" destId="{9988D765-C76D-4E1D-A8E5-4BD76A2D4C7C}" srcOrd="2" destOrd="0" parTransId="{FBE95C6F-D56B-4CFD-9426-1F97DFDF84F4}" sibTransId="{86154142-8635-4E4C-A86E-533C38A51072}"/>
    <dgm:cxn modelId="{69794BB5-3CF8-42EF-84D6-2C5B9B5DDCBE}" type="presOf" srcId="{AC7DCEF7-1501-474D-87CF-062C7AD12A09}" destId="{EF037100-82AD-41F4-9228-DF81E339DE9C}" srcOrd="0" destOrd="0" presId="urn:microsoft.com/office/officeart/2005/8/layout/vList5"/>
    <dgm:cxn modelId="{034CDC3A-DC6E-41F3-9958-FDC735733A99}" type="presParOf" srcId="{1C4374A7-9160-4BCB-9DA8-853177B974E1}" destId="{C29AAFC3-D9FC-4667-8867-CE4BF84196FD}" srcOrd="0" destOrd="0" presId="urn:microsoft.com/office/officeart/2005/8/layout/vList5"/>
    <dgm:cxn modelId="{DFE85511-3B27-4F31-AFE7-A9482F7E6A11}" type="presParOf" srcId="{C29AAFC3-D9FC-4667-8867-CE4BF84196FD}" destId="{91FB1E69-DF5F-4808-A2EA-96E3DBA20C56}" srcOrd="0" destOrd="0" presId="urn:microsoft.com/office/officeart/2005/8/layout/vList5"/>
    <dgm:cxn modelId="{94B1355C-F278-40D9-BBCF-484DAC15E9B7}" type="presParOf" srcId="{1C4374A7-9160-4BCB-9DA8-853177B974E1}" destId="{15DE2262-FD2B-4EE9-83D3-DA5AE08D8AAC}" srcOrd="1" destOrd="0" presId="urn:microsoft.com/office/officeart/2005/8/layout/vList5"/>
    <dgm:cxn modelId="{73A5C210-D7FB-4A01-9694-349A3F60D23C}" type="presParOf" srcId="{1C4374A7-9160-4BCB-9DA8-853177B974E1}" destId="{0D359DE3-860C-451B-82AC-4F0DD48473F2}" srcOrd="2" destOrd="0" presId="urn:microsoft.com/office/officeart/2005/8/layout/vList5"/>
    <dgm:cxn modelId="{69E45B7C-01D5-4616-A170-8240DC663DA6}" type="presParOf" srcId="{0D359DE3-860C-451B-82AC-4F0DD48473F2}" destId="{EF037100-82AD-41F4-9228-DF81E339DE9C}" srcOrd="0" destOrd="0" presId="urn:microsoft.com/office/officeart/2005/8/layout/vList5"/>
    <dgm:cxn modelId="{CF71F775-F8FD-494B-9042-E441C0549566}" type="presParOf" srcId="{1C4374A7-9160-4BCB-9DA8-853177B974E1}" destId="{9E4885F5-3D35-402D-8E22-0F5A73B07378}" srcOrd="3" destOrd="0" presId="urn:microsoft.com/office/officeart/2005/8/layout/vList5"/>
    <dgm:cxn modelId="{2624F016-AB94-4581-A5C5-3BAAA6A08C84}" type="presParOf" srcId="{1C4374A7-9160-4BCB-9DA8-853177B974E1}" destId="{D7D48FA2-5004-4E34-906E-BDA3B4FA3E2E}" srcOrd="4" destOrd="0" presId="urn:microsoft.com/office/officeart/2005/8/layout/vList5"/>
    <dgm:cxn modelId="{4AE1BBEA-BD42-42A8-A7A4-08CD18D9E1B1}" type="presParOf" srcId="{D7D48FA2-5004-4E34-906E-BDA3B4FA3E2E}" destId="{2CCA1EE9-D15E-4FCE-AA29-CB6AF99A3C4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C4AA60-4863-4754-8840-9FB449A1B3F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5E1608F0-9A03-40E8-B15D-F5D18AB21D62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Time</a:t>
          </a:r>
          <a:endParaRPr lang="en-IE" dirty="0"/>
        </a:p>
      </dgm:t>
    </dgm:pt>
    <dgm:pt modelId="{31F8CECB-782B-466D-A6E4-652511277A21}" type="parTrans" cxnId="{958500C8-49E5-463F-9FB2-8D868663C808}">
      <dgm:prSet/>
      <dgm:spPr/>
      <dgm:t>
        <a:bodyPr/>
        <a:lstStyle/>
        <a:p>
          <a:endParaRPr lang="en-IE"/>
        </a:p>
      </dgm:t>
    </dgm:pt>
    <dgm:pt modelId="{B64B6D50-D231-42FA-A7FB-C01FF4E518D9}" type="sibTrans" cxnId="{958500C8-49E5-463F-9FB2-8D868663C808}">
      <dgm:prSet/>
      <dgm:spPr/>
      <dgm:t>
        <a:bodyPr/>
        <a:lstStyle/>
        <a:p>
          <a:endParaRPr lang="en-IE"/>
        </a:p>
      </dgm:t>
    </dgm:pt>
    <dgm:pt modelId="{639E2D3D-50AF-4086-B98F-4D7243F59D11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Web Dev</a:t>
          </a:r>
          <a:endParaRPr lang="en-IE" dirty="0"/>
        </a:p>
      </dgm:t>
    </dgm:pt>
    <dgm:pt modelId="{ED5CCEF6-9211-41B9-B1DC-C6F202AC7DD8}" type="parTrans" cxnId="{93CCB331-511A-4F3E-92FA-A3558F6B3B7C}">
      <dgm:prSet/>
      <dgm:spPr/>
      <dgm:t>
        <a:bodyPr/>
        <a:lstStyle/>
        <a:p>
          <a:endParaRPr lang="en-IE"/>
        </a:p>
      </dgm:t>
    </dgm:pt>
    <dgm:pt modelId="{C0446B69-983A-4CF7-84C5-BC37AE7EBCF0}" type="sibTrans" cxnId="{93CCB331-511A-4F3E-92FA-A3558F6B3B7C}">
      <dgm:prSet/>
      <dgm:spPr/>
      <dgm:t>
        <a:bodyPr/>
        <a:lstStyle/>
        <a:p>
          <a:endParaRPr lang="en-IE"/>
        </a:p>
      </dgm:t>
    </dgm:pt>
    <dgm:pt modelId="{705DA54F-F17F-4ABE-A2A9-E314C398A7C5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Various Setbacks</a:t>
          </a:r>
          <a:endParaRPr lang="en-IE" dirty="0"/>
        </a:p>
      </dgm:t>
    </dgm:pt>
    <dgm:pt modelId="{4966B9A7-5129-4E76-9122-00AE043680FD}" type="parTrans" cxnId="{968E1DE8-D722-44A3-AF20-5F9643BF2633}">
      <dgm:prSet/>
      <dgm:spPr/>
      <dgm:t>
        <a:bodyPr/>
        <a:lstStyle/>
        <a:p>
          <a:endParaRPr lang="en-IE"/>
        </a:p>
      </dgm:t>
    </dgm:pt>
    <dgm:pt modelId="{A4F85010-94E5-46EE-8B76-784C135EB063}" type="sibTrans" cxnId="{968E1DE8-D722-44A3-AF20-5F9643BF2633}">
      <dgm:prSet/>
      <dgm:spPr/>
      <dgm:t>
        <a:bodyPr/>
        <a:lstStyle/>
        <a:p>
          <a:endParaRPr lang="en-IE"/>
        </a:p>
      </dgm:t>
    </dgm:pt>
    <dgm:pt modelId="{AD89FAE8-C766-4C6C-9488-4F8CC7A46B2E}" type="pres">
      <dgm:prSet presAssocID="{40C4AA60-4863-4754-8840-9FB449A1B3F5}" presName="Name0" presStyleCnt="0">
        <dgm:presLayoutVars>
          <dgm:dir/>
          <dgm:animLvl val="lvl"/>
          <dgm:resizeHandles val="exact"/>
        </dgm:presLayoutVars>
      </dgm:prSet>
      <dgm:spPr/>
    </dgm:pt>
    <dgm:pt modelId="{2ABA4966-F68C-4FEA-8961-7C0DDD5D2BC9}" type="pres">
      <dgm:prSet presAssocID="{5E1608F0-9A03-40E8-B15D-F5D18AB21D62}" presName="linNode" presStyleCnt="0"/>
      <dgm:spPr/>
    </dgm:pt>
    <dgm:pt modelId="{90F741CC-05D4-4F68-8A5C-FAB0C35CA995}" type="pres">
      <dgm:prSet presAssocID="{5E1608F0-9A03-40E8-B15D-F5D18AB21D6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EC93B8D-9E37-4DA8-84B2-418A691C79E2}" type="pres">
      <dgm:prSet presAssocID="{B64B6D50-D231-42FA-A7FB-C01FF4E518D9}" presName="sp" presStyleCnt="0"/>
      <dgm:spPr/>
    </dgm:pt>
    <dgm:pt modelId="{3E5D8307-F20E-437F-BB3D-BB4E6945787E}" type="pres">
      <dgm:prSet presAssocID="{639E2D3D-50AF-4086-B98F-4D7243F59D11}" presName="linNode" presStyleCnt="0"/>
      <dgm:spPr/>
    </dgm:pt>
    <dgm:pt modelId="{4033C8C5-4F03-43C2-8029-F9621130AD6E}" type="pres">
      <dgm:prSet presAssocID="{639E2D3D-50AF-4086-B98F-4D7243F59D1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57F2FBE-AE42-4514-A7AB-8863828108F8}" type="pres">
      <dgm:prSet presAssocID="{C0446B69-983A-4CF7-84C5-BC37AE7EBCF0}" presName="sp" presStyleCnt="0"/>
      <dgm:spPr/>
    </dgm:pt>
    <dgm:pt modelId="{A1D3FF31-DDE7-4DBA-8D0E-2DC6E456B717}" type="pres">
      <dgm:prSet presAssocID="{705DA54F-F17F-4ABE-A2A9-E314C398A7C5}" presName="linNode" presStyleCnt="0"/>
      <dgm:spPr/>
    </dgm:pt>
    <dgm:pt modelId="{B22102EB-B0B0-4F43-9AEB-ACC84907248B}" type="pres">
      <dgm:prSet presAssocID="{705DA54F-F17F-4ABE-A2A9-E314C398A7C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4FEF017-03D0-46A3-8E31-8926FFAA8643}" type="presOf" srcId="{705DA54F-F17F-4ABE-A2A9-E314C398A7C5}" destId="{B22102EB-B0B0-4F43-9AEB-ACC84907248B}" srcOrd="0" destOrd="0" presId="urn:microsoft.com/office/officeart/2005/8/layout/vList5"/>
    <dgm:cxn modelId="{93CCB331-511A-4F3E-92FA-A3558F6B3B7C}" srcId="{40C4AA60-4863-4754-8840-9FB449A1B3F5}" destId="{639E2D3D-50AF-4086-B98F-4D7243F59D11}" srcOrd="1" destOrd="0" parTransId="{ED5CCEF6-9211-41B9-B1DC-C6F202AC7DD8}" sibTransId="{C0446B69-983A-4CF7-84C5-BC37AE7EBCF0}"/>
    <dgm:cxn modelId="{EAC2613A-5FCB-41D6-B7B4-5A78929E5369}" type="presOf" srcId="{639E2D3D-50AF-4086-B98F-4D7243F59D11}" destId="{4033C8C5-4F03-43C2-8029-F9621130AD6E}" srcOrd="0" destOrd="0" presId="urn:microsoft.com/office/officeart/2005/8/layout/vList5"/>
    <dgm:cxn modelId="{C3E99C6B-6312-45CB-9177-3DBC4D1602AB}" type="presOf" srcId="{40C4AA60-4863-4754-8840-9FB449A1B3F5}" destId="{AD89FAE8-C766-4C6C-9488-4F8CC7A46B2E}" srcOrd="0" destOrd="0" presId="urn:microsoft.com/office/officeart/2005/8/layout/vList5"/>
    <dgm:cxn modelId="{9C33EFBD-FA6B-4195-8524-6173C9BBED01}" type="presOf" srcId="{5E1608F0-9A03-40E8-B15D-F5D18AB21D62}" destId="{90F741CC-05D4-4F68-8A5C-FAB0C35CA995}" srcOrd="0" destOrd="0" presId="urn:microsoft.com/office/officeart/2005/8/layout/vList5"/>
    <dgm:cxn modelId="{958500C8-49E5-463F-9FB2-8D868663C808}" srcId="{40C4AA60-4863-4754-8840-9FB449A1B3F5}" destId="{5E1608F0-9A03-40E8-B15D-F5D18AB21D62}" srcOrd="0" destOrd="0" parTransId="{31F8CECB-782B-466D-A6E4-652511277A21}" sibTransId="{B64B6D50-D231-42FA-A7FB-C01FF4E518D9}"/>
    <dgm:cxn modelId="{968E1DE8-D722-44A3-AF20-5F9643BF2633}" srcId="{40C4AA60-4863-4754-8840-9FB449A1B3F5}" destId="{705DA54F-F17F-4ABE-A2A9-E314C398A7C5}" srcOrd="2" destOrd="0" parTransId="{4966B9A7-5129-4E76-9122-00AE043680FD}" sibTransId="{A4F85010-94E5-46EE-8B76-784C135EB063}"/>
    <dgm:cxn modelId="{7192E0B3-08AD-4F13-A109-79D9A7E82C62}" type="presParOf" srcId="{AD89FAE8-C766-4C6C-9488-4F8CC7A46B2E}" destId="{2ABA4966-F68C-4FEA-8961-7C0DDD5D2BC9}" srcOrd="0" destOrd="0" presId="urn:microsoft.com/office/officeart/2005/8/layout/vList5"/>
    <dgm:cxn modelId="{6CF3249D-FA4B-47A8-AC2A-DEE2C9E47C3E}" type="presParOf" srcId="{2ABA4966-F68C-4FEA-8961-7C0DDD5D2BC9}" destId="{90F741CC-05D4-4F68-8A5C-FAB0C35CA995}" srcOrd="0" destOrd="0" presId="urn:microsoft.com/office/officeart/2005/8/layout/vList5"/>
    <dgm:cxn modelId="{21B5E114-7016-497F-A1CA-3092C49EAE98}" type="presParOf" srcId="{AD89FAE8-C766-4C6C-9488-4F8CC7A46B2E}" destId="{0EC93B8D-9E37-4DA8-84B2-418A691C79E2}" srcOrd="1" destOrd="0" presId="urn:microsoft.com/office/officeart/2005/8/layout/vList5"/>
    <dgm:cxn modelId="{D01D2C06-E51D-4144-A444-C7D98C61F8DA}" type="presParOf" srcId="{AD89FAE8-C766-4C6C-9488-4F8CC7A46B2E}" destId="{3E5D8307-F20E-437F-BB3D-BB4E6945787E}" srcOrd="2" destOrd="0" presId="urn:microsoft.com/office/officeart/2005/8/layout/vList5"/>
    <dgm:cxn modelId="{90C1DF13-C557-47FA-B3EF-AAA7D8A8DC78}" type="presParOf" srcId="{3E5D8307-F20E-437F-BB3D-BB4E6945787E}" destId="{4033C8C5-4F03-43C2-8029-F9621130AD6E}" srcOrd="0" destOrd="0" presId="urn:microsoft.com/office/officeart/2005/8/layout/vList5"/>
    <dgm:cxn modelId="{EBF895E5-CBBF-4330-8DAE-92018384E532}" type="presParOf" srcId="{AD89FAE8-C766-4C6C-9488-4F8CC7A46B2E}" destId="{457F2FBE-AE42-4514-A7AB-8863828108F8}" srcOrd="3" destOrd="0" presId="urn:microsoft.com/office/officeart/2005/8/layout/vList5"/>
    <dgm:cxn modelId="{47279833-1155-4120-8945-75F870F32AF0}" type="presParOf" srcId="{AD89FAE8-C766-4C6C-9488-4F8CC7A46B2E}" destId="{A1D3FF31-DDE7-4DBA-8D0E-2DC6E456B717}" srcOrd="4" destOrd="0" presId="urn:microsoft.com/office/officeart/2005/8/layout/vList5"/>
    <dgm:cxn modelId="{3CE16E57-5385-49E5-8616-8A16852A7E30}" type="presParOf" srcId="{A1D3FF31-DDE7-4DBA-8D0E-2DC6E456B717}" destId="{B22102EB-B0B0-4F43-9AEB-ACC84907248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55FFB8-EABE-45D2-85EC-22B86AD421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8035E714-6E3B-4B34-B16C-754F556C807C}">
      <dgm:prSet custT="1"/>
      <dgm:spPr>
        <a:solidFill>
          <a:schemeClr val="tx1"/>
        </a:solidFill>
      </dgm:spPr>
      <dgm:t>
        <a:bodyPr/>
        <a:lstStyle/>
        <a:p>
          <a:r>
            <a:rPr lang="en-US" sz="4300" dirty="0"/>
            <a:t>Successes</a:t>
          </a:r>
          <a:endParaRPr lang="en-IE" sz="4300" dirty="0"/>
        </a:p>
      </dgm:t>
    </dgm:pt>
    <dgm:pt modelId="{2D3C5199-CD9F-45C9-8640-608E0672BABD}" type="parTrans" cxnId="{87B30F7A-2989-482F-9E85-FE683EDF81A3}">
      <dgm:prSet/>
      <dgm:spPr/>
      <dgm:t>
        <a:bodyPr/>
        <a:lstStyle/>
        <a:p>
          <a:endParaRPr lang="en-IE"/>
        </a:p>
      </dgm:t>
    </dgm:pt>
    <dgm:pt modelId="{A31686B0-1A39-4FB9-8EED-0DB3C157542F}" type="sibTrans" cxnId="{87B30F7A-2989-482F-9E85-FE683EDF81A3}">
      <dgm:prSet/>
      <dgm:spPr/>
      <dgm:t>
        <a:bodyPr/>
        <a:lstStyle/>
        <a:p>
          <a:endParaRPr lang="en-IE"/>
        </a:p>
      </dgm:t>
    </dgm:pt>
    <dgm:pt modelId="{575092C6-6243-427D-A275-1A4273869406}">
      <dgm:prSet custT="1"/>
      <dgm:spPr>
        <a:solidFill>
          <a:schemeClr val="tx1"/>
        </a:solidFill>
      </dgm:spPr>
      <dgm:t>
        <a:bodyPr/>
        <a:lstStyle/>
        <a:p>
          <a:r>
            <a:rPr lang="en-US" sz="3200" dirty="0"/>
            <a:t>Future Developments/ Improvements</a:t>
          </a:r>
          <a:endParaRPr lang="en-IE" sz="3200" dirty="0"/>
        </a:p>
      </dgm:t>
    </dgm:pt>
    <dgm:pt modelId="{C1DA8461-EBB5-4DF0-9DB4-E9664E42E054}" type="parTrans" cxnId="{F95FD5BB-85A6-4D1D-BDF8-E7CF35C75169}">
      <dgm:prSet/>
      <dgm:spPr/>
      <dgm:t>
        <a:bodyPr/>
        <a:lstStyle/>
        <a:p>
          <a:endParaRPr lang="en-IE"/>
        </a:p>
      </dgm:t>
    </dgm:pt>
    <dgm:pt modelId="{59BB02D1-89E7-4565-B027-1EC98ADC6BED}" type="sibTrans" cxnId="{F95FD5BB-85A6-4D1D-BDF8-E7CF35C75169}">
      <dgm:prSet/>
      <dgm:spPr/>
      <dgm:t>
        <a:bodyPr/>
        <a:lstStyle/>
        <a:p>
          <a:endParaRPr lang="en-IE"/>
        </a:p>
      </dgm:t>
    </dgm:pt>
    <dgm:pt modelId="{D361F9C2-BEA0-42B7-8266-882C1EF68EC2}" type="pres">
      <dgm:prSet presAssocID="{C555FFB8-EABE-45D2-85EC-22B86AD4213F}" presName="Name0" presStyleCnt="0">
        <dgm:presLayoutVars>
          <dgm:dir/>
          <dgm:animLvl val="lvl"/>
          <dgm:resizeHandles val="exact"/>
        </dgm:presLayoutVars>
      </dgm:prSet>
      <dgm:spPr/>
    </dgm:pt>
    <dgm:pt modelId="{70D2FC2E-4D78-42F0-B9F6-369F7FBAC7F8}" type="pres">
      <dgm:prSet presAssocID="{8035E714-6E3B-4B34-B16C-754F556C807C}" presName="linNode" presStyleCnt="0"/>
      <dgm:spPr/>
    </dgm:pt>
    <dgm:pt modelId="{22EC9E7C-EE32-498F-BC04-1F71432588C4}" type="pres">
      <dgm:prSet presAssocID="{8035E714-6E3B-4B34-B16C-754F556C807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FE8C64F-C1DB-4626-9C7D-B8A536C7D934}" type="pres">
      <dgm:prSet presAssocID="{A31686B0-1A39-4FB9-8EED-0DB3C157542F}" presName="sp" presStyleCnt="0"/>
      <dgm:spPr/>
    </dgm:pt>
    <dgm:pt modelId="{30753BAD-1BD7-447D-A703-868F2FD51390}" type="pres">
      <dgm:prSet presAssocID="{575092C6-6243-427D-A275-1A4273869406}" presName="linNode" presStyleCnt="0"/>
      <dgm:spPr/>
    </dgm:pt>
    <dgm:pt modelId="{19271823-D688-4B7F-AD35-C2EAC5D5DB03}" type="pres">
      <dgm:prSet presAssocID="{575092C6-6243-427D-A275-1A4273869406}" presName="parentText" presStyleLbl="node1" presStyleIdx="1" presStyleCnt="2" custLinFactNeighborY="-876">
        <dgm:presLayoutVars>
          <dgm:chMax val="1"/>
          <dgm:bulletEnabled val="1"/>
        </dgm:presLayoutVars>
      </dgm:prSet>
      <dgm:spPr/>
    </dgm:pt>
  </dgm:ptLst>
  <dgm:cxnLst>
    <dgm:cxn modelId="{4C816610-ACC9-447D-9702-4F43F4F82C32}" type="presOf" srcId="{C555FFB8-EABE-45D2-85EC-22B86AD4213F}" destId="{D361F9C2-BEA0-42B7-8266-882C1EF68EC2}" srcOrd="0" destOrd="0" presId="urn:microsoft.com/office/officeart/2005/8/layout/vList5"/>
    <dgm:cxn modelId="{87B30F7A-2989-482F-9E85-FE683EDF81A3}" srcId="{C555FFB8-EABE-45D2-85EC-22B86AD4213F}" destId="{8035E714-6E3B-4B34-B16C-754F556C807C}" srcOrd="0" destOrd="0" parTransId="{2D3C5199-CD9F-45C9-8640-608E0672BABD}" sibTransId="{A31686B0-1A39-4FB9-8EED-0DB3C157542F}"/>
    <dgm:cxn modelId="{488BB9A0-6320-462F-899C-E09936C24F67}" type="presOf" srcId="{575092C6-6243-427D-A275-1A4273869406}" destId="{19271823-D688-4B7F-AD35-C2EAC5D5DB03}" srcOrd="0" destOrd="0" presId="urn:microsoft.com/office/officeart/2005/8/layout/vList5"/>
    <dgm:cxn modelId="{F95FD5BB-85A6-4D1D-BDF8-E7CF35C75169}" srcId="{C555FFB8-EABE-45D2-85EC-22B86AD4213F}" destId="{575092C6-6243-427D-A275-1A4273869406}" srcOrd="1" destOrd="0" parTransId="{C1DA8461-EBB5-4DF0-9DB4-E9664E42E054}" sibTransId="{59BB02D1-89E7-4565-B027-1EC98ADC6BED}"/>
    <dgm:cxn modelId="{035F3FBD-6E2F-4569-A926-3C78A7665BF6}" type="presOf" srcId="{8035E714-6E3B-4B34-B16C-754F556C807C}" destId="{22EC9E7C-EE32-498F-BC04-1F71432588C4}" srcOrd="0" destOrd="0" presId="urn:microsoft.com/office/officeart/2005/8/layout/vList5"/>
    <dgm:cxn modelId="{E43BE49A-503A-4BE4-8645-E7539F069262}" type="presParOf" srcId="{D361F9C2-BEA0-42B7-8266-882C1EF68EC2}" destId="{70D2FC2E-4D78-42F0-B9F6-369F7FBAC7F8}" srcOrd="0" destOrd="0" presId="urn:microsoft.com/office/officeart/2005/8/layout/vList5"/>
    <dgm:cxn modelId="{4A74CECF-092B-498D-99E3-3F97FE81D3A0}" type="presParOf" srcId="{70D2FC2E-4D78-42F0-B9F6-369F7FBAC7F8}" destId="{22EC9E7C-EE32-498F-BC04-1F71432588C4}" srcOrd="0" destOrd="0" presId="urn:microsoft.com/office/officeart/2005/8/layout/vList5"/>
    <dgm:cxn modelId="{977B0813-7658-487D-8884-4449C3F23CC3}" type="presParOf" srcId="{D361F9C2-BEA0-42B7-8266-882C1EF68EC2}" destId="{BFE8C64F-C1DB-4626-9C7D-B8A536C7D934}" srcOrd="1" destOrd="0" presId="urn:microsoft.com/office/officeart/2005/8/layout/vList5"/>
    <dgm:cxn modelId="{F0019AC4-3E26-4128-907E-74492CD50478}" type="presParOf" srcId="{D361F9C2-BEA0-42B7-8266-882C1EF68EC2}" destId="{30753BAD-1BD7-447D-A703-868F2FD51390}" srcOrd="2" destOrd="0" presId="urn:microsoft.com/office/officeart/2005/8/layout/vList5"/>
    <dgm:cxn modelId="{C8BAC01C-9ABC-4478-A9A0-54366C59D5FC}" type="presParOf" srcId="{30753BAD-1BD7-447D-A703-868F2FD51390}" destId="{19271823-D688-4B7F-AD35-C2EAC5D5DB0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EB00-89BF-49FA-929F-E10F56F1F95A}">
      <dsp:nvSpPr>
        <dsp:cNvPr id="0" name=""/>
        <dsp:cNvSpPr/>
      </dsp:nvSpPr>
      <dsp:spPr>
        <a:xfrm>
          <a:off x="3073047" y="29531"/>
          <a:ext cx="3457179" cy="1683184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Research</a:t>
          </a:r>
          <a:endParaRPr lang="en-IE" sz="4200" kern="1200"/>
        </a:p>
      </dsp:txBody>
      <dsp:txXfrm>
        <a:off x="3155213" y="111697"/>
        <a:ext cx="3292847" cy="1518852"/>
      </dsp:txXfrm>
    </dsp:sp>
    <dsp:sp modelId="{98851F4B-026C-461B-94E0-5516F2E6628A}">
      <dsp:nvSpPr>
        <dsp:cNvPr id="0" name=""/>
        <dsp:cNvSpPr/>
      </dsp:nvSpPr>
      <dsp:spPr>
        <a:xfrm>
          <a:off x="3073047" y="1737896"/>
          <a:ext cx="3457179" cy="1683184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Existing Technologies</a:t>
          </a:r>
          <a:endParaRPr lang="en-IE" sz="4200" kern="1200" dirty="0"/>
        </a:p>
      </dsp:txBody>
      <dsp:txXfrm>
        <a:off x="3155213" y="1820062"/>
        <a:ext cx="3292847" cy="1518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38167-572D-45A6-BF72-0258C293ED98}">
      <dsp:nvSpPr>
        <dsp:cNvPr id="0" name=""/>
        <dsp:cNvSpPr/>
      </dsp:nvSpPr>
      <dsp:spPr>
        <a:xfrm>
          <a:off x="0" y="14786"/>
          <a:ext cx="3457179" cy="1683184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Functional</a:t>
          </a:r>
          <a:endParaRPr lang="en-IE" sz="5000" kern="1200"/>
        </a:p>
      </dsp:txBody>
      <dsp:txXfrm>
        <a:off x="82166" y="96952"/>
        <a:ext cx="3292847" cy="1518852"/>
      </dsp:txXfrm>
    </dsp:sp>
    <dsp:sp modelId="{0E8C4C2D-6528-4B13-835F-450164B83FB3}">
      <dsp:nvSpPr>
        <dsp:cNvPr id="0" name=""/>
        <dsp:cNvSpPr/>
      </dsp:nvSpPr>
      <dsp:spPr>
        <a:xfrm>
          <a:off x="6146096" y="0"/>
          <a:ext cx="3457179" cy="1683184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Non-Functional</a:t>
          </a:r>
          <a:endParaRPr lang="en-IE" sz="5000" kern="1200" dirty="0"/>
        </a:p>
      </dsp:txBody>
      <dsp:txXfrm>
        <a:off x="6228262" y="82166"/>
        <a:ext cx="3292847" cy="1518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6165A-6309-4000-A888-CA7356F2E888}">
      <dsp:nvSpPr>
        <dsp:cNvPr id="0" name=""/>
        <dsp:cNvSpPr/>
      </dsp:nvSpPr>
      <dsp:spPr>
        <a:xfrm>
          <a:off x="3073047" y="42"/>
          <a:ext cx="3457179" cy="1683184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Bootstrap</a:t>
          </a:r>
          <a:endParaRPr lang="en-IE" sz="5300" kern="1200"/>
        </a:p>
      </dsp:txBody>
      <dsp:txXfrm>
        <a:off x="3155213" y="82208"/>
        <a:ext cx="3292847" cy="1518852"/>
      </dsp:txXfrm>
    </dsp:sp>
    <dsp:sp modelId="{89AE9CCA-8346-4EC1-8F3E-8C2B780417C1}">
      <dsp:nvSpPr>
        <dsp:cNvPr id="0" name=""/>
        <dsp:cNvSpPr/>
      </dsp:nvSpPr>
      <dsp:spPr>
        <a:xfrm>
          <a:off x="3073047" y="1767386"/>
          <a:ext cx="3457179" cy="1683184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HTML</a:t>
          </a:r>
          <a:endParaRPr lang="en-IE" sz="5300" kern="1200"/>
        </a:p>
      </dsp:txBody>
      <dsp:txXfrm>
        <a:off x="3155213" y="1849552"/>
        <a:ext cx="3292847" cy="1518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E90A8-772C-4CAE-958F-017673F4886F}">
      <dsp:nvSpPr>
        <dsp:cNvPr id="0" name=""/>
        <dsp:cNvSpPr/>
      </dsp:nvSpPr>
      <dsp:spPr>
        <a:xfrm>
          <a:off x="3073047" y="73743"/>
          <a:ext cx="3457179" cy="662996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Python/Flask</a:t>
          </a:r>
          <a:endParaRPr lang="en-IE" sz="2800" kern="1200" dirty="0"/>
        </a:p>
      </dsp:txBody>
      <dsp:txXfrm>
        <a:off x="3105412" y="106108"/>
        <a:ext cx="3392449" cy="598266"/>
      </dsp:txXfrm>
    </dsp:sp>
    <dsp:sp modelId="{FADB0846-A8F9-4867-A4D7-2F2C20A87DF6}">
      <dsp:nvSpPr>
        <dsp:cNvPr id="0" name=""/>
        <dsp:cNvSpPr/>
      </dsp:nvSpPr>
      <dsp:spPr>
        <a:xfrm>
          <a:off x="3073047" y="750271"/>
          <a:ext cx="3457179" cy="662996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SQL</a:t>
          </a:r>
          <a:endParaRPr lang="en-IE" sz="2800" kern="1200" dirty="0"/>
        </a:p>
      </dsp:txBody>
      <dsp:txXfrm>
        <a:off x="3105412" y="782636"/>
        <a:ext cx="3392449" cy="598266"/>
      </dsp:txXfrm>
    </dsp:sp>
    <dsp:sp modelId="{9A523559-7299-45D3-8C79-8B1C0B3D16A2}">
      <dsp:nvSpPr>
        <dsp:cNvPr id="0" name=""/>
        <dsp:cNvSpPr/>
      </dsp:nvSpPr>
      <dsp:spPr>
        <a:xfrm>
          <a:off x="3073047" y="1413267"/>
          <a:ext cx="3457179" cy="662996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JavaScript/AJAX/Ace</a:t>
          </a:r>
          <a:endParaRPr lang="en-IE" sz="2800" kern="1200" dirty="0"/>
        </a:p>
      </dsp:txBody>
      <dsp:txXfrm>
        <a:off x="3105412" y="1445632"/>
        <a:ext cx="3392449" cy="598266"/>
      </dsp:txXfrm>
    </dsp:sp>
    <dsp:sp modelId="{32E9CF2F-2A66-4A4B-B0C8-374A9ED0DC13}">
      <dsp:nvSpPr>
        <dsp:cNvPr id="0" name=""/>
        <dsp:cNvSpPr/>
      </dsp:nvSpPr>
      <dsp:spPr>
        <a:xfrm>
          <a:off x="3073047" y="2076721"/>
          <a:ext cx="3457179" cy="662996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HTML</a:t>
          </a:r>
          <a:endParaRPr lang="en-IE" sz="2800" kern="1200" dirty="0"/>
        </a:p>
      </dsp:txBody>
      <dsp:txXfrm>
        <a:off x="3105412" y="2109086"/>
        <a:ext cx="3392449" cy="598266"/>
      </dsp:txXfrm>
    </dsp:sp>
    <dsp:sp modelId="{D84F3FCE-E210-45AA-9BF5-C93124563F3F}">
      <dsp:nvSpPr>
        <dsp:cNvPr id="0" name=""/>
        <dsp:cNvSpPr/>
      </dsp:nvSpPr>
      <dsp:spPr>
        <a:xfrm>
          <a:off x="3073047" y="2763227"/>
          <a:ext cx="3457179" cy="662996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Incremental Approach</a:t>
          </a:r>
          <a:endParaRPr lang="en-IE" sz="2800" kern="1200" dirty="0"/>
        </a:p>
      </dsp:txBody>
      <dsp:txXfrm>
        <a:off x="3105412" y="2795592"/>
        <a:ext cx="3392449" cy="5982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B1E69-DF5F-4808-A2EA-96E3DBA20C56}">
      <dsp:nvSpPr>
        <dsp:cNvPr id="0" name=""/>
        <dsp:cNvSpPr/>
      </dsp:nvSpPr>
      <dsp:spPr>
        <a:xfrm>
          <a:off x="618" y="16436"/>
          <a:ext cx="3457575" cy="1111699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 dirty="0"/>
            <a:t>Login/Signup</a:t>
          </a:r>
          <a:endParaRPr lang="en-IE" sz="4300" kern="1200" dirty="0"/>
        </a:p>
      </dsp:txBody>
      <dsp:txXfrm>
        <a:off x="54887" y="70705"/>
        <a:ext cx="3349037" cy="1003161"/>
      </dsp:txXfrm>
    </dsp:sp>
    <dsp:sp modelId="{EF037100-82AD-41F4-9228-DF81E339DE9C}">
      <dsp:nvSpPr>
        <dsp:cNvPr id="0" name=""/>
        <dsp:cNvSpPr/>
      </dsp:nvSpPr>
      <dsp:spPr>
        <a:xfrm>
          <a:off x="3073400" y="1168969"/>
          <a:ext cx="3457575" cy="1111699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Adding Files</a:t>
          </a:r>
          <a:endParaRPr lang="en-IE" sz="4300" kern="1200"/>
        </a:p>
      </dsp:txBody>
      <dsp:txXfrm>
        <a:off x="3127669" y="1223238"/>
        <a:ext cx="3349037" cy="1003161"/>
      </dsp:txXfrm>
    </dsp:sp>
    <dsp:sp modelId="{2CCA1EE9-D15E-4FCE-AA29-CB6AF99A3C4A}">
      <dsp:nvSpPr>
        <dsp:cNvPr id="0" name=""/>
        <dsp:cNvSpPr/>
      </dsp:nvSpPr>
      <dsp:spPr>
        <a:xfrm>
          <a:off x="6146319" y="2292008"/>
          <a:ext cx="3457575" cy="1111699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 dirty="0"/>
            <a:t>Versioning</a:t>
          </a:r>
          <a:endParaRPr lang="en-IE" sz="4300" kern="1200" dirty="0"/>
        </a:p>
      </dsp:txBody>
      <dsp:txXfrm>
        <a:off x="6200588" y="2346277"/>
        <a:ext cx="3349037" cy="10031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741CC-05D4-4F68-8A5C-FAB0C35CA995}">
      <dsp:nvSpPr>
        <dsp:cNvPr id="0" name=""/>
        <dsp:cNvSpPr/>
      </dsp:nvSpPr>
      <dsp:spPr>
        <a:xfrm>
          <a:off x="3073047" y="1684"/>
          <a:ext cx="3457179" cy="1112013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Time</a:t>
          </a:r>
          <a:endParaRPr lang="en-IE" sz="3500" kern="1200" dirty="0"/>
        </a:p>
      </dsp:txBody>
      <dsp:txXfrm>
        <a:off x="3127331" y="55968"/>
        <a:ext cx="3348611" cy="1003445"/>
      </dsp:txXfrm>
    </dsp:sp>
    <dsp:sp modelId="{4033C8C5-4F03-43C2-8029-F9621130AD6E}">
      <dsp:nvSpPr>
        <dsp:cNvPr id="0" name=""/>
        <dsp:cNvSpPr/>
      </dsp:nvSpPr>
      <dsp:spPr>
        <a:xfrm>
          <a:off x="3073047" y="1169299"/>
          <a:ext cx="3457179" cy="1112013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Web Dev</a:t>
          </a:r>
          <a:endParaRPr lang="en-IE" sz="3500" kern="1200" dirty="0"/>
        </a:p>
      </dsp:txBody>
      <dsp:txXfrm>
        <a:off x="3127331" y="1223583"/>
        <a:ext cx="3348611" cy="1003445"/>
      </dsp:txXfrm>
    </dsp:sp>
    <dsp:sp modelId="{B22102EB-B0B0-4F43-9AEB-ACC84907248B}">
      <dsp:nvSpPr>
        <dsp:cNvPr id="0" name=""/>
        <dsp:cNvSpPr/>
      </dsp:nvSpPr>
      <dsp:spPr>
        <a:xfrm>
          <a:off x="3073047" y="2336914"/>
          <a:ext cx="3457179" cy="1112013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Various Setbacks</a:t>
          </a:r>
          <a:endParaRPr lang="en-IE" sz="3500" kern="1200" dirty="0"/>
        </a:p>
      </dsp:txBody>
      <dsp:txXfrm>
        <a:off x="3127331" y="2391198"/>
        <a:ext cx="3348611" cy="10034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C9E7C-EE32-498F-BC04-1F71432588C4}">
      <dsp:nvSpPr>
        <dsp:cNvPr id="0" name=""/>
        <dsp:cNvSpPr/>
      </dsp:nvSpPr>
      <dsp:spPr>
        <a:xfrm>
          <a:off x="3073047" y="42"/>
          <a:ext cx="3457179" cy="1683184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Successes</a:t>
          </a:r>
          <a:endParaRPr lang="en-IE" sz="4300" kern="1200" dirty="0"/>
        </a:p>
      </dsp:txBody>
      <dsp:txXfrm>
        <a:off x="3155213" y="82208"/>
        <a:ext cx="3292847" cy="1518852"/>
      </dsp:txXfrm>
    </dsp:sp>
    <dsp:sp modelId="{19271823-D688-4B7F-AD35-C2EAC5D5DB03}">
      <dsp:nvSpPr>
        <dsp:cNvPr id="0" name=""/>
        <dsp:cNvSpPr/>
      </dsp:nvSpPr>
      <dsp:spPr>
        <a:xfrm>
          <a:off x="3073047" y="1752641"/>
          <a:ext cx="3457179" cy="1683184"/>
        </a:xfrm>
        <a:prstGeom prst="round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Future Developments/ Improvements</a:t>
          </a:r>
          <a:endParaRPr lang="en-IE" sz="3200" kern="1200" dirty="0"/>
        </a:p>
      </dsp:txBody>
      <dsp:txXfrm>
        <a:off x="3155213" y="1834807"/>
        <a:ext cx="3292847" cy="1518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48D2-8295-476A-8BC9-F220B78EF7A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32F9A2B-5EEC-4B09-B0F8-1E14C8E7AEB1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8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48D2-8295-476A-8BC9-F220B78EF7A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A2B-5EEC-4B09-B0F8-1E14C8E7AEB1}" type="slidenum">
              <a:rPr lang="en-IE" smtClean="0"/>
              <a:t>‹#›</a:t>
            </a:fld>
            <a:endParaRPr lang="en-I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97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48D2-8295-476A-8BC9-F220B78EF7A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A2B-5EEC-4B09-B0F8-1E14C8E7AEB1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48D2-8295-476A-8BC9-F220B78EF7A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A2B-5EEC-4B09-B0F8-1E14C8E7AEB1}" type="slidenum">
              <a:rPr lang="en-IE" smtClean="0"/>
              <a:t>‹#›</a:t>
            </a:fld>
            <a:endParaRPr lang="en-I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4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48D2-8295-476A-8BC9-F220B78EF7A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A2B-5EEC-4B09-B0F8-1E14C8E7AEB1}" type="slidenum">
              <a:rPr lang="en-IE" smtClean="0"/>
              <a:t>‹#›</a:t>
            </a:fld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48D2-8295-476A-8BC9-F220B78EF7A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A2B-5EEC-4B09-B0F8-1E14C8E7AEB1}" type="slidenum">
              <a:rPr lang="en-IE" smtClean="0"/>
              <a:t>‹#›</a:t>
            </a:fld>
            <a:endParaRPr lang="en-I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9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48D2-8295-476A-8BC9-F220B78EF7A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A2B-5EEC-4B09-B0F8-1E14C8E7AEB1}" type="slidenum">
              <a:rPr lang="en-IE" smtClean="0"/>
              <a:t>‹#›</a:t>
            </a:fld>
            <a:endParaRPr lang="en-I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6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48D2-8295-476A-8BC9-F220B78EF7A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A2B-5EEC-4B09-B0F8-1E14C8E7AEB1}" type="slidenum">
              <a:rPr lang="en-IE" smtClean="0"/>
              <a:t>‹#›</a:t>
            </a:fld>
            <a:endParaRPr lang="en-I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7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48D2-8295-476A-8BC9-F220B78EF7A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A2B-5EEC-4B09-B0F8-1E14C8E7AE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213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48D2-8295-476A-8BC9-F220B78EF7A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A2B-5EEC-4B09-B0F8-1E14C8E7AEB1}" type="slidenum">
              <a:rPr lang="en-IE" smtClean="0"/>
              <a:t>‹#›</a:t>
            </a:fld>
            <a:endParaRPr lang="en-I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55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ADF48D2-8295-476A-8BC9-F220B78EF7A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A2B-5EEC-4B09-B0F8-1E14C8E7AEB1}" type="slidenum">
              <a:rPr lang="en-IE" smtClean="0"/>
              <a:t>‹#›</a:t>
            </a:fld>
            <a:endParaRPr lang="en-I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8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48D2-8295-476A-8BC9-F220B78EF7A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32F9A2B-5EEC-4B09-B0F8-1E14C8E7AEB1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01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ACEC-2097-4628-810F-82321B4DC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Sharing site</a:t>
            </a:r>
            <a:br>
              <a:rPr lang="en-US" dirty="0"/>
            </a:br>
            <a:br>
              <a:rPr lang="en-US" dirty="0"/>
            </a:b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FED60-A2B3-49FB-A912-D514D2D65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versioning and other features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3418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C653-7EA5-41CB-98C9-851459D1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I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65E780-460F-4B7B-98FE-12E38D786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396986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0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EC9E7C-EE32-498F-BC04-1F7143258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271823-D688-4B7F-AD35-C2EAC5D5D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CB-6F3C-40F2-8F9D-CAB9CCB8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B05E-D5D8-4C01-AE93-78870DCA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151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12C4-38E3-4346-B611-DE602AF9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&amp; Questions</a:t>
            </a:r>
            <a:endParaRPr lang="en-IE" dirty="0"/>
          </a:p>
        </p:txBody>
      </p:sp>
      <p:pic>
        <p:nvPicPr>
          <p:cNvPr id="12" name="Content Placeholder 11" descr="Help">
            <a:extLst>
              <a:ext uri="{FF2B5EF4-FFF2-40B4-BE49-F238E27FC236}">
                <a16:creationId xmlns:a16="http://schemas.microsoft.com/office/drawing/2014/main" id="{5194EF88-F749-4E12-B00F-963CAA267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1335" y="2204152"/>
            <a:ext cx="3849329" cy="3849329"/>
          </a:xfrm>
        </p:spPr>
      </p:pic>
    </p:spTree>
    <p:extLst>
      <p:ext uri="{BB962C8B-B14F-4D97-AF65-F5344CB8AC3E}">
        <p14:creationId xmlns:p14="http://schemas.microsoft.com/office/powerpoint/2010/main" val="147787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8857-199C-4F17-8AF7-422A2D2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E" dirty="0"/>
          </a:p>
        </p:txBody>
      </p:sp>
      <p:pic>
        <p:nvPicPr>
          <p:cNvPr id="5" name="Content Placeholder 4" descr="Handshake">
            <a:extLst>
              <a:ext uri="{FF2B5EF4-FFF2-40B4-BE49-F238E27FC236}">
                <a16:creationId xmlns:a16="http://schemas.microsoft.com/office/drawing/2014/main" id="{8A41EDE0-CF87-4074-8120-79C6A5816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322" y="1473994"/>
            <a:ext cx="5157787" cy="5157787"/>
          </a:xfrm>
        </p:spPr>
      </p:pic>
    </p:spTree>
    <p:extLst>
      <p:ext uri="{BB962C8B-B14F-4D97-AF65-F5344CB8AC3E}">
        <p14:creationId xmlns:p14="http://schemas.microsoft.com/office/powerpoint/2010/main" val="184256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1AC9-5456-4750-B108-8B0D59A6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</a:t>
            </a:r>
            <a:endParaRPr lang="en-IE" dirty="0"/>
          </a:p>
        </p:txBody>
      </p:sp>
      <p:pic>
        <p:nvPicPr>
          <p:cNvPr id="5" name="Content Placeholder 4" descr="Head with Gears">
            <a:extLst>
              <a:ext uri="{FF2B5EF4-FFF2-40B4-BE49-F238E27FC236}">
                <a16:creationId xmlns:a16="http://schemas.microsoft.com/office/drawing/2014/main" id="{D572FCA3-D736-46D1-99ED-14F42D548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2194" y="1853754"/>
            <a:ext cx="3746090" cy="3746090"/>
          </a:xfrm>
        </p:spPr>
      </p:pic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26F833A6-C0C9-4182-AEE8-AF509C901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8182" y="2015986"/>
            <a:ext cx="3421625" cy="34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3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DD08-FCF1-40EC-8BBD-4C98B934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  <a:endParaRPr lang="en-I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5B9E79-7D7B-4B57-B06A-117584AA7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80670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15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A8E8-C165-47D2-8C5B-2F22BC6A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0BECCC-0ECF-484C-A017-2E28049A3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637387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30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9461-7F4A-4C6E-BDEA-A1131E70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</a:t>
            </a:r>
            <a:endParaRPr lang="en-I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90277A-EE11-4823-8A15-4F481C14C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749826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29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3B52-4B13-44BB-9684-42FF2AA0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  <a:endParaRPr lang="en-I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EADB31-173D-4157-8637-F3CC315FF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594725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86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4E90A8-772C-4CAE-958F-017673F48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004E90A8-772C-4CAE-958F-017673F48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004E90A8-772C-4CAE-958F-017673F48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DB0846-A8F9-4867-A4D7-2F2C20A87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FADB0846-A8F9-4867-A4D7-2F2C20A87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FADB0846-A8F9-4867-A4D7-2F2C20A87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523559-7299-45D3-8C79-8B1C0B3D1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9A523559-7299-45D3-8C79-8B1C0B3D1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9A523559-7299-45D3-8C79-8B1C0B3D1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E9CF2F-2A66-4A4B-B0C8-374A9ED0D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32E9CF2F-2A66-4A4B-B0C8-374A9ED0D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32E9CF2F-2A66-4A4B-B0C8-374A9ED0D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4F3FCE-E210-45AA-9BF5-C93124563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D84F3FCE-E210-45AA-9BF5-C93124563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D84F3FCE-E210-45AA-9BF5-C93124563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8EC0-24C5-425C-A89D-81534969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Implementation</a:t>
            </a:r>
            <a:endParaRPr lang="en-IE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2C80AB2-AB05-44A6-BD56-8951759D2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92468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69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1FB1E69-DF5F-4808-A2EA-96E3DBA20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F037100-82AD-41F4-9228-DF81E339DE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CCA1EE9-D15E-4FCE-AA29-CB6AF99A3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EC12-A895-4D0E-81B2-1E91577B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  <a:endParaRPr lang="en-I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0F35F7-0312-4995-9E34-C3EF8CE43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398051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7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F741CC-05D4-4F68-8A5C-FAB0C35CA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33C8C5-4F03-43C2-8029-F9621130A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2102EB-B0B0-4F43-9AEB-ACC849072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4457</TotalTime>
  <Words>62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Code Sharing site  </vt:lpstr>
      <vt:lpstr>Introduction</vt:lpstr>
      <vt:lpstr>Ideas </vt:lpstr>
      <vt:lpstr>Information Gathering</vt:lpstr>
      <vt:lpstr>Requirements</vt:lpstr>
      <vt:lpstr>Interface Design</vt:lpstr>
      <vt:lpstr>Technical Approach</vt:lpstr>
      <vt:lpstr>Design &amp; Implementation</vt:lpstr>
      <vt:lpstr>Problems Encountered</vt:lpstr>
      <vt:lpstr>Evaluation</vt:lpstr>
      <vt:lpstr>Demonstration</vt:lpstr>
      <vt:lpstr>Comments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Sharing</dc:title>
  <dc:creator>Kadeja Appenah</dc:creator>
  <cp:lastModifiedBy>Kadeja Appenah</cp:lastModifiedBy>
  <cp:revision>17</cp:revision>
  <dcterms:created xsi:type="dcterms:W3CDTF">2018-04-16T16:00:51Z</dcterms:created>
  <dcterms:modified xsi:type="dcterms:W3CDTF">2018-04-19T18:18:32Z</dcterms:modified>
</cp:coreProperties>
</file>