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84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9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0.svg"/><Relationship Id="rId12" Type="http://schemas.openxmlformats.org/officeDocument/2006/relationships/image" Target="../media/image4.svg"/><Relationship Id="rId2" Type="http://schemas.openxmlformats.org/officeDocument/2006/relationships/image" Target="../media/image16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18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12.svg"/><Relationship Id="rId26" Type="http://schemas.openxmlformats.org/officeDocument/2006/relationships/image" Target="../media/image25.png"/><Relationship Id="rId3" Type="http://schemas.openxmlformats.org/officeDocument/2006/relationships/image" Target="../media/image6.svg"/><Relationship Id="rId21" Type="http://schemas.openxmlformats.org/officeDocument/2006/relationships/image" Target="../media/image20.png"/><Relationship Id="rId7" Type="http://schemas.openxmlformats.org/officeDocument/2006/relationships/image" Target="../media/image18.png"/><Relationship Id="rId12" Type="http://schemas.openxmlformats.org/officeDocument/2006/relationships/image" Target="../media/image4.svg"/><Relationship Id="rId17" Type="http://schemas.openxmlformats.org/officeDocument/2006/relationships/image" Target="../media/image11.png"/><Relationship Id="rId25" Type="http://schemas.openxmlformats.org/officeDocument/2006/relationships/image" Target="../media/image24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24" Type="http://schemas.openxmlformats.org/officeDocument/2006/relationships/image" Target="../media/image23.png"/><Relationship Id="rId5" Type="http://schemas.openxmlformats.org/officeDocument/2006/relationships/image" Target="../media/image8.svg"/><Relationship Id="rId15" Type="http://schemas.openxmlformats.org/officeDocument/2006/relationships/image" Target="../media/image13.png"/><Relationship Id="rId23" Type="http://schemas.openxmlformats.org/officeDocument/2006/relationships/image" Target="../media/image22.png"/><Relationship Id="rId10" Type="http://schemas.openxmlformats.org/officeDocument/2006/relationships/image" Target="../media/image19.png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4B94630-6E5B-4609-8798-B93D643712EA}"/>
              </a:ext>
            </a:extLst>
          </p:cNvPr>
          <p:cNvSpPr/>
          <p:nvPr/>
        </p:nvSpPr>
        <p:spPr>
          <a:xfrm>
            <a:off x="3432723" y="4789515"/>
            <a:ext cx="1677002" cy="12740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E5B83-7254-4F59-83BE-87170A911FE2}"/>
              </a:ext>
            </a:extLst>
          </p:cNvPr>
          <p:cNvSpPr/>
          <p:nvPr/>
        </p:nvSpPr>
        <p:spPr>
          <a:xfrm>
            <a:off x="9369756" y="12179234"/>
            <a:ext cx="1765300" cy="8890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8CF20-B7A8-4E04-B235-CB26B508041F}"/>
              </a:ext>
            </a:extLst>
          </p:cNvPr>
          <p:cNvSpPr/>
          <p:nvPr/>
        </p:nvSpPr>
        <p:spPr>
          <a:xfrm>
            <a:off x="1825271" y="1658385"/>
            <a:ext cx="7716293" cy="6936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154D4E-5AFF-4088-B1C9-CD8B15CC55F3}"/>
              </a:ext>
            </a:extLst>
          </p:cNvPr>
          <p:cNvSpPr/>
          <p:nvPr/>
        </p:nvSpPr>
        <p:spPr>
          <a:xfrm>
            <a:off x="11317618" y="11080681"/>
            <a:ext cx="1765300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4213AE-503A-4863-92DE-D6DD55B1A7DD}"/>
              </a:ext>
            </a:extLst>
          </p:cNvPr>
          <p:cNvSpPr/>
          <p:nvPr/>
        </p:nvSpPr>
        <p:spPr>
          <a:xfrm>
            <a:off x="5484191" y="12179235"/>
            <a:ext cx="1765300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CB21EB-A2EF-4231-9619-736B163394FD}"/>
              </a:ext>
            </a:extLst>
          </p:cNvPr>
          <p:cNvSpPr/>
          <p:nvPr/>
        </p:nvSpPr>
        <p:spPr>
          <a:xfrm>
            <a:off x="11316824" y="12179234"/>
            <a:ext cx="1765300" cy="88900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5159922-77CD-45FA-9B3F-25D37E6C5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5272" y="1658385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0DB58B-E6C5-4B00-B9AA-894A3690F217}"/>
              </a:ext>
            </a:extLst>
          </p:cNvPr>
          <p:cNvSpPr/>
          <p:nvPr/>
        </p:nvSpPr>
        <p:spPr>
          <a:xfrm>
            <a:off x="2957342" y="4413221"/>
            <a:ext cx="5452626" cy="282016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15E4E46-4EA4-4C23-92C7-DD427A09B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7342" y="4414809"/>
            <a:ext cx="381000" cy="381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4DF0342-32D2-4E33-AB39-848074E45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17459" y="12180822"/>
            <a:ext cx="381000" cy="381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638BBC0-3267-4416-8ED7-0B5E3A2860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74518" y="12180822"/>
            <a:ext cx="381000" cy="381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C29ADC-F7D8-4A7D-A8E8-BB5575A841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76341" y="12180822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9D6ABB-E78D-4A2B-9218-A2FD227A5CDD}"/>
              </a:ext>
            </a:extLst>
          </p:cNvPr>
          <p:cNvSpPr/>
          <p:nvPr/>
        </p:nvSpPr>
        <p:spPr>
          <a:xfrm>
            <a:off x="2489184" y="3166556"/>
            <a:ext cx="6388943" cy="530367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74AD40-F479-4F6E-9267-512C4D1BF4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708" y="3160064"/>
            <a:ext cx="381000" cy="381000"/>
          </a:xfrm>
          <a:prstGeom prst="rect">
            <a:avLst/>
          </a:prstGeom>
        </p:spPr>
      </p:pic>
      <p:pic>
        <p:nvPicPr>
          <p:cNvPr id="18" name="Graphic 21">
            <a:extLst>
              <a:ext uri="{FF2B5EF4-FFF2-40B4-BE49-F238E27FC236}">
                <a16:creationId xmlns:a16="http://schemas.microsoft.com/office/drawing/2014/main" id="{68EC6BF5-3593-4B35-BDF6-B04673526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655" y="20393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3C5496B8-BD83-43F9-AF26-971572F4A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830" y="280917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8238C-7383-4502-A544-171CC410669D}"/>
              </a:ext>
            </a:extLst>
          </p:cNvPr>
          <p:cNvSpPr/>
          <p:nvPr/>
        </p:nvSpPr>
        <p:spPr>
          <a:xfrm>
            <a:off x="3406758" y="4129238"/>
            <a:ext cx="1746070" cy="32148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22" name="Graphic 8">
            <a:extLst>
              <a:ext uri="{FF2B5EF4-FFF2-40B4-BE49-F238E27FC236}">
                <a16:creationId xmlns:a16="http://schemas.microsoft.com/office/drawing/2014/main" id="{FBFBF154-B1ED-4107-A8C7-AC0D9431F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655" y="32758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1">
            <a:extLst>
              <a:ext uri="{FF2B5EF4-FFF2-40B4-BE49-F238E27FC236}">
                <a16:creationId xmlns:a16="http://schemas.microsoft.com/office/drawing/2014/main" id="{90A22DA1-4FA7-4DCF-A471-1E124786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480" y="403783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B38A5E2-8A80-4132-8961-9D00975D3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980" y="5022891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CFF53AF7-DB87-48D1-AB01-E4EECE5E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143" y="562909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10">
            <a:extLst>
              <a:ext uri="{FF2B5EF4-FFF2-40B4-BE49-F238E27FC236}">
                <a16:creationId xmlns:a16="http://schemas.microsoft.com/office/drawing/2014/main" id="{B880FBD5-32A0-4B1D-BFD5-F13D53CE0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55" y="45656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35">
            <a:extLst>
              <a:ext uri="{FF2B5EF4-FFF2-40B4-BE49-F238E27FC236}">
                <a16:creationId xmlns:a16="http://schemas.microsoft.com/office/drawing/2014/main" id="{A8A8A9E6-11D4-41CD-8F91-F45FC846B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399" y="51595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9">
            <a:extLst>
              <a:ext uri="{FF2B5EF4-FFF2-40B4-BE49-F238E27FC236}">
                <a16:creationId xmlns:a16="http://schemas.microsoft.com/office/drawing/2014/main" id="{FF2E4CC0-378C-46DD-B12B-4936F8B9F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730" y="6012223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0" name="Graphic 8">
            <a:extLst>
              <a:ext uri="{FF2B5EF4-FFF2-40B4-BE49-F238E27FC236}">
                <a16:creationId xmlns:a16="http://schemas.microsoft.com/office/drawing/2014/main" id="{B9B044AE-396D-41C0-A23B-A93404698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55" y="55375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6D98CD2-E3C6-4672-9953-8EDF52417BCB}"/>
              </a:ext>
            </a:extLst>
          </p:cNvPr>
          <p:cNvSpPr/>
          <p:nvPr/>
        </p:nvSpPr>
        <p:spPr>
          <a:xfrm>
            <a:off x="6253708" y="4129238"/>
            <a:ext cx="1677002" cy="32148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04CAB1E9-EC1F-468F-8E71-99C3740B12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2218" y="4789515"/>
            <a:ext cx="381000" cy="381000"/>
          </a:xfrm>
          <a:prstGeom prst="rect">
            <a:avLst/>
          </a:prstGeom>
        </p:spPr>
      </p:pic>
      <p:pic>
        <p:nvPicPr>
          <p:cNvPr id="36" name="Graphic 42">
            <a:extLst>
              <a:ext uri="{FF2B5EF4-FFF2-40B4-BE49-F238E27FC236}">
                <a16:creationId xmlns:a16="http://schemas.microsoft.com/office/drawing/2014/main" id="{B3092BAE-3107-4206-8401-BE8FF4957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19" y="51595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6">
            <a:extLst>
              <a:ext uri="{FF2B5EF4-FFF2-40B4-BE49-F238E27FC236}">
                <a16:creationId xmlns:a16="http://schemas.microsoft.com/office/drawing/2014/main" id="{7F410A6C-19A3-4991-A428-8F25A0160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884" y="5632704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</p:spTree>
    <p:extLst>
      <p:ext uri="{BB962C8B-B14F-4D97-AF65-F5344CB8AC3E}">
        <p14:creationId xmlns:p14="http://schemas.microsoft.com/office/powerpoint/2010/main" val="87086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3065DE-C2EC-4D6F-AC25-15E560C14980}"/>
              </a:ext>
            </a:extLst>
          </p:cNvPr>
          <p:cNvSpPr/>
          <p:nvPr/>
        </p:nvSpPr>
        <p:spPr>
          <a:xfrm>
            <a:off x="3430218" y="6202743"/>
            <a:ext cx="202827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0B137B-685F-4DFF-847D-C9AB99851ADE}"/>
              </a:ext>
            </a:extLst>
          </p:cNvPr>
          <p:cNvSpPr/>
          <p:nvPr/>
        </p:nvSpPr>
        <p:spPr>
          <a:xfrm>
            <a:off x="3432722" y="4789515"/>
            <a:ext cx="2028277" cy="1304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898BBC56-EF1D-4D73-B1EC-BD2FA9B5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152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46435E3D-7473-40AB-B2C0-B0BA4BBB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5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2747260-87D4-4FB1-9B6E-25D85494A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2722" y="4791456"/>
            <a:ext cx="381000" cy="381000"/>
          </a:xfrm>
          <a:prstGeom prst="rect">
            <a:avLst/>
          </a:prstGeom>
        </p:spPr>
      </p:pic>
      <p:pic>
        <p:nvPicPr>
          <p:cNvPr id="8" name="Graphic 42">
            <a:extLst>
              <a:ext uri="{FF2B5EF4-FFF2-40B4-BE49-F238E27FC236}">
                <a16:creationId xmlns:a16="http://schemas.microsoft.com/office/drawing/2014/main" id="{5C641D43-46D7-4F8D-AD5F-EAB71CB5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74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26A0A800-494A-4244-971D-7DE1270F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106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85C6A-1303-45D9-9FA5-52172CA5F5A8}"/>
              </a:ext>
            </a:extLst>
          </p:cNvPr>
          <p:cNvSpPr/>
          <p:nvPr/>
        </p:nvSpPr>
        <p:spPr>
          <a:xfrm>
            <a:off x="3898806" y="6666459"/>
            <a:ext cx="4597400" cy="10849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9613C4-2894-48CC-A984-2AF09EB43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7006" y="6668047"/>
            <a:ext cx="381000" cy="381000"/>
          </a:xfrm>
          <a:prstGeom prst="rect">
            <a:avLst/>
          </a:prstGeom>
        </p:spPr>
      </p:pic>
      <p:pic>
        <p:nvPicPr>
          <p:cNvPr id="12" name="Graphic 14">
            <a:extLst>
              <a:ext uri="{FF2B5EF4-FFF2-40B4-BE49-F238E27FC236}">
                <a16:creationId xmlns:a16="http://schemas.microsoft.com/office/drawing/2014/main" id="{F1DF7AF7-413B-4DCF-AD62-C7D5F194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56" y="678450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6319BA-6DCC-4B00-A107-2C66B88F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531" y="74623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64E8E0-D0DC-4676-80FB-58BB41F152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8144" y="6202744"/>
            <a:ext cx="381000" cy="3810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8D6613-3524-4D8B-924C-70C1C8E476E9}"/>
              </a:ext>
            </a:extLst>
          </p:cNvPr>
          <p:cNvGrpSpPr/>
          <p:nvPr/>
        </p:nvGrpSpPr>
        <p:grpSpPr>
          <a:xfrm>
            <a:off x="6926955" y="6202743"/>
            <a:ext cx="2028277" cy="1892808"/>
            <a:chOff x="6931736" y="6214756"/>
            <a:chExt cx="2028277" cy="189280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0716E8-D884-46B5-B5AD-9A0E3EEC6874}"/>
                </a:ext>
              </a:extLst>
            </p:cNvPr>
            <p:cNvSpPr/>
            <p:nvPr/>
          </p:nvSpPr>
          <p:spPr>
            <a:xfrm>
              <a:off x="6931736" y="6214756"/>
              <a:ext cx="2028277" cy="1892808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1786521-5BE7-4D05-A46D-991544C08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4881" y="6214756"/>
              <a:ext cx="381000" cy="381000"/>
            </a:xfrm>
            <a:prstGeom prst="rect">
              <a:avLst/>
            </a:prstGeom>
          </p:spPr>
        </p:pic>
      </p:grpSp>
      <p:pic>
        <p:nvPicPr>
          <p:cNvPr id="21" name="Graphic 14">
            <a:extLst>
              <a:ext uri="{FF2B5EF4-FFF2-40B4-BE49-F238E27FC236}">
                <a16:creationId xmlns:a16="http://schemas.microsoft.com/office/drawing/2014/main" id="{A0EE0E42-2340-4146-B75A-3FC9316C9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193" y="679652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4C8666D-6CD7-4F49-9AD1-62909A2F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268" y="747438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150FEE-F874-4CCB-86AC-A79442DDFF1D}"/>
              </a:ext>
            </a:extLst>
          </p:cNvPr>
          <p:cNvSpPr/>
          <p:nvPr/>
        </p:nvSpPr>
        <p:spPr>
          <a:xfrm>
            <a:off x="6924678" y="4789515"/>
            <a:ext cx="2028277" cy="1304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0" name="TextBox 17">
            <a:extLst>
              <a:ext uri="{FF2B5EF4-FFF2-40B4-BE49-F238E27FC236}">
                <a16:creationId xmlns:a16="http://schemas.microsoft.com/office/drawing/2014/main" id="{D2C60819-B012-4834-826A-EFC6B7F73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108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1" name="Graphic 35">
            <a:extLst>
              <a:ext uri="{FF2B5EF4-FFF2-40B4-BE49-F238E27FC236}">
                <a16:creationId xmlns:a16="http://schemas.microsoft.com/office/drawing/2014/main" id="{D560A928-3742-493C-A7CE-71DBE303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9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A3140E0-9958-4556-9C23-FD307CB22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4678" y="4791456"/>
            <a:ext cx="381000" cy="381000"/>
          </a:xfrm>
          <a:prstGeom prst="rect">
            <a:avLst/>
          </a:prstGeom>
        </p:spPr>
      </p:pic>
      <p:pic>
        <p:nvPicPr>
          <p:cNvPr id="33" name="Graphic 42">
            <a:extLst>
              <a:ext uri="{FF2B5EF4-FFF2-40B4-BE49-F238E27FC236}">
                <a16:creationId xmlns:a16="http://schemas.microsoft.com/office/drawing/2014/main" id="{AAB33FC4-DB9E-4B21-8658-47584A32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47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7D89F7F6-49EA-408B-986C-01BB9B880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312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187D34-E92D-4E90-B84C-BF2FF1DB2D1D}"/>
              </a:ext>
            </a:extLst>
          </p:cNvPr>
          <p:cNvSpPr/>
          <p:nvPr/>
        </p:nvSpPr>
        <p:spPr>
          <a:xfrm>
            <a:off x="3349472" y="4064000"/>
            <a:ext cx="2181574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54D8D6-A7A1-48FF-A1C4-CCA80905F136}"/>
              </a:ext>
            </a:extLst>
          </p:cNvPr>
          <p:cNvSpPr/>
          <p:nvPr/>
        </p:nvSpPr>
        <p:spPr>
          <a:xfrm>
            <a:off x="6863966" y="4064000"/>
            <a:ext cx="2181574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F1080-F85D-4C2D-9279-4D6B8CAC4E43}"/>
              </a:ext>
            </a:extLst>
          </p:cNvPr>
          <p:cNvSpPr/>
          <p:nvPr/>
        </p:nvSpPr>
        <p:spPr>
          <a:xfrm>
            <a:off x="2940409" y="4386029"/>
            <a:ext cx="6618458" cy="37758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50672E7-DF24-41DE-A0DF-327B2A79ED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40409" y="4387617"/>
            <a:ext cx="381000" cy="381000"/>
          </a:xfrm>
          <a:prstGeom prst="rect">
            <a:avLst/>
          </a:prstGeom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159124D5-C69C-4DA9-8932-EC92C0AF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831" y="460347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C1B928FE-203E-4488-AB5B-481D7F9D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06" y="41547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67F3AEC0-9340-4392-B1A3-EDD9B91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581" y="5618210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144128A2-1E5D-4763-9F20-3DC8069D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06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91945F74-B921-4E94-A383-78DCB432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06" y="160059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5078BF7F-9C01-453D-B067-D52A1C87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756" y="2285715"/>
            <a:ext cx="1841500" cy="4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 (optional)</a:t>
            </a:r>
          </a:p>
        </p:txBody>
      </p:sp>
      <p:pic>
        <p:nvPicPr>
          <p:cNvPr id="48" name="Graphic 8">
            <a:extLst>
              <a:ext uri="{FF2B5EF4-FFF2-40B4-BE49-F238E27FC236}">
                <a16:creationId xmlns:a16="http://schemas.microsoft.com/office/drawing/2014/main" id="{CE2F903D-D08A-401C-827B-BA9F521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06" y="295558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0832BA31-8481-40F6-88FC-5652CE2F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331" y="363291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03D37-90AC-41BB-84C7-81D2E9F21E6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6197506" y="2746639"/>
            <a:ext cx="0" cy="20894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D8C33-3954-42AD-8457-9D270F1B6DD0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flipV="1">
            <a:off x="6197506" y="3909911"/>
            <a:ext cx="0" cy="2448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357E13-9519-450E-BFEF-7DFB4366D78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6197506" y="4880476"/>
            <a:ext cx="0" cy="2710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12B9B7-F7D3-4EEE-AA52-843A8B8BB93F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V="1">
            <a:off x="6197506" y="6079875"/>
            <a:ext cx="0" cy="588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5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0B137B-685F-4DFF-847D-C9AB99851ADE}"/>
              </a:ext>
            </a:extLst>
          </p:cNvPr>
          <p:cNvSpPr/>
          <p:nvPr/>
        </p:nvSpPr>
        <p:spPr>
          <a:xfrm>
            <a:off x="3299270" y="4789514"/>
            <a:ext cx="2156468" cy="138027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47260-87D4-4FB1-9B6E-25D85494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6974" y="4791456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3065DE-C2EC-4D6F-AC25-15E560C14980}"/>
              </a:ext>
            </a:extLst>
          </p:cNvPr>
          <p:cNvSpPr/>
          <p:nvPr/>
        </p:nvSpPr>
        <p:spPr>
          <a:xfrm>
            <a:off x="3298123" y="6270118"/>
            <a:ext cx="215646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64E8E0-D0DC-4676-80FB-58BB41F15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2028" y="6267007"/>
            <a:ext cx="381000" cy="381000"/>
          </a:xfrm>
          <a:prstGeom prst="rect">
            <a:avLst/>
          </a:prstGeom>
        </p:spPr>
      </p:pic>
      <p:sp>
        <p:nvSpPr>
          <p:cNvPr id="5" name="TextBox 17">
            <a:extLst>
              <a:ext uri="{FF2B5EF4-FFF2-40B4-BE49-F238E27FC236}">
                <a16:creationId xmlns:a16="http://schemas.microsoft.com/office/drawing/2014/main" id="{898BBC56-EF1D-4D73-B1EC-BD2FA9B5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152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46435E3D-7473-40AB-B2C0-B0BA4BBB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5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42">
            <a:extLst>
              <a:ext uri="{FF2B5EF4-FFF2-40B4-BE49-F238E27FC236}">
                <a16:creationId xmlns:a16="http://schemas.microsoft.com/office/drawing/2014/main" id="{5C641D43-46D7-4F8D-AD5F-EAB71CB5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4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26A0A800-494A-4244-971D-7DE1270F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106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85C6A-1303-45D9-9FA5-52172CA5F5A8}"/>
              </a:ext>
            </a:extLst>
          </p:cNvPr>
          <p:cNvSpPr/>
          <p:nvPr/>
        </p:nvSpPr>
        <p:spPr>
          <a:xfrm>
            <a:off x="3793997" y="6733834"/>
            <a:ext cx="4841503" cy="10849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9613C4-2894-48CC-A984-2AF09EB43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24248" y="6735422"/>
            <a:ext cx="381000" cy="381000"/>
          </a:xfrm>
          <a:prstGeom prst="rect">
            <a:avLst/>
          </a:prstGeom>
        </p:spPr>
      </p:pic>
      <p:pic>
        <p:nvPicPr>
          <p:cNvPr id="12" name="Graphic 14">
            <a:extLst>
              <a:ext uri="{FF2B5EF4-FFF2-40B4-BE49-F238E27FC236}">
                <a16:creationId xmlns:a16="http://schemas.microsoft.com/office/drawing/2014/main" id="{F1DF7AF7-413B-4DCF-AD62-C7D5F194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456" y="685188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6319BA-6DCC-4B00-A107-2C66B88F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531" y="752974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187D34-E92D-4E90-B84C-BF2FF1DB2D1D}"/>
              </a:ext>
            </a:extLst>
          </p:cNvPr>
          <p:cNvSpPr/>
          <p:nvPr/>
        </p:nvSpPr>
        <p:spPr>
          <a:xfrm>
            <a:off x="3211946" y="4064000"/>
            <a:ext cx="2319100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F1080-F85D-4C2D-9279-4D6B8CAC4E43}"/>
              </a:ext>
            </a:extLst>
          </p:cNvPr>
          <p:cNvSpPr/>
          <p:nvPr/>
        </p:nvSpPr>
        <p:spPr>
          <a:xfrm>
            <a:off x="2781705" y="4386028"/>
            <a:ext cx="6862810" cy="384357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50672E7-DF24-41DE-A0DF-327B2A79ED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1704" y="4389120"/>
            <a:ext cx="381000" cy="381000"/>
          </a:xfrm>
          <a:prstGeom prst="rect">
            <a:avLst/>
          </a:prstGeom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159124D5-C69C-4DA9-8932-EC92C0AF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073" y="460347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C1B928FE-203E-4488-AB5B-481D7F9D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41547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67F3AEC0-9340-4392-B1A3-EDD9B91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823" y="5618210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144128A2-1E5D-4763-9F20-3DC8069D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91945F74-B921-4E94-A383-78DCB432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163167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5078BF7F-9C01-453D-B067-D52A1C87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998" y="2298415"/>
            <a:ext cx="1841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 (optional)</a:t>
            </a:r>
          </a:p>
        </p:txBody>
      </p:sp>
      <p:pic>
        <p:nvPicPr>
          <p:cNvPr id="48" name="Graphic 8">
            <a:extLst>
              <a:ext uri="{FF2B5EF4-FFF2-40B4-BE49-F238E27FC236}">
                <a16:creationId xmlns:a16="http://schemas.microsoft.com/office/drawing/2014/main" id="{CE2F903D-D08A-401C-827B-BA9F521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298098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0832BA31-8481-40F6-88FC-5652CE2F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573" y="365831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03D37-90AC-41BB-84C7-81D2E9F21E6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6214748" y="2575414"/>
            <a:ext cx="0" cy="40556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D8C33-3954-42AD-8457-9D270F1B6DD0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flipV="1">
            <a:off x="6214748" y="3935311"/>
            <a:ext cx="0" cy="2194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357E13-9519-450E-BFEF-7DFB4366D78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6214748" y="4880476"/>
            <a:ext cx="0" cy="2710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12B9B7-F7D3-4EEE-AA52-843A8B8BB93F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V="1">
            <a:off x="6214748" y="6079875"/>
            <a:ext cx="0" cy="65554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5E7D4F4-E363-49FA-8B83-3B477F7A26FA}"/>
              </a:ext>
            </a:extLst>
          </p:cNvPr>
          <p:cNvSpPr/>
          <p:nvPr/>
        </p:nvSpPr>
        <p:spPr>
          <a:xfrm>
            <a:off x="6969866" y="4789515"/>
            <a:ext cx="2156468" cy="13802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DD881BE-5752-478A-BD33-636A1BDF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7570" y="4791456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62ABF10-BEA1-493B-8C09-8EEF02DD0159}"/>
              </a:ext>
            </a:extLst>
          </p:cNvPr>
          <p:cNvSpPr/>
          <p:nvPr/>
        </p:nvSpPr>
        <p:spPr>
          <a:xfrm>
            <a:off x="6968719" y="6270118"/>
            <a:ext cx="215646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9D6856E-9C9C-4A5F-AFC0-CFD75079C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2624" y="6267007"/>
            <a:ext cx="381000" cy="381000"/>
          </a:xfrm>
          <a:prstGeom prst="rect">
            <a:avLst/>
          </a:prstGeom>
        </p:spPr>
      </p:pic>
      <p:sp>
        <p:nvSpPr>
          <p:cNvPr id="56" name="TextBox 17">
            <a:extLst>
              <a:ext uri="{FF2B5EF4-FFF2-40B4-BE49-F238E27FC236}">
                <a16:creationId xmlns:a16="http://schemas.microsoft.com/office/drawing/2014/main" id="{D8D9556E-B305-441F-9845-DAFE6C50D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748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53515B68-BCE6-455A-B938-F5EFC162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3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2">
            <a:extLst>
              <a:ext uri="{FF2B5EF4-FFF2-40B4-BE49-F238E27FC236}">
                <a16:creationId xmlns:a16="http://schemas.microsoft.com/office/drawing/2014/main" id="{6A6BBC4A-56E4-4A62-9368-F254276E9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37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0DE1E9FE-0735-4C1D-AAFE-6C55C2C8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702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pic>
        <p:nvPicPr>
          <p:cNvPr id="62" name="Graphic 14">
            <a:extLst>
              <a:ext uri="{FF2B5EF4-FFF2-40B4-BE49-F238E27FC236}">
                <a16:creationId xmlns:a16="http://schemas.microsoft.com/office/drawing/2014/main" id="{F24ACE37-CAFA-4999-8F94-EA5C08C9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52" y="685188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5CA4E5-CB0E-45F5-B0BC-9DEE184F0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127" y="752974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73BC2F-DC3B-49F3-AA41-65B2B335FD6B}"/>
              </a:ext>
            </a:extLst>
          </p:cNvPr>
          <p:cNvSpPr/>
          <p:nvPr/>
        </p:nvSpPr>
        <p:spPr>
          <a:xfrm>
            <a:off x="6882542" y="4064000"/>
            <a:ext cx="2319100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818326-EA7B-400D-81D8-D8B0E5533C03}"/>
              </a:ext>
            </a:extLst>
          </p:cNvPr>
          <p:cNvSpPr/>
          <p:nvPr/>
        </p:nvSpPr>
        <p:spPr>
          <a:xfrm>
            <a:off x="2328335" y="2796163"/>
            <a:ext cx="7826315" cy="679617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D44497DA-A642-471F-BC49-EB2E81A6CC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1720" y="2798064"/>
            <a:ext cx="381000" cy="381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815C816-186F-40B9-B48E-B3AD9E8431EB}"/>
              </a:ext>
            </a:extLst>
          </p:cNvPr>
          <p:cNvSpPr/>
          <p:nvPr/>
        </p:nvSpPr>
        <p:spPr>
          <a:xfrm>
            <a:off x="2175933" y="1203158"/>
            <a:ext cx="8103848" cy="8556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9A3D6BE-25FA-4D01-926B-0C7F3EC60E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176272" y="1206228"/>
            <a:ext cx="381000" cy="381000"/>
          </a:xfrm>
          <a:prstGeom prst="rect">
            <a:avLst/>
          </a:prstGeom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77C3ABF7-1122-41DA-A1F3-A3CF1951A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749" y="926155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9CE13C-45D3-4E99-996D-13A7C9240916}"/>
              </a:ext>
            </a:extLst>
          </p:cNvPr>
          <p:cNvCxnSpPr>
            <a:cxnSpLocks/>
            <a:stCxn id="75" idx="1"/>
            <a:endCxn id="46" idx="1"/>
          </p:cNvCxnSpPr>
          <p:nvPr/>
        </p:nvCxnSpPr>
        <p:spPr>
          <a:xfrm>
            <a:off x="1964971" y="1974571"/>
            <a:ext cx="39068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23">
            <a:extLst>
              <a:ext uri="{FF2B5EF4-FFF2-40B4-BE49-F238E27FC236}">
                <a16:creationId xmlns:a16="http://schemas.microsoft.com/office/drawing/2014/main" id="{C43DDF26-FF9F-436F-B9A9-400474BF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495071" y="173962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0">
            <a:extLst>
              <a:ext uri="{FF2B5EF4-FFF2-40B4-BE49-F238E27FC236}">
                <a16:creationId xmlns:a16="http://schemas.microsoft.com/office/drawing/2014/main" id="{17FD9A79-6476-425F-9C0D-85A43C00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446" y="229841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78" name="TextBox 11">
            <a:extLst>
              <a:ext uri="{FF2B5EF4-FFF2-40B4-BE49-F238E27FC236}">
                <a16:creationId xmlns:a16="http://schemas.microsoft.com/office/drawing/2014/main" id="{36999D58-3400-4A08-B600-FA8A8413B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534" y="92615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80" name="TextBox 9">
            <a:extLst>
              <a:ext uri="{FF2B5EF4-FFF2-40B4-BE49-F238E27FC236}">
                <a16:creationId xmlns:a16="http://schemas.microsoft.com/office/drawing/2014/main" id="{C59E102F-271B-445E-A909-1D46F0594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3180" y="926155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Aurora</a:t>
            </a: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id="{4C246ED5-D1D4-4EBE-B0FF-D1D5DB70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408" y="926155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5C111E5A-3F99-43C8-9CCD-A6E7641B9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167" y="92615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69" name="Graphic 17">
            <a:extLst>
              <a:ext uri="{FF2B5EF4-FFF2-40B4-BE49-F238E27FC236}">
                <a16:creationId xmlns:a16="http://schemas.microsoft.com/office/drawing/2014/main" id="{823B2D4B-24E4-4FED-8219-DCF18F340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7" y="8561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17">
            <a:extLst>
              <a:ext uri="{FF2B5EF4-FFF2-40B4-BE49-F238E27FC236}">
                <a16:creationId xmlns:a16="http://schemas.microsoft.com/office/drawing/2014/main" id="{D5F3ACC7-4C5D-45AC-A413-9111B72A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23" y="8561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7">
            <a:extLst>
              <a:ext uri="{FF2B5EF4-FFF2-40B4-BE49-F238E27FC236}">
                <a16:creationId xmlns:a16="http://schemas.microsoft.com/office/drawing/2014/main" id="{211134D4-5314-4BAE-ABB6-B4EAE884B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855681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19">
            <a:extLst>
              <a:ext uri="{FF2B5EF4-FFF2-40B4-BE49-F238E27FC236}">
                <a16:creationId xmlns:a16="http://schemas.microsoft.com/office/drawing/2014/main" id="{C7A46F97-81EC-48D2-B2BC-5D89C44CD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035" y="8561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20">
            <a:extLst>
              <a:ext uri="{FF2B5EF4-FFF2-40B4-BE49-F238E27FC236}">
                <a16:creationId xmlns:a16="http://schemas.microsoft.com/office/drawing/2014/main" id="{DBAAAE25-64B0-4520-97A5-1A08B4E0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792" y="8561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14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139</Words>
  <Application>Microsoft Office PowerPoint</Application>
  <PresentationFormat>Custom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16</cp:revision>
  <dcterms:created xsi:type="dcterms:W3CDTF">2022-01-27T15:35:39Z</dcterms:created>
  <dcterms:modified xsi:type="dcterms:W3CDTF">2022-01-27T19:58:19Z</dcterms:modified>
</cp:coreProperties>
</file>