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99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2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6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2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7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5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6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3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9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6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4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DAC4-64DD-47BB-AFB8-1E8C1C3B57A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0.svg"/><Relationship Id="rId12" Type="http://schemas.openxmlformats.org/officeDocument/2006/relationships/image" Target="../media/image4.svg"/><Relationship Id="rId2" Type="http://schemas.openxmlformats.org/officeDocument/2006/relationships/image" Target="../media/image16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3.png"/><Relationship Id="rId5" Type="http://schemas.openxmlformats.org/officeDocument/2006/relationships/image" Target="../media/image18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6.svg"/><Relationship Id="rId9" Type="http://schemas.openxmlformats.org/officeDocument/2006/relationships/image" Target="../media/image7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12.svg"/><Relationship Id="rId26" Type="http://schemas.openxmlformats.org/officeDocument/2006/relationships/image" Target="../media/image25.png"/><Relationship Id="rId3" Type="http://schemas.openxmlformats.org/officeDocument/2006/relationships/image" Target="../media/image6.svg"/><Relationship Id="rId21" Type="http://schemas.openxmlformats.org/officeDocument/2006/relationships/image" Target="../media/image20.png"/><Relationship Id="rId7" Type="http://schemas.openxmlformats.org/officeDocument/2006/relationships/image" Target="../media/image18.png"/><Relationship Id="rId12" Type="http://schemas.openxmlformats.org/officeDocument/2006/relationships/image" Target="../media/image4.svg"/><Relationship Id="rId17" Type="http://schemas.openxmlformats.org/officeDocument/2006/relationships/image" Target="../media/image11.png"/><Relationship Id="rId25" Type="http://schemas.openxmlformats.org/officeDocument/2006/relationships/image" Target="../media/image24.png"/><Relationship Id="rId2" Type="http://schemas.openxmlformats.org/officeDocument/2006/relationships/image" Target="../media/image5.png"/><Relationship Id="rId16" Type="http://schemas.openxmlformats.org/officeDocument/2006/relationships/image" Target="../media/image14.png"/><Relationship Id="rId20" Type="http://schemas.openxmlformats.org/officeDocument/2006/relationships/image" Target="../media/image2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.png"/><Relationship Id="rId24" Type="http://schemas.openxmlformats.org/officeDocument/2006/relationships/image" Target="../media/image23.png"/><Relationship Id="rId5" Type="http://schemas.openxmlformats.org/officeDocument/2006/relationships/image" Target="../media/image8.svg"/><Relationship Id="rId15" Type="http://schemas.openxmlformats.org/officeDocument/2006/relationships/image" Target="../media/image13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19.png"/><Relationship Id="rId19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0.svg"/><Relationship Id="rId14" Type="http://schemas.openxmlformats.org/officeDocument/2006/relationships/image" Target="../media/image17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12.svg"/><Relationship Id="rId26" Type="http://schemas.openxmlformats.org/officeDocument/2006/relationships/image" Target="../media/image28.png"/><Relationship Id="rId3" Type="http://schemas.openxmlformats.org/officeDocument/2006/relationships/image" Target="../media/image6.svg"/><Relationship Id="rId21" Type="http://schemas.openxmlformats.org/officeDocument/2006/relationships/image" Target="../media/image20.png"/><Relationship Id="rId7" Type="http://schemas.openxmlformats.org/officeDocument/2006/relationships/image" Target="../media/image18.png"/><Relationship Id="rId12" Type="http://schemas.openxmlformats.org/officeDocument/2006/relationships/image" Target="../media/image4.svg"/><Relationship Id="rId17" Type="http://schemas.openxmlformats.org/officeDocument/2006/relationships/image" Target="../media/image11.png"/><Relationship Id="rId25" Type="http://schemas.openxmlformats.org/officeDocument/2006/relationships/image" Target="../media/image27.png"/><Relationship Id="rId2" Type="http://schemas.openxmlformats.org/officeDocument/2006/relationships/image" Target="../media/image5.png"/><Relationship Id="rId16" Type="http://schemas.openxmlformats.org/officeDocument/2006/relationships/image" Target="../media/image14.png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.png"/><Relationship Id="rId24" Type="http://schemas.openxmlformats.org/officeDocument/2006/relationships/image" Target="../media/image26.png"/><Relationship Id="rId5" Type="http://schemas.openxmlformats.org/officeDocument/2006/relationships/image" Target="../media/image8.svg"/><Relationship Id="rId15" Type="http://schemas.openxmlformats.org/officeDocument/2006/relationships/image" Target="../media/image13.png"/><Relationship Id="rId23" Type="http://schemas.openxmlformats.org/officeDocument/2006/relationships/image" Target="../media/image23.png"/><Relationship Id="rId28" Type="http://schemas.openxmlformats.org/officeDocument/2006/relationships/image" Target="../media/image30.png"/><Relationship Id="rId10" Type="http://schemas.openxmlformats.org/officeDocument/2006/relationships/image" Target="../media/image19.png"/><Relationship Id="rId19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0.svg"/><Relationship Id="rId14" Type="http://schemas.openxmlformats.org/officeDocument/2006/relationships/image" Target="../media/image17.png"/><Relationship Id="rId22" Type="http://schemas.openxmlformats.org/officeDocument/2006/relationships/image" Target="../media/image21.svg"/><Relationship Id="rId27" Type="http://schemas.openxmlformats.org/officeDocument/2006/relationships/image" Target="../media/image2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12.svg"/><Relationship Id="rId26" Type="http://schemas.openxmlformats.org/officeDocument/2006/relationships/image" Target="../media/image31.png"/><Relationship Id="rId3" Type="http://schemas.openxmlformats.org/officeDocument/2006/relationships/image" Target="../media/image6.svg"/><Relationship Id="rId21" Type="http://schemas.openxmlformats.org/officeDocument/2006/relationships/image" Target="../media/image20.png"/><Relationship Id="rId7" Type="http://schemas.openxmlformats.org/officeDocument/2006/relationships/image" Target="../media/image18.png"/><Relationship Id="rId12" Type="http://schemas.openxmlformats.org/officeDocument/2006/relationships/image" Target="../media/image4.svg"/><Relationship Id="rId17" Type="http://schemas.openxmlformats.org/officeDocument/2006/relationships/image" Target="../media/image11.png"/><Relationship Id="rId25" Type="http://schemas.openxmlformats.org/officeDocument/2006/relationships/image" Target="../media/image26.png"/><Relationship Id="rId2" Type="http://schemas.openxmlformats.org/officeDocument/2006/relationships/image" Target="../media/image5.png"/><Relationship Id="rId16" Type="http://schemas.openxmlformats.org/officeDocument/2006/relationships/image" Target="../media/image14.png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.png"/><Relationship Id="rId24" Type="http://schemas.openxmlformats.org/officeDocument/2006/relationships/image" Target="../media/image24.png"/><Relationship Id="rId5" Type="http://schemas.openxmlformats.org/officeDocument/2006/relationships/image" Target="../media/image8.svg"/><Relationship Id="rId15" Type="http://schemas.openxmlformats.org/officeDocument/2006/relationships/image" Target="../media/image13.png"/><Relationship Id="rId23" Type="http://schemas.openxmlformats.org/officeDocument/2006/relationships/image" Target="../media/image23.png"/><Relationship Id="rId10" Type="http://schemas.openxmlformats.org/officeDocument/2006/relationships/image" Target="../media/image19.png"/><Relationship Id="rId19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0.svg"/><Relationship Id="rId14" Type="http://schemas.openxmlformats.org/officeDocument/2006/relationships/image" Target="../media/image17.png"/><Relationship Id="rId22" Type="http://schemas.openxmlformats.org/officeDocument/2006/relationships/image" Target="../media/image21.svg"/><Relationship Id="rId27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12.svg"/><Relationship Id="rId26" Type="http://schemas.openxmlformats.org/officeDocument/2006/relationships/image" Target="../media/image28.png"/><Relationship Id="rId3" Type="http://schemas.openxmlformats.org/officeDocument/2006/relationships/image" Target="../media/image6.svg"/><Relationship Id="rId21" Type="http://schemas.openxmlformats.org/officeDocument/2006/relationships/image" Target="../media/image20.png"/><Relationship Id="rId7" Type="http://schemas.openxmlformats.org/officeDocument/2006/relationships/image" Target="../media/image18.png"/><Relationship Id="rId12" Type="http://schemas.openxmlformats.org/officeDocument/2006/relationships/image" Target="../media/image4.svg"/><Relationship Id="rId17" Type="http://schemas.openxmlformats.org/officeDocument/2006/relationships/image" Target="../media/image11.png"/><Relationship Id="rId25" Type="http://schemas.openxmlformats.org/officeDocument/2006/relationships/image" Target="../media/image27.png"/><Relationship Id="rId2" Type="http://schemas.openxmlformats.org/officeDocument/2006/relationships/image" Target="../media/image5.png"/><Relationship Id="rId16" Type="http://schemas.openxmlformats.org/officeDocument/2006/relationships/image" Target="../media/image14.png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.png"/><Relationship Id="rId24" Type="http://schemas.openxmlformats.org/officeDocument/2006/relationships/image" Target="../media/image26.png"/><Relationship Id="rId5" Type="http://schemas.openxmlformats.org/officeDocument/2006/relationships/image" Target="../media/image8.svg"/><Relationship Id="rId15" Type="http://schemas.openxmlformats.org/officeDocument/2006/relationships/image" Target="../media/image13.png"/><Relationship Id="rId23" Type="http://schemas.openxmlformats.org/officeDocument/2006/relationships/image" Target="../media/image23.png"/><Relationship Id="rId28" Type="http://schemas.openxmlformats.org/officeDocument/2006/relationships/image" Target="../media/image30.png"/><Relationship Id="rId10" Type="http://schemas.openxmlformats.org/officeDocument/2006/relationships/image" Target="../media/image19.png"/><Relationship Id="rId19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0.svg"/><Relationship Id="rId14" Type="http://schemas.openxmlformats.org/officeDocument/2006/relationships/image" Target="../media/image17.png"/><Relationship Id="rId22" Type="http://schemas.openxmlformats.org/officeDocument/2006/relationships/image" Target="../media/image21.svg"/><Relationship Id="rId27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4B94630-6E5B-4609-8798-B93D643712EA}"/>
              </a:ext>
            </a:extLst>
          </p:cNvPr>
          <p:cNvSpPr/>
          <p:nvPr/>
        </p:nvSpPr>
        <p:spPr>
          <a:xfrm>
            <a:off x="3432723" y="4789515"/>
            <a:ext cx="1677002" cy="127407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7E5B83-7254-4F59-83BE-87170A911FE2}"/>
              </a:ext>
            </a:extLst>
          </p:cNvPr>
          <p:cNvSpPr/>
          <p:nvPr/>
        </p:nvSpPr>
        <p:spPr>
          <a:xfrm>
            <a:off x="9369756" y="12179234"/>
            <a:ext cx="1765300" cy="88900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38CF20-B7A8-4E04-B235-CB26B508041F}"/>
              </a:ext>
            </a:extLst>
          </p:cNvPr>
          <p:cNvSpPr/>
          <p:nvPr/>
        </p:nvSpPr>
        <p:spPr>
          <a:xfrm>
            <a:off x="1825271" y="1658385"/>
            <a:ext cx="7716293" cy="6936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154D4E-5AFF-4088-B1C9-CD8B15CC55F3}"/>
              </a:ext>
            </a:extLst>
          </p:cNvPr>
          <p:cNvSpPr/>
          <p:nvPr/>
        </p:nvSpPr>
        <p:spPr>
          <a:xfrm>
            <a:off x="11317618" y="11080681"/>
            <a:ext cx="1765300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4213AE-503A-4863-92DE-D6DD55B1A7DD}"/>
              </a:ext>
            </a:extLst>
          </p:cNvPr>
          <p:cNvSpPr/>
          <p:nvPr/>
        </p:nvSpPr>
        <p:spPr>
          <a:xfrm>
            <a:off x="5484191" y="12179235"/>
            <a:ext cx="1765300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CB21EB-A2EF-4231-9619-736B163394FD}"/>
              </a:ext>
            </a:extLst>
          </p:cNvPr>
          <p:cNvSpPr/>
          <p:nvPr/>
        </p:nvSpPr>
        <p:spPr>
          <a:xfrm>
            <a:off x="11316824" y="12179234"/>
            <a:ext cx="1765300" cy="88900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5159922-77CD-45FA-9B3F-25D37E6C5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825272" y="1658385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0DB58B-E6C5-4B00-B9AA-894A3690F217}"/>
              </a:ext>
            </a:extLst>
          </p:cNvPr>
          <p:cNvSpPr/>
          <p:nvPr/>
        </p:nvSpPr>
        <p:spPr>
          <a:xfrm>
            <a:off x="2957342" y="4413221"/>
            <a:ext cx="5452626" cy="282016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15E4E46-4EA4-4C23-92C7-DD427A09B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7342" y="4414809"/>
            <a:ext cx="381000" cy="381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4DF0342-32D2-4E33-AB39-848074E457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17459" y="12180822"/>
            <a:ext cx="381000" cy="381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638BBC0-3267-4416-8ED7-0B5E3A2860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74518" y="12180822"/>
            <a:ext cx="381000" cy="381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C29ADC-F7D8-4A7D-A8E8-BB5575A841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76341" y="12180822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9D6ABB-E78D-4A2B-9218-A2FD227A5CDD}"/>
              </a:ext>
            </a:extLst>
          </p:cNvPr>
          <p:cNvSpPr/>
          <p:nvPr/>
        </p:nvSpPr>
        <p:spPr>
          <a:xfrm>
            <a:off x="2489184" y="3166556"/>
            <a:ext cx="6388943" cy="530367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D74AD40-F479-4F6E-9267-512C4D1BF4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88708" y="3160064"/>
            <a:ext cx="381000" cy="381000"/>
          </a:xfrm>
          <a:prstGeom prst="rect">
            <a:avLst/>
          </a:prstGeom>
        </p:spPr>
      </p:pic>
      <p:pic>
        <p:nvPicPr>
          <p:cNvPr id="18" name="Graphic 21">
            <a:extLst>
              <a:ext uri="{FF2B5EF4-FFF2-40B4-BE49-F238E27FC236}">
                <a16:creationId xmlns:a16="http://schemas.microsoft.com/office/drawing/2014/main" id="{68EC6BF5-3593-4B35-BDF6-B04673526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655" y="20393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2">
            <a:extLst>
              <a:ext uri="{FF2B5EF4-FFF2-40B4-BE49-F238E27FC236}">
                <a16:creationId xmlns:a16="http://schemas.microsoft.com/office/drawing/2014/main" id="{3C5496B8-BD83-43F9-AF26-971572F4A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830" y="2809179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78238C-7383-4502-A544-171CC410669D}"/>
              </a:ext>
            </a:extLst>
          </p:cNvPr>
          <p:cNvSpPr/>
          <p:nvPr/>
        </p:nvSpPr>
        <p:spPr>
          <a:xfrm>
            <a:off x="3406758" y="4129238"/>
            <a:ext cx="1746070" cy="321483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22" name="Graphic 8">
            <a:extLst>
              <a:ext uri="{FF2B5EF4-FFF2-40B4-BE49-F238E27FC236}">
                <a16:creationId xmlns:a16="http://schemas.microsoft.com/office/drawing/2014/main" id="{FBFBF154-B1ED-4107-A8C7-AC0D9431F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655" y="32758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1">
            <a:extLst>
              <a:ext uri="{FF2B5EF4-FFF2-40B4-BE49-F238E27FC236}">
                <a16:creationId xmlns:a16="http://schemas.microsoft.com/office/drawing/2014/main" id="{90A22DA1-4FA7-4DCF-A471-1E1247860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480" y="403783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B38A5E2-8A80-4132-8961-9D00975D3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980" y="5022891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CFF53AF7-DB87-48D1-AB01-E4EECE5EE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4143" y="5629093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7" name="Graphic 10">
            <a:extLst>
              <a:ext uri="{FF2B5EF4-FFF2-40B4-BE49-F238E27FC236}">
                <a16:creationId xmlns:a16="http://schemas.microsoft.com/office/drawing/2014/main" id="{B880FBD5-32A0-4B1D-BFD5-F13D53CE0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55" y="45656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phic 35">
            <a:extLst>
              <a:ext uri="{FF2B5EF4-FFF2-40B4-BE49-F238E27FC236}">
                <a16:creationId xmlns:a16="http://schemas.microsoft.com/office/drawing/2014/main" id="{A8A8A9E6-11D4-41CD-8F91-F45FC846B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399" y="51595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9">
            <a:extLst>
              <a:ext uri="{FF2B5EF4-FFF2-40B4-BE49-F238E27FC236}">
                <a16:creationId xmlns:a16="http://schemas.microsoft.com/office/drawing/2014/main" id="{FF2E4CC0-378C-46DD-B12B-4936F8B9F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730" y="6012223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0" name="Graphic 8">
            <a:extLst>
              <a:ext uri="{FF2B5EF4-FFF2-40B4-BE49-F238E27FC236}">
                <a16:creationId xmlns:a16="http://schemas.microsoft.com/office/drawing/2014/main" id="{B9B044AE-396D-41C0-A23B-A93404698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55" y="55375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6D98CD2-E3C6-4672-9953-8EDF52417BCB}"/>
              </a:ext>
            </a:extLst>
          </p:cNvPr>
          <p:cNvSpPr/>
          <p:nvPr/>
        </p:nvSpPr>
        <p:spPr>
          <a:xfrm>
            <a:off x="6253708" y="4129238"/>
            <a:ext cx="1677002" cy="321483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04CAB1E9-EC1F-468F-8E71-99C3740B12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42218" y="4789515"/>
            <a:ext cx="381000" cy="381000"/>
          </a:xfrm>
          <a:prstGeom prst="rect">
            <a:avLst/>
          </a:prstGeom>
        </p:spPr>
      </p:pic>
      <p:pic>
        <p:nvPicPr>
          <p:cNvPr id="36" name="Graphic 42">
            <a:extLst>
              <a:ext uri="{FF2B5EF4-FFF2-40B4-BE49-F238E27FC236}">
                <a16:creationId xmlns:a16="http://schemas.microsoft.com/office/drawing/2014/main" id="{B3092BAE-3107-4206-8401-BE8FF4957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19" y="51595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6">
            <a:extLst>
              <a:ext uri="{FF2B5EF4-FFF2-40B4-BE49-F238E27FC236}">
                <a16:creationId xmlns:a16="http://schemas.microsoft.com/office/drawing/2014/main" id="{7F410A6C-19A3-4991-A428-8F25A0160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884" y="5632704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</p:spTree>
    <p:extLst>
      <p:ext uri="{BB962C8B-B14F-4D97-AF65-F5344CB8AC3E}">
        <p14:creationId xmlns:p14="http://schemas.microsoft.com/office/powerpoint/2010/main" val="87086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3065DE-C2EC-4D6F-AC25-15E560C14980}"/>
              </a:ext>
            </a:extLst>
          </p:cNvPr>
          <p:cNvSpPr/>
          <p:nvPr/>
        </p:nvSpPr>
        <p:spPr>
          <a:xfrm>
            <a:off x="3430218" y="6202743"/>
            <a:ext cx="2028277" cy="189138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0B137B-685F-4DFF-847D-C9AB99851ADE}"/>
              </a:ext>
            </a:extLst>
          </p:cNvPr>
          <p:cNvSpPr/>
          <p:nvPr/>
        </p:nvSpPr>
        <p:spPr>
          <a:xfrm>
            <a:off x="3432722" y="4789515"/>
            <a:ext cx="2028277" cy="130485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898BBC56-EF1D-4D73-B1EC-BD2FA9B53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152" y="562909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" name="Graphic 35">
            <a:extLst>
              <a:ext uri="{FF2B5EF4-FFF2-40B4-BE49-F238E27FC236}">
                <a16:creationId xmlns:a16="http://schemas.microsoft.com/office/drawing/2014/main" id="{46435E3D-7473-40AB-B2C0-B0BA4BBB4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35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2747260-87D4-4FB1-9B6E-25D85494A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2722" y="4791456"/>
            <a:ext cx="381000" cy="381000"/>
          </a:xfrm>
          <a:prstGeom prst="rect">
            <a:avLst/>
          </a:prstGeom>
        </p:spPr>
      </p:pic>
      <p:pic>
        <p:nvPicPr>
          <p:cNvPr id="8" name="Graphic 42">
            <a:extLst>
              <a:ext uri="{FF2B5EF4-FFF2-40B4-BE49-F238E27FC236}">
                <a16:creationId xmlns:a16="http://schemas.microsoft.com/office/drawing/2014/main" id="{5C641D43-46D7-4F8D-AD5F-EAB71CB5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741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>
            <a:extLst>
              <a:ext uri="{FF2B5EF4-FFF2-40B4-BE49-F238E27FC236}">
                <a16:creationId xmlns:a16="http://schemas.microsoft.com/office/drawing/2014/main" id="{26A0A800-494A-4244-971D-7DE1270F3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106" y="5632704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485C6A-1303-45D9-9FA5-52172CA5F5A8}"/>
              </a:ext>
            </a:extLst>
          </p:cNvPr>
          <p:cNvSpPr/>
          <p:nvPr/>
        </p:nvSpPr>
        <p:spPr>
          <a:xfrm>
            <a:off x="3898806" y="6666459"/>
            <a:ext cx="4597400" cy="108492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F9613C4-2894-48CC-A984-2AF09EB43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07006" y="6668047"/>
            <a:ext cx="381000" cy="381000"/>
          </a:xfrm>
          <a:prstGeom prst="rect">
            <a:avLst/>
          </a:prstGeom>
        </p:spPr>
      </p:pic>
      <p:pic>
        <p:nvPicPr>
          <p:cNvPr id="12" name="Graphic 14">
            <a:extLst>
              <a:ext uri="{FF2B5EF4-FFF2-40B4-BE49-F238E27FC236}">
                <a16:creationId xmlns:a16="http://schemas.microsoft.com/office/drawing/2014/main" id="{F1DF7AF7-413B-4DCF-AD62-C7D5F1946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456" y="6784508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6319BA-6DCC-4B00-A107-2C66B88FD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4531" y="746237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064E8E0-D0DC-4676-80FB-58BB41F152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38144" y="6202744"/>
            <a:ext cx="381000" cy="3810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68D6613-3524-4D8B-924C-70C1C8E476E9}"/>
              </a:ext>
            </a:extLst>
          </p:cNvPr>
          <p:cNvGrpSpPr/>
          <p:nvPr/>
        </p:nvGrpSpPr>
        <p:grpSpPr>
          <a:xfrm>
            <a:off x="6926955" y="6202743"/>
            <a:ext cx="2028277" cy="1892808"/>
            <a:chOff x="6931736" y="6214756"/>
            <a:chExt cx="2028277" cy="189280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0716E8-D884-46B5-B5AD-9A0E3EEC6874}"/>
                </a:ext>
              </a:extLst>
            </p:cNvPr>
            <p:cNvSpPr/>
            <p:nvPr/>
          </p:nvSpPr>
          <p:spPr>
            <a:xfrm>
              <a:off x="6931736" y="6214756"/>
              <a:ext cx="2028277" cy="1892808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F1786521-5BE7-4D05-A46D-991544C08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34881" y="6214756"/>
              <a:ext cx="381000" cy="381000"/>
            </a:xfrm>
            <a:prstGeom prst="rect">
              <a:avLst/>
            </a:prstGeom>
          </p:spPr>
        </p:pic>
      </p:grpSp>
      <p:pic>
        <p:nvPicPr>
          <p:cNvPr id="21" name="Graphic 14">
            <a:extLst>
              <a:ext uri="{FF2B5EF4-FFF2-40B4-BE49-F238E27FC236}">
                <a16:creationId xmlns:a16="http://schemas.microsoft.com/office/drawing/2014/main" id="{A0EE0E42-2340-4146-B75A-3FC9316C9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193" y="679652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4C8666D-6CD7-4F49-9AD1-62909A2FA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1268" y="747438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150FEE-F874-4CCB-86AC-A79442DDFF1D}"/>
              </a:ext>
            </a:extLst>
          </p:cNvPr>
          <p:cNvSpPr/>
          <p:nvPr/>
        </p:nvSpPr>
        <p:spPr>
          <a:xfrm>
            <a:off x="6924678" y="4789515"/>
            <a:ext cx="2028277" cy="130485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30" name="TextBox 17">
            <a:extLst>
              <a:ext uri="{FF2B5EF4-FFF2-40B4-BE49-F238E27FC236}">
                <a16:creationId xmlns:a16="http://schemas.microsoft.com/office/drawing/2014/main" id="{D2C60819-B012-4834-826A-EFC6B7F73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0108" y="562909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1" name="Graphic 35">
            <a:extLst>
              <a:ext uri="{FF2B5EF4-FFF2-40B4-BE49-F238E27FC236}">
                <a16:creationId xmlns:a16="http://schemas.microsoft.com/office/drawing/2014/main" id="{D560A928-3742-493C-A7CE-71DBE3036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91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5A3140E0-9958-4556-9C23-FD307CB22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4678" y="4791456"/>
            <a:ext cx="381000" cy="381000"/>
          </a:xfrm>
          <a:prstGeom prst="rect">
            <a:avLst/>
          </a:prstGeom>
        </p:spPr>
      </p:pic>
      <p:pic>
        <p:nvPicPr>
          <p:cNvPr id="33" name="Graphic 42">
            <a:extLst>
              <a:ext uri="{FF2B5EF4-FFF2-40B4-BE49-F238E27FC236}">
                <a16:creationId xmlns:a16="http://schemas.microsoft.com/office/drawing/2014/main" id="{AAB33FC4-DB9E-4B21-8658-47584A32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947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6">
            <a:extLst>
              <a:ext uri="{FF2B5EF4-FFF2-40B4-BE49-F238E27FC236}">
                <a16:creationId xmlns:a16="http://schemas.microsoft.com/office/drawing/2014/main" id="{7D89F7F6-49EA-408B-986C-01BB9B880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312" y="5632704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187D34-E92D-4E90-B84C-BF2FF1DB2D1D}"/>
              </a:ext>
            </a:extLst>
          </p:cNvPr>
          <p:cNvSpPr/>
          <p:nvPr/>
        </p:nvSpPr>
        <p:spPr>
          <a:xfrm>
            <a:off x="3349472" y="4064000"/>
            <a:ext cx="2181574" cy="431799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54D8D6-A7A1-48FF-A1C4-CCA80905F136}"/>
              </a:ext>
            </a:extLst>
          </p:cNvPr>
          <p:cNvSpPr/>
          <p:nvPr/>
        </p:nvSpPr>
        <p:spPr>
          <a:xfrm>
            <a:off x="6863966" y="4064000"/>
            <a:ext cx="2181574" cy="431799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DF1080-F85D-4C2D-9279-4D6B8CAC4E43}"/>
              </a:ext>
            </a:extLst>
          </p:cNvPr>
          <p:cNvSpPr/>
          <p:nvPr/>
        </p:nvSpPr>
        <p:spPr>
          <a:xfrm>
            <a:off x="2940409" y="4386029"/>
            <a:ext cx="6618458" cy="37758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A50672E7-DF24-41DE-A0DF-327B2A79ED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40409" y="4387617"/>
            <a:ext cx="381000" cy="381000"/>
          </a:xfrm>
          <a:prstGeom prst="rect">
            <a:avLst/>
          </a:prstGeom>
        </p:spPr>
      </p:pic>
      <p:sp>
        <p:nvSpPr>
          <p:cNvPr id="40" name="TextBox 12">
            <a:extLst>
              <a:ext uri="{FF2B5EF4-FFF2-40B4-BE49-F238E27FC236}">
                <a16:creationId xmlns:a16="http://schemas.microsoft.com/office/drawing/2014/main" id="{159124D5-C69C-4DA9-8932-EC92C0AF9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831" y="4603477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1" name="Graphic 10">
            <a:extLst>
              <a:ext uri="{FF2B5EF4-FFF2-40B4-BE49-F238E27FC236}">
                <a16:creationId xmlns:a16="http://schemas.microsoft.com/office/drawing/2014/main" id="{C1B928FE-203E-4488-AB5B-481D7F9D5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906" y="415474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42" name="TextBox 19">
            <a:extLst>
              <a:ext uri="{FF2B5EF4-FFF2-40B4-BE49-F238E27FC236}">
                <a16:creationId xmlns:a16="http://schemas.microsoft.com/office/drawing/2014/main" id="{67F3AEC0-9340-4392-B1A3-EDD9B91FC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581" y="5618210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3" name="Graphic 8">
            <a:extLst>
              <a:ext uri="{FF2B5EF4-FFF2-40B4-BE49-F238E27FC236}">
                <a16:creationId xmlns:a16="http://schemas.microsoft.com/office/drawing/2014/main" id="{144128A2-1E5D-4763-9F20-3DC8069D6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906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21">
            <a:extLst>
              <a:ext uri="{FF2B5EF4-FFF2-40B4-BE49-F238E27FC236}">
                <a16:creationId xmlns:a16="http://schemas.microsoft.com/office/drawing/2014/main" id="{91945F74-B921-4E94-A383-78DCB4320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606" y="160059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2">
            <a:extLst>
              <a:ext uri="{FF2B5EF4-FFF2-40B4-BE49-F238E27FC236}">
                <a16:creationId xmlns:a16="http://schemas.microsoft.com/office/drawing/2014/main" id="{5078BF7F-9C01-453D-B067-D52A1C870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756" y="2285715"/>
            <a:ext cx="1841500" cy="46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 (optional)</a:t>
            </a:r>
          </a:p>
        </p:txBody>
      </p:sp>
      <p:pic>
        <p:nvPicPr>
          <p:cNvPr id="48" name="Graphic 8">
            <a:extLst>
              <a:ext uri="{FF2B5EF4-FFF2-40B4-BE49-F238E27FC236}">
                <a16:creationId xmlns:a16="http://schemas.microsoft.com/office/drawing/2014/main" id="{CE2F903D-D08A-401C-827B-BA9F5215D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606" y="295558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1">
            <a:extLst>
              <a:ext uri="{FF2B5EF4-FFF2-40B4-BE49-F238E27FC236}">
                <a16:creationId xmlns:a16="http://schemas.microsoft.com/office/drawing/2014/main" id="{0832BA31-8481-40F6-88FC-5652CE2F5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1331" y="363291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103D37-90AC-41BB-84C7-81D2E9F21E6E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flipV="1">
            <a:off x="6197506" y="2746639"/>
            <a:ext cx="0" cy="20894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72D8C33-3954-42AD-8457-9D270F1B6DD0}"/>
              </a:ext>
            </a:extLst>
          </p:cNvPr>
          <p:cNvCxnSpPr>
            <a:cxnSpLocks/>
            <a:stCxn id="41" idx="0"/>
            <a:endCxn id="49" idx="2"/>
          </p:cNvCxnSpPr>
          <p:nvPr/>
        </p:nvCxnSpPr>
        <p:spPr>
          <a:xfrm flipV="1">
            <a:off x="6197506" y="3909911"/>
            <a:ext cx="0" cy="24483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357E13-9519-450E-BFEF-7DFB4366D789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6197506" y="4880476"/>
            <a:ext cx="0" cy="27105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12B9B7-F7D3-4EEE-AA52-843A8B8BB93F}"/>
              </a:ext>
            </a:extLst>
          </p:cNvPr>
          <p:cNvCxnSpPr>
            <a:cxnSpLocks/>
            <a:stCxn id="16" idx="0"/>
            <a:endCxn id="42" idx="2"/>
          </p:cNvCxnSpPr>
          <p:nvPr/>
        </p:nvCxnSpPr>
        <p:spPr>
          <a:xfrm flipV="1">
            <a:off x="6197506" y="6079875"/>
            <a:ext cx="0" cy="58817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95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0B137B-685F-4DFF-847D-C9AB99851ADE}"/>
              </a:ext>
            </a:extLst>
          </p:cNvPr>
          <p:cNvSpPr/>
          <p:nvPr/>
        </p:nvSpPr>
        <p:spPr>
          <a:xfrm>
            <a:off x="3299270" y="4789514"/>
            <a:ext cx="2156468" cy="138027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747260-87D4-4FB1-9B6E-25D85494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6974" y="4791456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63065DE-C2EC-4D6F-AC25-15E560C14980}"/>
              </a:ext>
            </a:extLst>
          </p:cNvPr>
          <p:cNvSpPr/>
          <p:nvPr/>
        </p:nvSpPr>
        <p:spPr>
          <a:xfrm>
            <a:off x="3298123" y="6270118"/>
            <a:ext cx="2156467" cy="189138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064E8E0-D0DC-4676-80FB-58BB41F15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2028" y="6267007"/>
            <a:ext cx="381000" cy="381000"/>
          </a:xfrm>
          <a:prstGeom prst="rect">
            <a:avLst/>
          </a:prstGeom>
        </p:spPr>
      </p:pic>
      <p:sp>
        <p:nvSpPr>
          <p:cNvPr id="5" name="TextBox 17">
            <a:extLst>
              <a:ext uri="{FF2B5EF4-FFF2-40B4-BE49-F238E27FC236}">
                <a16:creationId xmlns:a16="http://schemas.microsoft.com/office/drawing/2014/main" id="{898BBC56-EF1D-4D73-B1EC-BD2FA9B53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152" y="562909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" name="Graphic 35">
            <a:extLst>
              <a:ext uri="{FF2B5EF4-FFF2-40B4-BE49-F238E27FC236}">
                <a16:creationId xmlns:a16="http://schemas.microsoft.com/office/drawing/2014/main" id="{46435E3D-7473-40AB-B2C0-B0BA4BBB4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35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42">
            <a:extLst>
              <a:ext uri="{FF2B5EF4-FFF2-40B4-BE49-F238E27FC236}">
                <a16:creationId xmlns:a16="http://schemas.microsoft.com/office/drawing/2014/main" id="{5C641D43-46D7-4F8D-AD5F-EAB71CB5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741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>
            <a:extLst>
              <a:ext uri="{FF2B5EF4-FFF2-40B4-BE49-F238E27FC236}">
                <a16:creationId xmlns:a16="http://schemas.microsoft.com/office/drawing/2014/main" id="{26A0A800-494A-4244-971D-7DE1270F3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106" y="5632704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485C6A-1303-45D9-9FA5-52172CA5F5A8}"/>
              </a:ext>
            </a:extLst>
          </p:cNvPr>
          <p:cNvSpPr/>
          <p:nvPr/>
        </p:nvSpPr>
        <p:spPr>
          <a:xfrm>
            <a:off x="3793997" y="6733834"/>
            <a:ext cx="4841503" cy="108492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F9613C4-2894-48CC-A984-2AF09EB43E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24248" y="6735422"/>
            <a:ext cx="381000" cy="381000"/>
          </a:xfrm>
          <a:prstGeom prst="rect">
            <a:avLst/>
          </a:prstGeom>
        </p:spPr>
      </p:pic>
      <p:pic>
        <p:nvPicPr>
          <p:cNvPr id="12" name="Graphic 14">
            <a:extLst>
              <a:ext uri="{FF2B5EF4-FFF2-40B4-BE49-F238E27FC236}">
                <a16:creationId xmlns:a16="http://schemas.microsoft.com/office/drawing/2014/main" id="{F1DF7AF7-413B-4DCF-AD62-C7D5F1946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456" y="685188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6319BA-6DCC-4B00-A107-2C66B88FD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531" y="7529745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187D34-E92D-4E90-B84C-BF2FF1DB2D1D}"/>
              </a:ext>
            </a:extLst>
          </p:cNvPr>
          <p:cNvSpPr/>
          <p:nvPr/>
        </p:nvSpPr>
        <p:spPr>
          <a:xfrm>
            <a:off x="3211946" y="4064000"/>
            <a:ext cx="2319100" cy="431799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DF1080-F85D-4C2D-9279-4D6B8CAC4E43}"/>
              </a:ext>
            </a:extLst>
          </p:cNvPr>
          <p:cNvSpPr/>
          <p:nvPr/>
        </p:nvSpPr>
        <p:spPr>
          <a:xfrm>
            <a:off x="2781705" y="4386028"/>
            <a:ext cx="6862810" cy="384357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A50672E7-DF24-41DE-A0DF-327B2A79ED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81704" y="4389120"/>
            <a:ext cx="381000" cy="381000"/>
          </a:xfrm>
          <a:prstGeom prst="rect">
            <a:avLst/>
          </a:prstGeom>
        </p:spPr>
      </p:pic>
      <p:sp>
        <p:nvSpPr>
          <p:cNvPr id="40" name="TextBox 12">
            <a:extLst>
              <a:ext uri="{FF2B5EF4-FFF2-40B4-BE49-F238E27FC236}">
                <a16:creationId xmlns:a16="http://schemas.microsoft.com/office/drawing/2014/main" id="{159124D5-C69C-4DA9-8932-EC92C0AF9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073" y="4603477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1" name="Graphic 10">
            <a:extLst>
              <a:ext uri="{FF2B5EF4-FFF2-40B4-BE49-F238E27FC236}">
                <a16:creationId xmlns:a16="http://schemas.microsoft.com/office/drawing/2014/main" id="{C1B928FE-203E-4488-AB5B-481D7F9D5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48" y="415474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42" name="TextBox 19">
            <a:extLst>
              <a:ext uri="{FF2B5EF4-FFF2-40B4-BE49-F238E27FC236}">
                <a16:creationId xmlns:a16="http://schemas.microsoft.com/office/drawing/2014/main" id="{67F3AEC0-9340-4392-B1A3-EDD9B91FC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823" y="5618210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3" name="Graphic 8">
            <a:extLst>
              <a:ext uri="{FF2B5EF4-FFF2-40B4-BE49-F238E27FC236}">
                <a16:creationId xmlns:a16="http://schemas.microsoft.com/office/drawing/2014/main" id="{144128A2-1E5D-4763-9F20-3DC8069D6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48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21">
            <a:extLst>
              <a:ext uri="{FF2B5EF4-FFF2-40B4-BE49-F238E27FC236}">
                <a16:creationId xmlns:a16="http://schemas.microsoft.com/office/drawing/2014/main" id="{91945F74-B921-4E94-A383-78DCB4320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48" y="163167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2">
            <a:extLst>
              <a:ext uri="{FF2B5EF4-FFF2-40B4-BE49-F238E27FC236}">
                <a16:creationId xmlns:a16="http://schemas.microsoft.com/office/drawing/2014/main" id="{5078BF7F-9C01-453D-B067-D52A1C870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3998" y="2298415"/>
            <a:ext cx="1841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 (optional)</a:t>
            </a:r>
          </a:p>
        </p:txBody>
      </p:sp>
      <p:pic>
        <p:nvPicPr>
          <p:cNvPr id="48" name="Graphic 8">
            <a:extLst>
              <a:ext uri="{FF2B5EF4-FFF2-40B4-BE49-F238E27FC236}">
                <a16:creationId xmlns:a16="http://schemas.microsoft.com/office/drawing/2014/main" id="{CE2F903D-D08A-401C-827B-BA9F5215D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48" y="298098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1">
            <a:extLst>
              <a:ext uri="{FF2B5EF4-FFF2-40B4-BE49-F238E27FC236}">
                <a16:creationId xmlns:a16="http://schemas.microsoft.com/office/drawing/2014/main" id="{0832BA31-8481-40F6-88FC-5652CE2F5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573" y="365831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103D37-90AC-41BB-84C7-81D2E9F21E6E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flipV="1">
            <a:off x="6214748" y="2575414"/>
            <a:ext cx="0" cy="40556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72D8C33-3954-42AD-8457-9D270F1B6DD0}"/>
              </a:ext>
            </a:extLst>
          </p:cNvPr>
          <p:cNvCxnSpPr>
            <a:cxnSpLocks/>
            <a:stCxn id="41" idx="0"/>
            <a:endCxn id="49" idx="2"/>
          </p:cNvCxnSpPr>
          <p:nvPr/>
        </p:nvCxnSpPr>
        <p:spPr>
          <a:xfrm flipV="1">
            <a:off x="6214748" y="3935311"/>
            <a:ext cx="0" cy="21943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357E13-9519-450E-BFEF-7DFB4366D789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6214748" y="4880476"/>
            <a:ext cx="0" cy="27105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12B9B7-F7D3-4EEE-AA52-843A8B8BB93F}"/>
              </a:ext>
            </a:extLst>
          </p:cNvPr>
          <p:cNvCxnSpPr>
            <a:cxnSpLocks/>
            <a:stCxn id="16" idx="0"/>
            <a:endCxn id="42" idx="2"/>
          </p:cNvCxnSpPr>
          <p:nvPr/>
        </p:nvCxnSpPr>
        <p:spPr>
          <a:xfrm flipV="1">
            <a:off x="6214748" y="6079875"/>
            <a:ext cx="0" cy="65554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5E7D4F4-E363-49FA-8B83-3B477F7A26FA}"/>
              </a:ext>
            </a:extLst>
          </p:cNvPr>
          <p:cNvSpPr/>
          <p:nvPr/>
        </p:nvSpPr>
        <p:spPr>
          <a:xfrm>
            <a:off x="6969866" y="4789515"/>
            <a:ext cx="2156468" cy="138027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2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CDD881BE-5752-478A-BD33-636A1BDF9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7570" y="4791456"/>
            <a:ext cx="381000" cy="381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F62ABF10-BEA1-493B-8C09-8EEF02DD0159}"/>
              </a:ext>
            </a:extLst>
          </p:cNvPr>
          <p:cNvSpPr/>
          <p:nvPr/>
        </p:nvSpPr>
        <p:spPr>
          <a:xfrm>
            <a:off x="6968719" y="6270118"/>
            <a:ext cx="2156467" cy="189138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2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E9D6856E-9C9C-4A5F-AFC0-CFD75079C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2624" y="6267007"/>
            <a:ext cx="381000" cy="381000"/>
          </a:xfrm>
          <a:prstGeom prst="rect">
            <a:avLst/>
          </a:prstGeom>
        </p:spPr>
      </p:pic>
      <p:sp>
        <p:nvSpPr>
          <p:cNvPr id="56" name="TextBox 17">
            <a:extLst>
              <a:ext uri="{FF2B5EF4-FFF2-40B4-BE49-F238E27FC236}">
                <a16:creationId xmlns:a16="http://schemas.microsoft.com/office/drawing/2014/main" id="{D8D9556E-B305-441F-9845-DAFE6C50D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748" y="562909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8" name="Graphic 35">
            <a:extLst>
              <a:ext uri="{FF2B5EF4-FFF2-40B4-BE49-F238E27FC236}">
                <a16:creationId xmlns:a16="http://schemas.microsoft.com/office/drawing/2014/main" id="{53515B68-BCE6-455A-B938-F5EFC1620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531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42">
            <a:extLst>
              <a:ext uri="{FF2B5EF4-FFF2-40B4-BE49-F238E27FC236}">
                <a16:creationId xmlns:a16="http://schemas.microsoft.com/office/drawing/2014/main" id="{6A6BBC4A-56E4-4A62-9368-F254276E9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337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6">
            <a:extLst>
              <a:ext uri="{FF2B5EF4-FFF2-40B4-BE49-F238E27FC236}">
                <a16:creationId xmlns:a16="http://schemas.microsoft.com/office/drawing/2014/main" id="{0DE1E9FE-0735-4C1D-AAFE-6C55C2C8C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702" y="5632704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pic>
        <p:nvPicPr>
          <p:cNvPr id="62" name="Graphic 14">
            <a:extLst>
              <a:ext uri="{FF2B5EF4-FFF2-40B4-BE49-F238E27FC236}">
                <a16:creationId xmlns:a16="http://schemas.microsoft.com/office/drawing/2014/main" id="{F24ACE37-CAFA-4999-8F94-EA5C08C96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052" y="685188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5CA4E5-CB0E-45F5-B0BC-9DEE184F0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127" y="7529745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73BC2F-DC3B-49F3-AA41-65B2B335FD6B}"/>
              </a:ext>
            </a:extLst>
          </p:cNvPr>
          <p:cNvSpPr/>
          <p:nvPr/>
        </p:nvSpPr>
        <p:spPr>
          <a:xfrm>
            <a:off x="6882542" y="4064000"/>
            <a:ext cx="2319100" cy="431799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3818326-EA7B-400D-81D8-D8B0E5533C03}"/>
              </a:ext>
            </a:extLst>
          </p:cNvPr>
          <p:cNvSpPr/>
          <p:nvPr/>
        </p:nvSpPr>
        <p:spPr>
          <a:xfrm>
            <a:off x="2328335" y="2796163"/>
            <a:ext cx="7826315" cy="679617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D44497DA-A642-471F-BC49-EB2E81A6CC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31720" y="2798064"/>
            <a:ext cx="381000" cy="381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A815C816-186F-40B9-B48E-B3AD9E8431EB}"/>
              </a:ext>
            </a:extLst>
          </p:cNvPr>
          <p:cNvSpPr/>
          <p:nvPr/>
        </p:nvSpPr>
        <p:spPr>
          <a:xfrm>
            <a:off x="2175933" y="1203158"/>
            <a:ext cx="8103848" cy="85568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C9A3D6BE-25FA-4D01-926B-0C7F3EC60E0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176272" y="1206228"/>
            <a:ext cx="381000" cy="381000"/>
          </a:xfrm>
          <a:prstGeom prst="rect">
            <a:avLst/>
          </a:prstGeom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77C3ABF7-1122-41DA-A1F3-A3CF1951A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749" y="926155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29CE13C-45D3-4E99-996D-13A7C9240916}"/>
              </a:ext>
            </a:extLst>
          </p:cNvPr>
          <p:cNvCxnSpPr>
            <a:cxnSpLocks/>
            <a:stCxn id="75" idx="1"/>
            <a:endCxn id="46" idx="1"/>
          </p:cNvCxnSpPr>
          <p:nvPr/>
        </p:nvCxnSpPr>
        <p:spPr>
          <a:xfrm>
            <a:off x="1964971" y="1974571"/>
            <a:ext cx="390687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23">
            <a:extLst>
              <a:ext uri="{FF2B5EF4-FFF2-40B4-BE49-F238E27FC236}">
                <a16:creationId xmlns:a16="http://schemas.microsoft.com/office/drawing/2014/main" id="{C43DDF26-FF9F-436F-B9A9-400474BFF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 flipH="1">
            <a:off x="1495071" y="173962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0">
            <a:extLst>
              <a:ext uri="{FF2B5EF4-FFF2-40B4-BE49-F238E27FC236}">
                <a16:creationId xmlns:a16="http://schemas.microsoft.com/office/drawing/2014/main" id="{17FD9A79-6476-425F-9C0D-85A43C009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446" y="2298415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78" name="TextBox 11">
            <a:extLst>
              <a:ext uri="{FF2B5EF4-FFF2-40B4-BE49-F238E27FC236}">
                <a16:creationId xmlns:a16="http://schemas.microsoft.com/office/drawing/2014/main" id="{36999D58-3400-4A08-B600-FA8A8413B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534" y="926155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Manager</a:t>
            </a:r>
          </a:p>
        </p:txBody>
      </p:sp>
      <p:sp>
        <p:nvSpPr>
          <p:cNvPr id="80" name="TextBox 9">
            <a:extLst>
              <a:ext uri="{FF2B5EF4-FFF2-40B4-BE49-F238E27FC236}">
                <a16:creationId xmlns:a16="http://schemas.microsoft.com/office/drawing/2014/main" id="{C59E102F-271B-445E-A909-1D46F0594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3180" y="926155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Aurora</a:t>
            </a:r>
          </a:p>
        </p:txBody>
      </p:sp>
      <p:sp>
        <p:nvSpPr>
          <p:cNvPr id="82" name="TextBox 9">
            <a:extLst>
              <a:ext uri="{FF2B5EF4-FFF2-40B4-BE49-F238E27FC236}">
                <a16:creationId xmlns:a16="http://schemas.microsoft.com/office/drawing/2014/main" id="{4C246ED5-D1D4-4EBE-B0FF-D1D5DB70F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408" y="926155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sp>
        <p:nvSpPr>
          <p:cNvPr id="84" name="TextBox 11">
            <a:extLst>
              <a:ext uri="{FF2B5EF4-FFF2-40B4-BE49-F238E27FC236}">
                <a16:creationId xmlns:a16="http://schemas.microsoft.com/office/drawing/2014/main" id="{5C111E5A-3F99-43C8-9CCD-A6E7641B9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167" y="926155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pic>
        <p:nvPicPr>
          <p:cNvPr id="69" name="Graphic 17">
            <a:extLst>
              <a:ext uri="{FF2B5EF4-FFF2-40B4-BE49-F238E27FC236}">
                <a16:creationId xmlns:a16="http://schemas.microsoft.com/office/drawing/2014/main" id="{823B2D4B-24E4-4FED-8219-DCF18F340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67" y="85617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17">
            <a:extLst>
              <a:ext uri="{FF2B5EF4-FFF2-40B4-BE49-F238E27FC236}">
                <a16:creationId xmlns:a16="http://schemas.microsoft.com/office/drawing/2014/main" id="{D5F3ACC7-4C5D-45AC-A413-9111B72A7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523" y="85617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7">
            <a:extLst>
              <a:ext uri="{FF2B5EF4-FFF2-40B4-BE49-F238E27FC236}">
                <a16:creationId xmlns:a16="http://schemas.microsoft.com/office/drawing/2014/main" id="{211134D4-5314-4BAE-ABB6-B4EAE884B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48" y="8556815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Graphic 19">
            <a:extLst>
              <a:ext uri="{FF2B5EF4-FFF2-40B4-BE49-F238E27FC236}">
                <a16:creationId xmlns:a16="http://schemas.microsoft.com/office/drawing/2014/main" id="{C7A46F97-81EC-48D2-B2BC-5D89C44CD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035" y="85617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Graphic 20">
            <a:extLst>
              <a:ext uri="{FF2B5EF4-FFF2-40B4-BE49-F238E27FC236}">
                <a16:creationId xmlns:a16="http://schemas.microsoft.com/office/drawing/2014/main" id="{DBAAAE25-64B0-4520-97A5-1A08B4E04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792" y="85617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21">
            <a:extLst>
              <a:ext uri="{FF2B5EF4-FFF2-40B4-BE49-F238E27FC236}">
                <a16:creationId xmlns:a16="http://schemas.microsoft.com/office/drawing/2014/main" id="{67790BF6-D675-44D0-BEB5-34CABB0B7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3392" y="7098858"/>
            <a:ext cx="151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 instance</a:t>
            </a:r>
          </a:p>
        </p:txBody>
      </p:sp>
      <p:pic>
        <p:nvPicPr>
          <p:cNvPr id="72" name="Graphic 23">
            <a:extLst>
              <a:ext uri="{FF2B5EF4-FFF2-40B4-BE49-F238E27FC236}">
                <a16:creationId xmlns:a16="http://schemas.microsoft.com/office/drawing/2014/main" id="{F80E6585-0443-4458-8224-08143C85A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2830" y="66416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23">
            <a:extLst>
              <a:ext uri="{FF2B5EF4-FFF2-40B4-BE49-F238E27FC236}">
                <a16:creationId xmlns:a16="http://schemas.microsoft.com/office/drawing/2014/main" id="{4968B194-F804-4FB7-8B48-BA5D012BA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1638" y="8259681"/>
            <a:ext cx="11461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system</a:t>
            </a:r>
          </a:p>
        </p:txBody>
      </p:sp>
      <p:pic>
        <p:nvPicPr>
          <p:cNvPr id="81" name="Graphic 27">
            <a:extLst>
              <a:ext uri="{FF2B5EF4-FFF2-40B4-BE49-F238E27FC236}">
                <a16:creationId xmlns:a16="http://schemas.microsoft.com/office/drawing/2014/main" id="{B4BD885D-ADF1-4486-9688-F55E77AE6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 bwMode="auto">
          <a:xfrm>
            <a:off x="11746127" y="78024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14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0B137B-685F-4DFF-847D-C9AB99851ADE}"/>
              </a:ext>
            </a:extLst>
          </p:cNvPr>
          <p:cNvSpPr/>
          <p:nvPr/>
        </p:nvSpPr>
        <p:spPr>
          <a:xfrm>
            <a:off x="3299270" y="4789514"/>
            <a:ext cx="2156468" cy="138027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747260-87D4-4FB1-9B6E-25D85494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6974" y="4791456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63065DE-C2EC-4D6F-AC25-15E560C14980}"/>
              </a:ext>
            </a:extLst>
          </p:cNvPr>
          <p:cNvSpPr/>
          <p:nvPr/>
        </p:nvSpPr>
        <p:spPr>
          <a:xfrm>
            <a:off x="3298123" y="6327868"/>
            <a:ext cx="2156467" cy="189138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064E8E0-D0DC-4676-80FB-58BB41F15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2028" y="6324757"/>
            <a:ext cx="381000" cy="381000"/>
          </a:xfrm>
          <a:prstGeom prst="rect">
            <a:avLst/>
          </a:prstGeom>
        </p:spPr>
      </p:pic>
      <p:sp>
        <p:nvSpPr>
          <p:cNvPr id="5" name="TextBox 17">
            <a:extLst>
              <a:ext uri="{FF2B5EF4-FFF2-40B4-BE49-F238E27FC236}">
                <a16:creationId xmlns:a16="http://schemas.microsoft.com/office/drawing/2014/main" id="{898BBC56-EF1D-4D73-B1EC-BD2FA9B53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152" y="562909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" name="Graphic 35">
            <a:extLst>
              <a:ext uri="{FF2B5EF4-FFF2-40B4-BE49-F238E27FC236}">
                <a16:creationId xmlns:a16="http://schemas.microsoft.com/office/drawing/2014/main" id="{46435E3D-7473-40AB-B2C0-B0BA4BBB4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35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42">
            <a:extLst>
              <a:ext uri="{FF2B5EF4-FFF2-40B4-BE49-F238E27FC236}">
                <a16:creationId xmlns:a16="http://schemas.microsoft.com/office/drawing/2014/main" id="{5C641D43-46D7-4F8D-AD5F-EAB71CB5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689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>
            <a:extLst>
              <a:ext uri="{FF2B5EF4-FFF2-40B4-BE49-F238E27FC236}">
                <a16:creationId xmlns:a16="http://schemas.microsoft.com/office/drawing/2014/main" id="{26A0A800-494A-4244-971D-7DE1270F3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505" y="5632704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485C6A-1303-45D9-9FA5-52172CA5F5A8}"/>
              </a:ext>
            </a:extLst>
          </p:cNvPr>
          <p:cNvSpPr/>
          <p:nvPr/>
        </p:nvSpPr>
        <p:spPr>
          <a:xfrm>
            <a:off x="3361267" y="6791584"/>
            <a:ext cx="5689597" cy="108492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F9613C4-2894-48CC-A984-2AF09EB43E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24248" y="6793172"/>
            <a:ext cx="381000" cy="381000"/>
          </a:xfrm>
          <a:prstGeom prst="rect">
            <a:avLst/>
          </a:prstGeom>
        </p:spPr>
      </p:pic>
      <p:pic>
        <p:nvPicPr>
          <p:cNvPr id="12" name="Graphic 14">
            <a:extLst>
              <a:ext uri="{FF2B5EF4-FFF2-40B4-BE49-F238E27FC236}">
                <a16:creationId xmlns:a16="http://schemas.microsoft.com/office/drawing/2014/main" id="{F1DF7AF7-413B-4DCF-AD62-C7D5F1946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89" y="688140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6319BA-6DCC-4B00-A107-2C66B88FD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5464" y="7561289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187D34-E92D-4E90-B84C-BF2FF1DB2D1D}"/>
              </a:ext>
            </a:extLst>
          </p:cNvPr>
          <p:cNvSpPr/>
          <p:nvPr/>
        </p:nvSpPr>
        <p:spPr>
          <a:xfrm>
            <a:off x="3211946" y="4064000"/>
            <a:ext cx="2319100" cy="439660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DF1080-F85D-4C2D-9279-4D6B8CAC4E43}"/>
              </a:ext>
            </a:extLst>
          </p:cNvPr>
          <p:cNvSpPr/>
          <p:nvPr/>
        </p:nvSpPr>
        <p:spPr>
          <a:xfrm>
            <a:off x="2781705" y="4386028"/>
            <a:ext cx="6862810" cy="393882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A50672E7-DF24-41DE-A0DF-327B2A79ED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81704" y="4389120"/>
            <a:ext cx="381000" cy="381000"/>
          </a:xfrm>
          <a:prstGeom prst="rect">
            <a:avLst/>
          </a:prstGeom>
        </p:spPr>
      </p:pic>
      <p:sp>
        <p:nvSpPr>
          <p:cNvPr id="40" name="TextBox 12">
            <a:extLst>
              <a:ext uri="{FF2B5EF4-FFF2-40B4-BE49-F238E27FC236}">
                <a16:creationId xmlns:a16="http://schemas.microsoft.com/office/drawing/2014/main" id="{159124D5-C69C-4DA9-8932-EC92C0AF9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073" y="4603477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1" name="Graphic 10">
            <a:extLst>
              <a:ext uri="{FF2B5EF4-FFF2-40B4-BE49-F238E27FC236}">
                <a16:creationId xmlns:a16="http://schemas.microsoft.com/office/drawing/2014/main" id="{C1B928FE-203E-4488-AB5B-481D7F9D5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48" y="415474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42" name="TextBox 19">
            <a:extLst>
              <a:ext uri="{FF2B5EF4-FFF2-40B4-BE49-F238E27FC236}">
                <a16:creationId xmlns:a16="http://schemas.microsoft.com/office/drawing/2014/main" id="{67F3AEC0-9340-4392-B1A3-EDD9B91FC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823" y="5618210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3" name="Graphic 8">
            <a:extLst>
              <a:ext uri="{FF2B5EF4-FFF2-40B4-BE49-F238E27FC236}">
                <a16:creationId xmlns:a16="http://schemas.microsoft.com/office/drawing/2014/main" id="{144128A2-1E5D-4763-9F20-3DC8069D6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48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21">
            <a:extLst>
              <a:ext uri="{FF2B5EF4-FFF2-40B4-BE49-F238E27FC236}">
                <a16:creationId xmlns:a16="http://schemas.microsoft.com/office/drawing/2014/main" id="{91945F74-B921-4E94-A383-78DCB4320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48" y="163167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2">
            <a:extLst>
              <a:ext uri="{FF2B5EF4-FFF2-40B4-BE49-F238E27FC236}">
                <a16:creationId xmlns:a16="http://schemas.microsoft.com/office/drawing/2014/main" id="{5078BF7F-9C01-453D-B067-D52A1C870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3998" y="2298415"/>
            <a:ext cx="1841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 (optional)</a:t>
            </a:r>
          </a:p>
        </p:txBody>
      </p:sp>
      <p:pic>
        <p:nvPicPr>
          <p:cNvPr id="48" name="Graphic 8">
            <a:extLst>
              <a:ext uri="{FF2B5EF4-FFF2-40B4-BE49-F238E27FC236}">
                <a16:creationId xmlns:a16="http://schemas.microsoft.com/office/drawing/2014/main" id="{CE2F903D-D08A-401C-827B-BA9F5215D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48" y="298098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1">
            <a:extLst>
              <a:ext uri="{FF2B5EF4-FFF2-40B4-BE49-F238E27FC236}">
                <a16:creationId xmlns:a16="http://schemas.microsoft.com/office/drawing/2014/main" id="{0832BA31-8481-40F6-88FC-5652CE2F5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573" y="365831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103D37-90AC-41BB-84C7-81D2E9F21E6E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flipV="1">
            <a:off x="6214748" y="2575414"/>
            <a:ext cx="0" cy="40556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72D8C33-3954-42AD-8457-9D270F1B6DD0}"/>
              </a:ext>
            </a:extLst>
          </p:cNvPr>
          <p:cNvCxnSpPr>
            <a:cxnSpLocks/>
            <a:stCxn id="41" idx="0"/>
            <a:endCxn id="49" idx="2"/>
          </p:cNvCxnSpPr>
          <p:nvPr/>
        </p:nvCxnSpPr>
        <p:spPr>
          <a:xfrm flipV="1">
            <a:off x="6214748" y="3935311"/>
            <a:ext cx="0" cy="21943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357E13-9519-450E-BFEF-7DFB4366D789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6214748" y="4880476"/>
            <a:ext cx="0" cy="27105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12B9B7-F7D3-4EEE-AA52-843A8B8BB93F}"/>
              </a:ext>
            </a:extLst>
          </p:cNvPr>
          <p:cNvCxnSpPr>
            <a:cxnSpLocks/>
            <a:stCxn id="16" idx="0"/>
            <a:endCxn id="42" idx="2"/>
          </p:cNvCxnSpPr>
          <p:nvPr/>
        </p:nvCxnSpPr>
        <p:spPr>
          <a:xfrm flipV="1">
            <a:off x="6214748" y="6079875"/>
            <a:ext cx="0" cy="71329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5E7D4F4-E363-49FA-8B83-3B477F7A26FA}"/>
              </a:ext>
            </a:extLst>
          </p:cNvPr>
          <p:cNvSpPr/>
          <p:nvPr/>
        </p:nvSpPr>
        <p:spPr>
          <a:xfrm>
            <a:off x="6969866" y="4789515"/>
            <a:ext cx="2156468" cy="138027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2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CDD881BE-5752-478A-BD33-636A1BDF9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7570" y="4791456"/>
            <a:ext cx="381000" cy="381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F62ABF10-BEA1-493B-8C09-8EEF02DD0159}"/>
              </a:ext>
            </a:extLst>
          </p:cNvPr>
          <p:cNvSpPr/>
          <p:nvPr/>
        </p:nvSpPr>
        <p:spPr>
          <a:xfrm>
            <a:off x="6968719" y="6327868"/>
            <a:ext cx="2156467" cy="189138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2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E9D6856E-9C9C-4A5F-AFC0-CFD75079C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2624" y="6324757"/>
            <a:ext cx="381000" cy="381000"/>
          </a:xfrm>
          <a:prstGeom prst="rect">
            <a:avLst/>
          </a:prstGeom>
        </p:spPr>
      </p:pic>
      <p:sp>
        <p:nvSpPr>
          <p:cNvPr id="56" name="TextBox 17">
            <a:extLst>
              <a:ext uri="{FF2B5EF4-FFF2-40B4-BE49-F238E27FC236}">
                <a16:creationId xmlns:a16="http://schemas.microsoft.com/office/drawing/2014/main" id="{D8D9556E-B305-441F-9845-DAFE6C50D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147" y="562909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8" name="Graphic 35">
            <a:extLst>
              <a:ext uri="{FF2B5EF4-FFF2-40B4-BE49-F238E27FC236}">
                <a16:creationId xmlns:a16="http://schemas.microsoft.com/office/drawing/2014/main" id="{53515B68-BCE6-455A-B938-F5EFC1620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930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42">
            <a:extLst>
              <a:ext uri="{FF2B5EF4-FFF2-40B4-BE49-F238E27FC236}">
                <a16:creationId xmlns:a16="http://schemas.microsoft.com/office/drawing/2014/main" id="{6A6BBC4A-56E4-4A62-9368-F254276E9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826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6">
            <a:extLst>
              <a:ext uri="{FF2B5EF4-FFF2-40B4-BE49-F238E27FC236}">
                <a16:creationId xmlns:a16="http://schemas.microsoft.com/office/drawing/2014/main" id="{0DE1E9FE-0735-4C1D-AAFE-6C55C2C8C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0642" y="5632704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pic>
        <p:nvPicPr>
          <p:cNvPr id="62" name="Graphic 14">
            <a:extLst>
              <a:ext uri="{FF2B5EF4-FFF2-40B4-BE49-F238E27FC236}">
                <a16:creationId xmlns:a16="http://schemas.microsoft.com/office/drawing/2014/main" id="{F24ACE37-CAFA-4999-8F94-EA5C08C96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111" y="9512634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5CA4E5-CB0E-45F5-B0BC-9DEE184F0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5186" y="10190496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73BC2F-DC3B-49F3-AA41-65B2B335FD6B}"/>
              </a:ext>
            </a:extLst>
          </p:cNvPr>
          <p:cNvSpPr/>
          <p:nvPr/>
        </p:nvSpPr>
        <p:spPr>
          <a:xfrm>
            <a:off x="6882542" y="4064000"/>
            <a:ext cx="2319100" cy="439660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3818326-EA7B-400D-81D8-D8B0E5533C03}"/>
              </a:ext>
            </a:extLst>
          </p:cNvPr>
          <p:cNvSpPr/>
          <p:nvPr/>
        </p:nvSpPr>
        <p:spPr>
          <a:xfrm>
            <a:off x="2328335" y="2796163"/>
            <a:ext cx="8827345" cy="5852533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D44497DA-A642-471F-BC49-EB2E81A6CC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31720" y="2798064"/>
            <a:ext cx="381000" cy="381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A815C816-186F-40B9-B48E-B3AD9E8431EB}"/>
              </a:ext>
            </a:extLst>
          </p:cNvPr>
          <p:cNvSpPr/>
          <p:nvPr/>
        </p:nvSpPr>
        <p:spPr>
          <a:xfrm>
            <a:off x="2175932" y="1203159"/>
            <a:ext cx="9208347" cy="76106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C9A3D6BE-25FA-4D01-926B-0C7F3EC60E0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176272" y="1206228"/>
            <a:ext cx="381000" cy="381000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29CE13C-45D3-4E99-996D-13A7C9240916}"/>
              </a:ext>
            </a:extLst>
          </p:cNvPr>
          <p:cNvCxnSpPr>
            <a:cxnSpLocks/>
            <a:stCxn id="75" idx="1"/>
            <a:endCxn id="46" idx="1"/>
          </p:cNvCxnSpPr>
          <p:nvPr/>
        </p:nvCxnSpPr>
        <p:spPr>
          <a:xfrm>
            <a:off x="1964971" y="1974571"/>
            <a:ext cx="390687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23">
            <a:extLst>
              <a:ext uri="{FF2B5EF4-FFF2-40B4-BE49-F238E27FC236}">
                <a16:creationId xmlns:a16="http://schemas.microsoft.com/office/drawing/2014/main" id="{C43DDF26-FF9F-436F-B9A9-400474BFF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 flipH="1">
            <a:off x="1495071" y="173962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0">
            <a:extLst>
              <a:ext uri="{FF2B5EF4-FFF2-40B4-BE49-F238E27FC236}">
                <a16:creationId xmlns:a16="http://schemas.microsoft.com/office/drawing/2014/main" id="{17FD9A79-6476-425F-9C0D-85A43C009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446" y="2298415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D47DA2-53E3-4D7F-8EE8-3383C616C770}"/>
              </a:ext>
            </a:extLst>
          </p:cNvPr>
          <p:cNvGrpSpPr/>
          <p:nvPr/>
        </p:nvGrpSpPr>
        <p:grpSpPr>
          <a:xfrm>
            <a:off x="9247567" y="4377526"/>
            <a:ext cx="2292350" cy="3894462"/>
            <a:chOff x="9357879" y="4377912"/>
            <a:chExt cx="2292350" cy="3894462"/>
          </a:xfrm>
        </p:grpSpPr>
        <p:sp>
          <p:nvSpPr>
            <p:cNvPr id="78" name="TextBox 11">
              <a:extLst>
                <a:ext uri="{FF2B5EF4-FFF2-40B4-BE49-F238E27FC236}">
                  <a16:creationId xmlns:a16="http://schemas.microsoft.com/office/drawing/2014/main" id="{36999D58-3400-4A08-B600-FA8A8413B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7879" y="6161853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Secrets Manager</a:t>
              </a:r>
            </a:p>
          </p:txBody>
        </p:sp>
        <p:sp>
          <p:nvSpPr>
            <p:cNvPr id="84" name="TextBox 11">
              <a:extLst>
                <a:ext uri="{FF2B5EF4-FFF2-40B4-BE49-F238E27FC236}">
                  <a16:creationId xmlns:a16="http://schemas.microsoft.com/office/drawing/2014/main" id="{5C111E5A-3F99-43C8-9CCD-A6E7641B9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7879" y="5108826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ACM</a:t>
              </a:r>
            </a:p>
          </p:txBody>
        </p:sp>
        <p:pic>
          <p:nvPicPr>
            <p:cNvPr id="77" name="Graphic 17">
              <a:extLst>
                <a:ext uri="{FF2B5EF4-FFF2-40B4-BE49-F238E27FC236}">
                  <a16:creationId xmlns:a16="http://schemas.microsoft.com/office/drawing/2014/main" id="{D5F3ACC7-4C5D-45AC-A413-9111B72A7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1154" y="5430939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Graphic 20">
              <a:extLst>
                <a:ext uri="{FF2B5EF4-FFF2-40B4-BE49-F238E27FC236}">
                  <a16:creationId xmlns:a16="http://schemas.microsoft.com/office/drawing/2014/main" id="{DBAAAE25-64B0-4520-97A5-1A08B4E04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1154" y="4377912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Box 21">
              <a:extLst>
                <a:ext uri="{FF2B5EF4-FFF2-40B4-BE49-F238E27FC236}">
                  <a16:creationId xmlns:a16="http://schemas.microsoft.com/office/drawing/2014/main" id="{67790BF6-D675-44D0-BEB5-34CABB0B7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8404" y="6986280"/>
              <a:ext cx="15113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 instance</a:t>
              </a:r>
            </a:p>
          </p:txBody>
        </p:sp>
        <p:pic>
          <p:nvPicPr>
            <p:cNvPr id="72" name="Graphic 23">
              <a:extLst>
                <a:ext uri="{FF2B5EF4-FFF2-40B4-BE49-F238E27FC236}">
                  <a16:creationId xmlns:a16="http://schemas.microsoft.com/office/drawing/2014/main" id="{F80E6585-0443-4458-8224-08143C85AC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5454" y="648396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23">
              <a:extLst>
                <a:ext uri="{FF2B5EF4-FFF2-40B4-BE49-F238E27FC236}">
                  <a16:creationId xmlns:a16="http://schemas.microsoft.com/office/drawing/2014/main" id="{4968B194-F804-4FB7-8B48-BA5D012BA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30965" y="7995375"/>
              <a:ext cx="11461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File system</a:t>
              </a:r>
            </a:p>
          </p:txBody>
        </p:sp>
        <p:pic>
          <p:nvPicPr>
            <p:cNvPr id="81" name="Graphic 27">
              <a:extLst>
                <a:ext uri="{FF2B5EF4-FFF2-40B4-BE49-F238E27FC236}">
                  <a16:creationId xmlns:a16="http://schemas.microsoft.com/office/drawing/2014/main" id="{B4BD885D-ADF1-4486-9688-F55E77AE6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/>
            <a:stretch/>
          </p:blipFill>
          <p:spPr bwMode="auto">
            <a:xfrm>
              <a:off x="10275454" y="749305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" name="TextBox 25">
            <a:extLst>
              <a:ext uri="{FF2B5EF4-FFF2-40B4-BE49-F238E27FC236}">
                <a16:creationId xmlns:a16="http://schemas.microsoft.com/office/drawing/2014/main" id="{2F5D8AA2-B106-4D93-802B-21D96704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2604" y="7561289"/>
            <a:ext cx="1185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Containers</a:t>
            </a:r>
          </a:p>
        </p:txBody>
      </p:sp>
      <p:pic>
        <p:nvPicPr>
          <p:cNvPr id="70" name="Graphic 32">
            <a:extLst>
              <a:ext uri="{FF2B5EF4-FFF2-40B4-BE49-F238E27FC236}">
                <a16:creationId xmlns:a16="http://schemas.microsoft.com/office/drawing/2014/main" id="{6E39E075-6009-4465-B81A-6B178B1D3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35" y="69957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E8574AF1-A016-41C9-B8C7-F36F3B61904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374705" y="7561289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sp>
        <p:nvSpPr>
          <p:cNvPr id="82" name="TextBox 25">
            <a:extLst>
              <a:ext uri="{FF2B5EF4-FFF2-40B4-BE49-F238E27FC236}">
                <a16:creationId xmlns:a16="http://schemas.microsoft.com/office/drawing/2014/main" id="{6090FE96-E4EE-445B-AD15-8768EE8E3FD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895495" y="7561289"/>
            <a:ext cx="1185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Containers</a:t>
            </a:r>
          </a:p>
        </p:txBody>
      </p:sp>
      <p:pic>
        <p:nvPicPr>
          <p:cNvPr id="83" name="Graphic 32">
            <a:extLst>
              <a:ext uri="{FF2B5EF4-FFF2-40B4-BE49-F238E27FC236}">
                <a16:creationId xmlns:a16="http://schemas.microsoft.com/office/drawing/2014/main" id="{409781E1-DBCC-4588-B78F-E37A76265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59826" y="69957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Graphic 14">
            <a:extLst>
              <a:ext uri="{FF2B5EF4-FFF2-40B4-BE49-F238E27FC236}">
                <a16:creationId xmlns:a16="http://schemas.microsoft.com/office/drawing/2014/main" id="{3FEB5404-2C61-4512-87E4-CBF42D534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736" y="688543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83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0B137B-685F-4DFF-847D-C9AB99851ADE}"/>
              </a:ext>
            </a:extLst>
          </p:cNvPr>
          <p:cNvSpPr/>
          <p:nvPr/>
        </p:nvSpPr>
        <p:spPr>
          <a:xfrm>
            <a:off x="3299270" y="4789514"/>
            <a:ext cx="2156468" cy="138027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747260-87D4-4FB1-9B6E-25D85494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6974" y="4791456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63065DE-C2EC-4D6F-AC25-15E560C14980}"/>
              </a:ext>
            </a:extLst>
          </p:cNvPr>
          <p:cNvSpPr/>
          <p:nvPr/>
        </p:nvSpPr>
        <p:spPr>
          <a:xfrm>
            <a:off x="3298123" y="6327868"/>
            <a:ext cx="2156467" cy="183721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064E8E0-D0DC-4676-80FB-58BB41F15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2028" y="6324757"/>
            <a:ext cx="381000" cy="381000"/>
          </a:xfrm>
          <a:prstGeom prst="rect">
            <a:avLst/>
          </a:prstGeom>
        </p:spPr>
      </p:pic>
      <p:sp>
        <p:nvSpPr>
          <p:cNvPr id="5" name="TextBox 17">
            <a:extLst>
              <a:ext uri="{FF2B5EF4-FFF2-40B4-BE49-F238E27FC236}">
                <a16:creationId xmlns:a16="http://schemas.microsoft.com/office/drawing/2014/main" id="{898BBC56-EF1D-4D73-B1EC-BD2FA9B53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152" y="562909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" name="Graphic 35">
            <a:extLst>
              <a:ext uri="{FF2B5EF4-FFF2-40B4-BE49-F238E27FC236}">
                <a16:creationId xmlns:a16="http://schemas.microsoft.com/office/drawing/2014/main" id="{46435E3D-7473-40AB-B2C0-B0BA4BBB4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35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42">
            <a:extLst>
              <a:ext uri="{FF2B5EF4-FFF2-40B4-BE49-F238E27FC236}">
                <a16:creationId xmlns:a16="http://schemas.microsoft.com/office/drawing/2014/main" id="{5C641D43-46D7-4F8D-AD5F-EAB71CB5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689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>
            <a:extLst>
              <a:ext uri="{FF2B5EF4-FFF2-40B4-BE49-F238E27FC236}">
                <a16:creationId xmlns:a16="http://schemas.microsoft.com/office/drawing/2014/main" id="{26A0A800-494A-4244-971D-7DE1270F3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505" y="5632704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485C6A-1303-45D9-9FA5-52172CA5F5A8}"/>
              </a:ext>
            </a:extLst>
          </p:cNvPr>
          <p:cNvSpPr/>
          <p:nvPr/>
        </p:nvSpPr>
        <p:spPr>
          <a:xfrm>
            <a:off x="3750736" y="6791584"/>
            <a:ext cx="4927598" cy="108492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F9613C4-2894-48CC-A984-2AF09EB43E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24248" y="6791584"/>
            <a:ext cx="381000" cy="381000"/>
          </a:xfrm>
          <a:prstGeom prst="rect">
            <a:avLst/>
          </a:prstGeom>
        </p:spPr>
      </p:pic>
      <p:pic>
        <p:nvPicPr>
          <p:cNvPr id="12" name="Graphic 14">
            <a:extLst>
              <a:ext uri="{FF2B5EF4-FFF2-40B4-BE49-F238E27FC236}">
                <a16:creationId xmlns:a16="http://schemas.microsoft.com/office/drawing/2014/main" id="{F1DF7AF7-413B-4DCF-AD62-C7D5F1946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456" y="688140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6319BA-6DCC-4B00-A107-2C66B88FD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000" y="7561289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187D34-E92D-4E90-B84C-BF2FF1DB2D1D}"/>
              </a:ext>
            </a:extLst>
          </p:cNvPr>
          <p:cNvSpPr/>
          <p:nvPr/>
        </p:nvSpPr>
        <p:spPr>
          <a:xfrm>
            <a:off x="3211946" y="4064000"/>
            <a:ext cx="2319100" cy="436189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DF1080-F85D-4C2D-9279-4D6B8CAC4E43}"/>
              </a:ext>
            </a:extLst>
          </p:cNvPr>
          <p:cNvSpPr/>
          <p:nvPr/>
        </p:nvSpPr>
        <p:spPr>
          <a:xfrm>
            <a:off x="2781705" y="4386028"/>
            <a:ext cx="6862810" cy="388590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A50672E7-DF24-41DE-A0DF-327B2A79ED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81704" y="4389120"/>
            <a:ext cx="381000" cy="381000"/>
          </a:xfrm>
          <a:prstGeom prst="rect">
            <a:avLst/>
          </a:prstGeom>
        </p:spPr>
      </p:pic>
      <p:sp>
        <p:nvSpPr>
          <p:cNvPr id="40" name="TextBox 12">
            <a:extLst>
              <a:ext uri="{FF2B5EF4-FFF2-40B4-BE49-F238E27FC236}">
                <a16:creationId xmlns:a16="http://schemas.microsoft.com/office/drawing/2014/main" id="{159124D5-C69C-4DA9-8932-EC92C0AF9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073" y="4603477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1" name="Graphic 10">
            <a:extLst>
              <a:ext uri="{FF2B5EF4-FFF2-40B4-BE49-F238E27FC236}">
                <a16:creationId xmlns:a16="http://schemas.microsoft.com/office/drawing/2014/main" id="{C1B928FE-203E-4488-AB5B-481D7F9D5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48" y="415474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42" name="TextBox 19">
            <a:extLst>
              <a:ext uri="{FF2B5EF4-FFF2-40B4-BE49-F238E27FC236}">
                <a16:creationId xmlns:a16="http://schemas.microsoft.com/office/drawing/2014/main" id="{67F3AEC0-9340-4392-B1A3-EDD9B91FC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823" y="5618210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3" name="Graphic 8">
            <a:extLst>
              <a:ext uri="{FF2B5EF4-FFF2-40B4-BE49-F238E27FC236}">
                <a16:creationId xmlns:a16="http://schemas.microsoft.com/office/drawing/2014/main" id="{144128A2-1E5D-4763-9F20-3DC8069D6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48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21">
            <a:extLst>
              <a:ext uri="{FF2B5EF4-FFF2-40B4-BE49-F238E27FC236}">
                <a16:creationId xmlns:a16="http://schemas.microsoft.com/office/drawing/2014/main" id="{91945F74-B921-4E94-A383-78DCB4320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48" y="163167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2">
            <a:extLst>
              <a:ext uri="{FF2B5EF4-FFF2-40B4-BE49-F238E27FC236}">
                <a16:creationId xmlns:a16="http://schemas.microsoft.com/office/drawing/2014/main" id="{5078BF7F-9C01-453D-B067-D52A1C870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3998" y="2298415"/>
            <a:ext cx="1841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 (optional)</a:t>
            </a:r>
          </a:p>
        </p:txBody>
      </p:sp>
      <p:pic>
        <p:nvPicPr>
          <p:cNvPr id="48" name="Graphic 8">
            <a:extLst>
              <a:ext uri="{FF2B5EF4-FFF2-40B4-BE49-F238E27FC236}">
                <a16:creationId xmlns:a16="http://schemas.microsoft.com/office/drawing/2014/main" id="{CE2F903D-D08A-401C-827B-BA9F5215D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48" y="298098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1">
            <a:extLst>
              <a:ext uri="{FF2B5EF4-FFF2-40B4-BE49-F238E27FC236}">
                <a16:creationId xmlns:a16="http://schemas.microsoft.com/office/drawing/2014/main" id="{0832BA31-8481-40F6-88FC-5652CE2F5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573" y="365831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103D37-90AC-41BB-84C7-81D2E9F21E6E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flipV="1">
            <a:off x="6214748" y="2575414"/>
            <a:ext cx="0" cy="40556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72D8C33-3954-42AD-8457-9D270F1B6DD0}"/>
              </a:ext>
            </a:extLst>
          </p:cNvPr>
          <p:cNvCxnSpPr>
            <a:cxnSpLocks/>
            <a:stCxn id="41" idx="0"/>
            <a:endCxn id="49" idx="2"/>
          </p:cNvCxnSpPr>
          <p:nvPr/>
        </p:nvCxnSpPr>
        <p:spPr>
          <a:xfrm flipV="1">
            <a:off x="6214748" y="3935311"/>
            <a:ext cx="0" cy="21943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357E13-9519-450E-BFEF-7DFB4366D789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6214748" y="4880476"/>
            <a:ext cx="0" cy="27105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12B9B7-F7D3-4EEE-AA52-843A8B8BB93F}"/>
              </a:ext>
            </a:extLst>
          </p:cNvPr>
          <p:cNvCxnSpPr>
            <a:cxnSpLocks/>
            <a:stCxn id="16" idx="0"/>
            <a:endCxn id="42" idx="2"/>
          </p:cNvCxnSpPr>
          <p:nvPr/>
        </p:nvCxnSpPr>
        <p:spPr>
          <a:xfrm flipV="1">
            <a:off x="6214748" y="6079875"/>
            <a:ext cx="0" cy="71170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5E7D4F4-E363-49FA-8B83-3B477F7A26FA}"/>
              </a:ext>
            </a:extLst>
          </p:cNvPr>
          <p:cNvSpPr/>
          <p:nvPr/>
        </p:nvSpPr>
        <p:spPr>
          <a:xfrm>
            <a:off x="6969866" y="4789515"/>
            <a:ext cx="2156468" cy="138027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2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CDD881BE-5752-478A-BD33-636A1BDF9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7570" y="4791456"/>
            <a:ext cx="381000" cy="381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F62ABF10-BEA1-493B-8C09-8EEF02DD0159}"/>
              </a:ext>
            </a:extLst>
          </p:cNvPr>
          <p:cNvSpPr/>
          <p:nvPr/>
        </p:nvSpPr>
        <p:spPr>
          <a:xfrm>
            <a:off x="6968719" y="6327868"/>
            <a:ext cx="2156467" cy="183721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2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E9D6856E-9C9C-4A5F-AFC0-CFD75079C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2624" y="6324757"/>
            <a:ext cx="381000" cy="381000"/>
          </a:xfrm>
          <a:prstGeom prst="rect">
            <a:avLst/>
          </a:prstGeom>
        </p:spPr>
      </p:pic>
      <p:sp>
        <p:nvSpPr>
          <p:cNvPr id="56" name="TextBox 17">
            <a:extLst>
              <a:ext uri="{FF2B5EF4-FFF2-40B4-BE49-F238E27FC236}">
                <a16:creationId xmlns:a16="http://schemas.microsoft.com/office/drawing/2014/main" id="{D8D9556E-B305-441F-9845-DAFE6C50D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147" y="562909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8" name="Graphic 35">
            <a:extLst>
              <a:ext uri="{FF2B5EF4-FFF2-40B4-BE49-F238E27FC236}">
                <a16:creationId xmlns:a16="http://schemas.microsoft.com/office/drawing/2014/main" id="{53515B68-BCE6-455A-B938-F5EFC1620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930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42">
            <a:extLst>
              <a:ext uri="{FF2B5EF4-FFF2-40B4-BE49-F238E27FC236}">
                <a16:creationId xmlns:a16="http://schemas.microsoft.com/office/drawing/2014/main" id="{6A6BBC4A-56E4-4A62-9368-F254276E9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826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6">
            <a:extLst>
              <a:ext uri="{FF2B5EF4-FFF2-40B4-BE49-F238E27FC236}">
                <a16:creationId xmlns:a16="http://schemas.microsoft.com/office/drawing/2014/main" id="{0DE1E9FE-0735-4C1D-AAFE-6C55C2C8C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0642" y="5632704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73BC2F-DC3B-49F3-AA41-65B2B335FD6B}"/>
              </a:ext>
            </a:extLst>
          </p:cNvPr>
          <p:cNvSpPr/>
          <p:nvPr/>
        </p:nvSpPr>
        <p:spPr>
          <a:xfrm>
            <a:off x="6882542" y="4064000"/>
            <a:ext cx="2319100" cy="436189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3818326-EA7B-400D-81D8-D8B0E5533C03}"/>
              </a:ext>
            </a:extLst>
          </p:cNvPr>
          <p:cNvSpPr/>
          <p:nvPr/>
        </p:nvSpPr>
        <p:spPr>
          <a:xfrm>
            <a:off x="2328336" y="2796164"/>
            <a:ext cx="7814732" cy="694897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D44497DA-A642-471F-BC49-EB2E81A6CC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31720" y="2798064"/>
            <a:ext cx="381000" cy="381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A815C816-186F-40B9-B48E-B3AD9E8431EB}"/>
              </a:ext>
            </a:extLst>
          </p:cNvPr>
          <p:cNvSpPr/>
          <p:nvPr/>
        </p:nvSpPr>
        <p:spPr>
          <a:xfrm>
            <a:off x="2175932" y="1203159"/>
            <a:ext cx="8212563" cy="87282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C9A3D6BE-25FA-4D01-926B-0C7F3EC60E0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176272" y="1206228"/>
            <a:ext cx="381000" cy="381000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29CE13C-45D3-4E99-996D-13A7C9240916}"/>
              </a:ext>
            </a:extLst>
          </p:cNvPr>
          <p:cNvCxnSpPr>
            <a:cxnSpLocks/>
            <a:stCxn id="75" idx="1"/>
            <a:endCxn id="46" idx="1"/>
          </p:cNvCxnSpPr>
          <p:nvPr/>
        </p:nvCxnSpPr>
        <p:spPr>
          <a:xfrm>
            <a:off x="1964971" y="1974571"/>
            <a:ext cx="390687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23">
            <a:extLst>
              <a:ext uri="{FF2B5EF4-FFF2-40B4-BE49-F238E27FC236}">
                <a16:creationId xmlns:a16="http://schemas.microsoft.com/office/drawing/2014/main" id="{C43DDF26-FF9F-436F-B9A9-400474BFF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 flipH="1">
            <a:off x="1495071" y="173962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0">
            <a:extLst>
              <a:ext uri="{FF2B5EF4-FFF2-40B4-BE49-F238E27FC236}">
                <a16:creationId xmlns:a16="http://schemas.microsoft.com/office/drawing/2014/main" id="{17FD9A79-6476-425F-9C0D-85A43C009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446" y="2298415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574AF1-A016-41C9-B8C7-F36F3B61904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909037" y="7561289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pic>
        <p:nvPicPr>
          <p:cNvPr id="85" name="Graphic 14">
            <a:extLst>
              <a:ext uri="{FF2B5EF4-FFF2-40B4-BE49-F238E27FC236}">
                <a16:creationId xmlns:a16="http://schemas.microsoft.com/office/drawing/2014/main" id="{3FEB5404-2C61-4512-87E4-CBF42D534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052" y="688543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9">
            <a:extLst>
              <a:ext uri="{FF2B5EF4-FFF2-40B4-BE49-F238E27FC236}">
                <a16:creationId xmlns:a16="http://schemas.microsoft.com/office/drawing/2014/main" id="{63C0C141-B63A-47BA-8BB9-18B6A547B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828" y="9260702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</a:p>
        </p:txBody>
      </p:sp>
      <p:sp>
        <p:nvSpPr>
          <p:cNvPr id="86" name="TextBox 11">
            <a:extLst>
              <a:ext uri="{FF2B5EF4-FFF2-40B4-BE49-F238E27FC236}">
                <a16:creationId xmlns:a16="http://schemas.microsoft.com/office/drawing/2014/main" id="{A5D2DAD6-A0EC-4249-B281-108D38CC8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613" y="926070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sp>
        <p:nvSpPr>
          <p:cNvPr id="88" name="TextBox 9">
            <a:extLst>
              <a:ext uri="{FF2B5EF4-FFF2-40B4-BE49-F238E27FC236}">
                <a16:creationId xmlns:a16="http://schemas.microsoft.com/office/drawing/2014/main" id="{0E2DFE75-1E9A-4591-827C-36438599E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0259" y="9260702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Aurora</a:t>
            </a:r>
          </a:p>
        </p:txBody>
      </p:sp>
      <p:sp>
        <p:nvSpPr>
          <p:cNvPr id="89" name="TextBox 9">
            <a:extLst>
              <a:ext uri="{FF2B5EF4-FFF2-40B4-BE49-F238E27FC236}">
                <a16:creationId xmlns:a16="http://schemas.microsoft.com/office/drawing/2014/main" id="{5F0E1205-3DDC-4535-A511-8EB276C31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487" y="9260702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Manager</a:t>
            </a:r>
          </a:p>
        </p:txBody>
      </p:sp>
      <p:sp>
        <p:nvSpPr>
          <p:cNvPr id="90" name="TextBox 11">
            <a:extLst>
              <a:ext uri="{FF2B5EF4-FFF2-40B4-BE49-F238E27FC236}">
                <a16:creationId xmlns:a16="http://schemas.microsoft.com/office/drawing/2014/main" id="{D7E13BA8-12D5-4A6C-AC5B-42B83F47D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246" y="926070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pic>
        <p:nvPicPr>
          <p:cNvPr id="92" name="Graphic 17">
            <a:extLst>
              <a:ext uri="{FF2B5EF4-FFF2-40B4-BE49-F238E27FC236}">
                <a16:creationId xmlns:a16="http://schemas.microsoft.com/office/drawing/2014/main" id="{A0D2C2C8-4BA0-4AF5-916D-A9B1935AE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784" y="8560899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7">
            <a:extLst>
              <a:ext uri="{FF2B5EF4-FFF2-40B4-BE49-F238E27FC236}">
                <a16:creationId xmlns:a16="http://schemas.microsoft.com/office/drawing/2014/main" id="{584C4CF9-4EEF-43E4-B7C6-34BEFD65F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27" y="8555964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20">
            <a:extLst>
              <a:ext uri="{FF2B5EF4-FFF2-40B4-BE49-F238E27FC236}">
                <a16:creationId xmlns:a16="http://schemas.microsoft.com/office/drawing/2014/main" id="{51D1793F-1A3B-47EE-8042-FBC5CB4D5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871" y="8560899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Graphic 18">
            <a:extLst>
              <a:ext uri="{FF2B5EF4-FFF2-40B4-BE49-F238E27FC236}">
                <a16:creationId xmlns:a16="http://schemas.microsoft.com/office/drawing/2014/main" id="{EA26671C-D80D-4411-A987-D71C1A737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64" y="8558784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19">
            <a:extLst>
              <a:ext uri="{FF2B5EF4-FFF2-40B4-BE49-F238E27FC236}">
                <a16:creationId xmlns:a16="http://schemas.microsoft.com/office/drawing/2014/main" id="{735F272E-5168-4389-8943-9B708058C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256" y="8558784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85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0B137B-685F-4DFF-847D-C9AB99851ADE}"/>
              </a:ext>
            </a:extLst>
          </p:cNvPr>
          <p:cNvSpPr/>
          <p:nvPr/>
        </p:nvSpPr>
        <p:spPr>
          <a:xfrm>
            <a:off x="3299270" y="4789514"/>
            <a:ext cx="2156468" cy="138027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747260-87D4-4FB1-9B6E-25D85494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6974" y="4791456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63065DE-C2EC-4D6F-AC25-15E560C14980}"/>
              </a:ext>
            </a:extLst>
          </p:cNvPr>
          <p:cNvSpPr/>
          <p:nvPr/>
        </p:nvSpPr>
        <p:spPr>
          <a:xfrm>
            <a:off x="3298123" y="6327868"/>
            <a:ext cx="2156467" cy="189138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064E8E0-D0DC-4676-80FB-58BB41F15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2028" y="6324757"/>
            <a:ext cx="381000" cy="381000"/>
          </a:xfrm>
          <a:prstGeom prst="rect">
            <a:avLst/>
          </a:prstGeom>
        </p:spPr>
      </p:pic>
      <p:sp>
        <p:nvSpPr>
          <p:cNvPr id="5" name="TextBox 17">
            <a:extLst>
              <a:ext uri="{FF2B5EF4-FFF2-40B4-BE49-F238E27FC236}">
                <a16:creationId xmlns:a16="http://schemas.microsoft.com/office/drawing/2014/main" id="{898BBC56-EF1D-4D73-B1EC-BD2FA9B53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152" y="562909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" name="Graphic 35">
            <a:extLst>
              <a:ext uri="{FF2B5EF4-FFF2-40B4-BE49-F238E27FC236}">
                <a16:creationId xmlns:a16="http://schemas.microsoft.com/office/drawing/2014/main" id="{46435E3D-7473-40AB-B2C0-B0BA4BBB4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35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42">
            <a:extLst>
              <a:ext uri="{FF2B5EF4-FFF2-40B4-BE49-F238E27FC236}">
                <a16:creationId xmlns:a16="http://schemas.microsoft.com/office/drawing/2014/main" id="{5C641D43-46D7-4F8D-AD5F-EAB71CB5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741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>
            <a:extLst>
              <a:ext uri="{FF2B5EF4-FFF2-40B4-BE49-F238E27FC236}">
                <a16:creationId xmlns:a16="http://schemas.microsoft.com/office/drawing/2014/main" id="{26A0A800-494A-4244-971D-7DE1270F3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106" y="5632704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485C6A-1303-45D9-9FA5-52172CA5F5A8}"/>
              </a:ext>
            </a:extLst>
          </p:cNvPr>
          <p:cNvSpPr/>
          <p:nvPr/>
        </p:nvSpPr>
        <p:spPr>
          <a:xfrm>
            <a:off x="3361267" y="6791584"/>
            <a:ext cx="5274233" cy="108492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F9613C4-2894-48CC-A984-2AF09EB43E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24248" y="6793172"/>
            <a:ext cx="381000" cy="381000"/>
          </a:xfrm>
          <a:prstGeom prst="rect">
            <a:avLst/>
          </a:prstGeom>
        </p:spPr>
      </p:pic>
      <p:pic>
        <p:nvPicPr>
          <p:cNvPr id="12" name="Graphic 14">
            <a:extLst>
              <a:ext uri="{FF2B5EF4-FFF2-40B4-BE49-F238E27FC236}">
                <a16:creationId xmlns:a16="http://schemas.microsoft.com/office/drawing/2014/main" id="{F1DF7AF7-413B-4DCF-AD62-C7D5F1946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89" y="690963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6319BA-6DCC-4B00-A107-2C66B88FD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5464" y="758952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187D34-E92D-4E90-B84C-BF2FF1DB2D1D}"/>
              </a:ext>
            </a:extLst>
          </p:cNvPr>
          <p:cNvSpPr/>
          <p:nvPr/>
        </p:nvSpPr>
        <p:spPr>
          <a:xfrm>
            <a:off x="3211946" y="4064000"/>
            <a:ext cx="2319100" cy="439660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DF1080-F85D-4C2D-9279-4D6B8CAC4E43}"/>
              </a:ext>
            </a:extLst>
          </p:cNvPr>
          <p:cNvSpPr/>
          <p:nvPr/>
        </p:nvSpPr>
        <p:spPr>
          <a:xfrm>
            <a:off x="2781705" y="4386028"/>
            <a:ext cx="6862810" cy="393882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A50672E7-DF24-41DE-A0DF-327B2A79ED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81704" y="4389120"/>
            <a:ext cx="381000" cy="381000"/>
          </a:xfrm>
          <a:prstGeom prst="rect">
            <a:avLst/>
          </a:prstGeom>
        </p:spPr>
      </p:pic>
      <p:sp>
        <p:nvSpPr>
          <p:cNvPr id="40" name="TextBox 12">
            <a:extLst>
              <a:ext uri="{FF2B5EF4-FFF2-40B4-BE49-F238E27FC236}">
                <a16:creationId xmlns:a16="http://schemas.microsoft.com/office/drawing/2014/main" id="{159124D5-C69C-4DA9-8932-EC92C0AF9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073" y="4603477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1" name="Graphic 10">
            <a:extLst>
              <a:ext uri="{FF2B5EF4-FFF2-40B4-BE49-F238E27FC236}">
                <a16:creationId xmlns:a16="http://schemas.microsoft.com/office/drawing/2014/main" id="{C1B928FE-203E-4488-AB5B-481D7F9D5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48" y="415474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42" name="TextBox 19">
            <a:extLst>
              <a:ext uri="{FF2B5EF4-FFF2-40B4-BE49-F238E27FC236}">
                <a16:creationId xmlns:a16="http://schemas.microsoft.com/office/drawing/2014/main" id="{67F3AEC0-9340-4392-B1A3-EDD9B91FC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823" y="5618210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3" name="Graphic 8">
            <a:extLst>
              <a:ext uri="{FF2B5EF4-FFF2-40B4-BE49-F238E27FC236}">
                <a16:creationId xmlns:a16="http://schemas.microsoft.com/office/drawing/2014/main" id="{144128A2-1E5D-4763-9F20-3DC8069D6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48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21">
            <a:extLst>
              <a:ext uri="{FF2B5EF4-FFF2-40B4-BE49-F238E27FC236}">
                <a16:creationId xmlns:a16="http://schemas.microsoft.com/office/drawing/2014/main" id="{91945F74-B921-4E94-A383-78DCB4320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48" y="163167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2">
            <a:extLst>
              <a:ext uri="{FF2B5EF4-FFF2-40B4-BE49-F238E27FC236}">
                <a16:creationId xmlns:a16="http://schemas.microsoft.com/office/drawing/2014/main" id="{5078BF7F-9C01-453D-B067-D52A1C870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3998" y="2298415"/>
            <a:ext cx="1841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 (optional)</a:t>
            </a:r>
          </a:p>
        </p:txBody>
      </p:sp>
      <p:pic>
        <p:nvPicPr>
          <p:cNvPr id="48" name="Graphic 8">
            <a:extLst>
              <a:ext uri="{FF2B5EF4-FFF2-40B4-BE49-F238E27FC236}">
                <a16:creationId xmlns:a16="http://schemas.microsoft.com/office/drawing/2014/main" id="{CE2F903D-D08A-401C-827B-BA9F5215D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48" y="298098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1">
            <a:extLst>
              <a:ext uri="{FF2B5EF4-FFF2-40B4-BE49-F238E27FC236}">
                <a16:creationId xmlns:a16="http://schemas.microsoft.com/office/drawing/2014/main" id="{0832BA31-8481-40F6-88FC-5652CE2F5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573" y="365831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103D37-90AC-41BB-84C7-81D2E9F21E6E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flipV="1">
            <a:off x="6214748" y="2575414"/>
            <a:ext cx="0" cy="40556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72D8C33-3954-42AD-8457-9D270F1B6DD0}"/>
              </a:ext>
            </a:extLst>
          </p:cNvPr>
          <p:cNvCxnSpPr>
            <a:cxnSpLocks/>
            <a:stCxn id="41" idx="0"/>
            <a:endCxn id="49" idx="2"/>
          </p:cNvCxnSpPr>
          <p:nvPr/>
        </p:nvCxnSpPr>
        <p:spPr>
          <a:xfrm flipV="1">
            <a:off x="6214748" y="3935311"/>
            <a:ext cx="0" cy="21943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357E13-9519-450E-BFEF-7DFB4366D789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6214748" y="4880476"/>
            <a:ext cx="0" cy="27105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12B9B7-F7D3-4EEE-AA52-843A8B8BB93F}"/>
              </a:ext>
            </a:extLst>
          </p:cNvPr>
          <p:cNvCxnSpPr>
            <a:cxnSpLocks/>
            <a:stCxn id="16" idx="0"/>
            <a:endCxn id="42" idx="2"/>
          </p:cNvCxnSpPr>
          <p:nvPr/>
        </p:nvCxnSpPr>
        <p:spPr>
          <a:xfrm flipV="1">
            <a:off x="6214748" y="6079875"/>
            <a:ext cx="0" cy="71329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5E7D4F4-E363-49FA-8B83-3B477F7A26FA}"/>
              </a:ext>
            </a:extLst>
          </p:cNvPr>
          <p:cNvSpPr/>
          <p:nvPr/>
        </p:nvSpPr>
        <p:spPr>
          <a:xfrm>
            <a:off x="6969866" y="4789515"/>
            <a:ext cx="2156468" cy="138027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2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CDD881BE-5752-478A-BD33-636A1BDF9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7570" y="4791456"/>
            <a:ext cx="381000" cy="381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F62ABF10-BEA1-493B-8C09-8EEF02DD0159}"/>
              </a:ext>
            </a:extLst>
          </p:cNvPr>
          <p:cNvSpPr/>
          <p:nvPr/>
        </p:nvSpPr>
        <p:spPr>
          <a:xfrm>
            <a:off x="6968719" y="6327868"/>
            <a:ext cx="2156467" cy="189138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2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E9D6856E-9C9C-4A5F-AFC0-CFD75079C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2624" y="6324757"/>
            <a:ext cx="381000" cy="381000"/>
          </a:xfrm>
          <a:prstGeom prst="rect">
            <a:avLst/>
          </a:prstGeom>
        </p:spPr>
      </p:pic>
      <p:sp>
        <p:nvSpPr>
          <p:cNvPr id="56" name="TextBox 17">
            <a:extLst>
              <a:ext uri="{FF2B5EF4-FFF2-40B4-BE49-F238E27FC236}">
                <a16:creationId xmlns:a16="http://schemas.microsoft.com/office/drawing/2014/main" id="{D8D9556E-B305-441F-9845-DAFE6C50D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748" y="562909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8" name="Graphic 35">
            <a:extLst>
              <a:ext uri="{FF2B5EF4-FFF2-40B4-BE49-F238E27FC236}">
                <a16:creationId xmlns:a16="http://schemas.microsoft.com/office/drawing/2014/main" id="{53515B68-BCE6-455A-B938-F5EFC1620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531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42">
            <a:extLst>
              <a:ext uri="{FF2B5EF4-FFF2-40B4-BE49-F238E27FC236}">
                <a16:creationId xmlns:a16="http://schemas.microsoft.com/office/drawing/2014/main" id="{6A6BBC4A-56E4-4A62-9368-F254276E9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337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6">
            <a:extLst>
              <a:ext uri="{FF2B5EF4-FFF2-40B4-BE49-F238E27FC236}">
                <a16:creationId xmlns:a16="http://schemas.microsoft.com/office/drawing/2014/main" id="{0DE1E9FE-0735-4C1D-AAFE-6C55C2C8C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702" y="5632704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pic>
        <p:nvPicPr>
          <p:cNvPr id="62" name="Graphic 14">
            <a:extLst>
              <a:ext uri="{FF2B5EF4-FFF2-40B4-BE49-F238E27FC236}">
                <a16:creationId xmlns:a16="http://schemas.microsoft.com/office/drawing/2014/main" id="{F24ACE37-CAFA-4999-8F94-EA5C08C96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052" y="690963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5CA4E5-CB0E-45F5-B0BC-9DEE184F0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127" y="7587495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73BC2F-DC3B-49F3-AA41-65B2B335FD6B}"/>
              </a:ext>
            </a:extLst>
          </p:cNvPr>
          <p:cNvSpPr/>
          <p:nvPr/>
        </p:nvSpPr>
        <p:spPr>
          <a:xfrm>
            <a:off x="6882542" y="4064000"/>
            <a:ext cx="2319100" cy="439660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3818326-EA7B-400D-81D8-D8B0E5533C03}"/>
              </a:ext>
            </a:extLst>
          </p:cNvPr>
          <p:cNvSpPr/>
          <p:nvPr/>
        </p:nvSpPr>
        <p:spPr>
          <a:xfrm>
            <a:off x="2328335" y="2796163"/>
            <a:ext cx="8827345" cy="5852533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D44497DA-A642-471F-BC49-EB2E81A6CC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31720" y="2798064"/>
            <a:ext cx="381000" cy="381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A815C816-186F-40B9-B48E-B3AD9E8431EB}"/>
              </a:ext>
            </a:extLst>
          </p:cNvPr>
          <p:cNvSpPr/>
          <p:nvPr/>
        </p:nvSpPr>
        <p:spPr>
          <a:xfrm>
            <a:off x="2175932" y="1203159"/>
            <a:ext cx="9208347" cy="76106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C9A3D6BE-25FA-4D01-926B-0C7F3EC60E0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176272" y="1206228"/>
            <a:ext cx="381000" cy="381000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29CE13C-45D3-4E99-996D-13A7C9240916}"/>
              </a:ext>
            </a:extLst>
          </p:cNvPr>
          <p:cNvCxnSpPr>
            <a:cxnSpLocks/>
            <a:stCxn id="75" idx="1"/>
            <a:endCxn id="46" idx="1"/>
          </p:cNvCxnSpPr>
          <p:nvPr/>
        </p:nvCxnSpPr>
        <p:spPr>
          <a:xfrm>
            <a:off x="1964971" y="1974571"/>
            <a:ext cx="390687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23">
            <a:extLst>
              <a:ext uri="{FF2B5EF4-FFF2-40B4-BE49-F238E27FC236}">
                <a16:creationId xmlns:a16="http://schemas.microsoft.com/office/drawing/2014/main" id="{C43DDF26-FF9F-436F-B9A9-400474BFF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 flipH="1">
            <a:off x="1495071" y="173962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0">
            <a:extLst>
              <a:ext uri="{FF2B5EF4-FFF2-40B4-BE49-F238E27FC236}">
                <a16:creationId xmlns:a16="http://schemas.microsoft.com/office/drawing/2014/main" id="{17FD9A79-6476-425F-9C0D-85A43C009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446" y="2298415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78" name="TextBox 11">
            <a:extLst>
              <a:ext uri="{FF2B5EF4-FFF2-40B4-BE49-F238E27FC236}">
                <a16:creationId xmlns:a16="http://schemas.microsoft.com/office/drawing/2014/main" id="{36999D58-3400-4A08-B600-FA8A8413B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7879" y="610452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Manager</a:t>
            </a:r>
          </a:p>
        </p:txBody>
      </p:sp>
      <p:sp>
        <p:nvSpPr>
          <p:cNvPr id="84" name="TextBox 11">
            <a:extLst>
              <a:ext uri="{FF2B5EF4-FFF2-40B4-BE49-F238E27FC236}">
                <a16:creationId xmlns:a16="http://schemas.microsoft.com/office/drawing/2014/main" id="{5C111E5A-3F99-43C8-9CCD-A6E7641B9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7879" y="507771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pic>
        <p:nvPicPr>
          <p:cNvPr id="77" name="Graphic 17">
            <a:extLst>
              <a:ext uri="{FF2B5EF4-FFF2-40B4-BE49-F238E27FC236}">
                <a16:creationId xmlns:a16="http://schemas.microsoft.com/office/drawing/2014/main" id="{D5F3ACC7-4C5D-45AC-A413-9111B72A7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154" y="540472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Graphic 20">
            <a:extLst>
              <a:ext uri="{FF2B5EF4-FFF2-40B4-BE49-F238E27FC236}">
                <a16:creationId xmlns:a16="http://schemas.microsoft.com/office/drawing/2014/main" id="{DBAAAE25-64B0-4520-97A5-1A08B4E04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154" y="437791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21">
            <a:extLst>
              <a:ext uri="{FF2B5EF4-FFF2-40B4-BE49-F238E27FC236}">
                <a16:creationId xmlns:a16="http://schemas.microsoft.com/office/drawing/2014/main" id="{67790BF6-D675-44D0-BEB5-34CABB0B7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8404" y="7070903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 instance</a:t>
            </a:r>
          </a:p>
        </p:txBody>
      </p:sp>
      <p:pic>
        <p:nvPicPr>
          <p:cNvPr id="72" name="Graphic 23">
            <a:extLst>
              <a:ext uri="{FF2B5EF4-FFF2-40B4-BE49-F238E27FC236}">
                <a16:creationId xmlns:a16="http://schemas.microsoft.com/office/drawing/2014/main" id="{F80E6585-0443-4458-8224-08143C85A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454" y="66137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23">
            <a:extLst>
              <a:ext uri="{FF2B5EF4-FFF2-40B4-BE49-F238E27FC236}">
                <a16:creationId xmlns:a16="http://schemas.microsoft.com/office/drawing/2014/main" id="{4968B194-F804-4FB7-8B48-BA5D012BA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0965" y="8096979"/>
            <a:ext cx="11461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system</a:t>
            </a:r>
          </a:p>
        </p:txBody>
      </p:sp>
      <p:pic>
        <p:nvPicPr>
          <p:cNvPr id="81" name="Graphic 27">
            <a:extLst>
              <a:ext uri="{FF2B5EF4-FFF2-40B4-BE49-F238E27FC236}">
                <a16:creationId xmlns:a16="http://schemas.microsoft.com/office/drawing/2014/main" id="{B4BD885D-ADF1-4486-9688-F55E77AE6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10275454" y="75820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" name="Elbow Connector 11">
            <a:extLst>
              <a:ext uri="{FF2B5EF4-FFF2-40B4-BE49-F238E27FC236}">
                <a16:creationId xmlns:a16="http://schemas.microsoft.com/office/drawing/2014/main" id="{B6E71E3D-C3D6-4124-A3A9-790B6DABE99E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8635500" y="6842303"/>
            <a:ext cx="1639954" cy="34747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11">
            <a:extLst>
              <a:ext uri="{FF2B5EF4-FFF2-40B4-BE49-F238E27FC236}">
                <a16:creationId xmlns:a16="http://schemas.microsoft.com/office/drawing/2014/main" id="{BBE47D0E-0FDB-4957-BE7C-5C2A7554241F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8635498" y="7464986"/>
            <a:ext cx="1639956" cy="34562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25">
            <a:extLst>
              <a:ext uri="{FF2B5EF4-FFF2-40B4-BE49-F238E27FC236}">
                <a16:creationId xmlns:a16="http://schemas.microsoft.com/office/drawing/2014/main" id="{2F5D8AA2-B106-4D93-802B-21D96704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669" y="7589520"/>
            <a:ext cx="1185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pic>
        <p:nvPicPr>
          <p:cNvPr id="70" name="Graphic 32">
            <a:extLst>
              <a:ext uri="{FF2B5EF4-FFF2-40B4-BE49-F238E27FC236}">
                <a16:creationId xmlns:a16="http://schemas.microsoft.com/office/drawing/2014/main" id="{6E39E075-6009-4465-B81A-6B178B1D3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000" y="70239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A03978F-97E2-44AC-A43E-CA2815B8064C}"/>
              </a:ext>
            </a:extLst>
          </p:cNvPr>
          <p:cNvGrpSpPr/>
          <p:nvPr/>
        </p:nvGrpSpPr>
        <p:grpSpPr>
          <a:xfrm flipH="1">
            <a:off x="5986148" y="9089012"/>
            <a:ext cx="2736067" cy="956886"/>
            <a:chOff x="5461233" y="9156701"/>
            <a:chExt cx="2736067" cy="956886"/>
          </a:xfrm>
        </p:grpSpPr>
        <p:pic>
          <p:nvPicPr>
            <p:cNvPr id="79" name="Graphic 14">
              <a:extLst>
                <a:ext uri="{FF2B5EF4-FFF2-40B4-BE49-F238E27FC236}">
                  <a16:creationId xmlns:a16="http://schemas.microsoft.com/office/drawing/2014/main" id="{D20E0FE0-298F-4DAF-8599-F5A4367713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8158" y="9156701"/>
              <a:ext cx="685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8574AF1-A016-41C9-B8C7-F36F3B619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1233" y="9836588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Fargate</a:t>
              </a:r>
            </a:p>
          </p:txBody>
        </p:sp>
        <p:sp>
          <p:nvSpPr>
            <p:cNvPr id="82" name="TextBox 25">
              <a:extLst>
                <a:ext uri="{FF2B5EF4-FFF2-40B4-BE49-F238E27FC236}">
                  <a16:creationId xmlns:a16="http://schemas.microsoft.com/office/drawing/2014/main" id="{6090FE96-E4EE-445B-AD15-8768EE8E3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1438" y="9836588"/>
              <a:ext cx="11858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Container</a:t>
              </a:r>
            </a:p>
          </p:txBody>
        </p:sp>
        <p:pic>
          <p:nvPicPr>
            <p:cNvPr id="83" name="Graphic 32">
              <a:extLst>
                <a:ext uri="{FF2B5EF4-FFF2-40B4-BE49-F238E27FC236}">
                  <a16:creationId xmlns:a16="http://schemas.microsoft.com/office/drawing/2014/main" id="{409781E1-DBCC-4588-B78F-E37A762654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5769" y="927100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878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335</Words>
  <Application>Microsoft Office PowerPoint</Application>
  <PresentationFormat>Custom</PresentationFormat>
  <Paragraphs>156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21</cp:revision>
  <dcterms:created xsi:type="dcterms:W3CDTF">2022-01-27T15:35:39Z</dcterms:created>
  <dcterms:modified xsi:type="dcterms:W3CDTF">2022-01-28T17:50:30Z</dcterms:modified>
</cp:coreProperties>
</file>