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6" r:id="rId2"/>
    <p:sldId id="270" r:id="rId3"/>
    <p:sldId id="274" r:id="rId4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7"/>
    <a:srgbClr val="181818"/>
    <a:srgbClr val="FF3300"/>
    <a:srgbClr val="CC0000"/>
    <a:srgbClr val="990000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78EB2-5A38-4D4F-87F7-D8FE6A5661D4}" v="1" dt="2022-07-26T07:39:24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6807" autoAdjust="0"/>
  </p:normalViewPr>
  <p:slideViewPr>
    <p:cSldViewPr snapToGrid="0">
      <p:cViewPr varScale="1">
        <p:scale>
          <a:sx n="83" d="100"/>
          <a:sy n="83" d="100"/>
        </p:scale>
        <p:origin x="77" y="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enmaier, Daniel" userId="a074f149-76a7-4e96-99bc-aadad5f25a38" providerId="ADAL" clId="{08E78EB2-5A38-4D4F-87F7-D8FE6A5661D4}"/>
    <pc:docChg chg="undo custSel delSld addSection delSection modSection">
      <pc:chgData name="Appenmaier, Daniel" userId="a074f149-76a7-4e96-99bc-aadad5f25a38" providerId="ADAL" clId="{08E78EB2-5A38-4D4F-87F7-D8FE6A5661D4}" dt="2022-07-26T07:39:39.023" v="7" actId="2696"/>
      <pc:docMkLst>
        <pc:docMk/>
      </pc:docMkLst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3390698107" sldId="256"/>
        </pc:sldMkLst>
      </pc:sldChg>
      <pc:sldChg chg="del">
        <pc:chgData name="Appenmaier, Daniel" userId="a074f149-76a7-4e96-99bc-aadad5f25a38" providerId="ADAL" clId="{08E78EB2-5A38-4D4F-87F7-D8FE6A5661D4}" dt="2022-07-26T07:38:35.462" v="1" actId="18676"/>
        <pc:sldMkLst>
          <pc:docMk/>
          <pc:sldMk cId="1425867119" sldId="257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3810920369" sldId="258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1069503378" sldId="259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265294057" sldId="260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177096061" sldId="261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3132367348" sldId="262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931588989" sldId="263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991203996" sldId="264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709489764" sldId="265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659730365" sldId="267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1282714951" sldId="268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189083703" sldId="269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2604479127" sldId="271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173211143" sldId="272"/>
        </pc:sldMkLst>
      </pc:sldChg>
      <pc:sldChg chg="del">
        <pc:chgData name="Appenmaier, Daniel" userId="a074f149-76a7-4e96-99bc-aadad5f25a38" providerId="ADAL" clId="{08E78EB2-5A38-4D4F-87F7-D8FE6A5661D4}" dt="2022-07-26T07:38:26.426" v="0" actId="47"/>
        <pc:sldMkLst>
          <pc:docMk/>
          <pc:sldMk cId="3206221658" sldId="273"/>
        </pc:sldMkLst>
      </pc:sldChg>
      <pc:sldChg chg="del">
        <pc:chgData name="Appenmaier, Daniel" userId="a074f149-76a7-4e96-99bc-aadad5f25a38" providerId="ADAL" clId="{08E78EB2-5A38-4D4F-87F7-D8FE6A5661D4}" dt="2022-07-26T07:38:35.462" v="1" actId="18676"/>
        <pc:sldMkLst>
          <pc:docMk/>
          <pc:sldMk cId="2738233873" sldId="275"/>
        </pc:sldMkLst>
      </pc:sldChg>
      <pc:sldChg chg="del">
        <pc:chgData name="Appenmaier, Daniel" userId="a074f149-76a7-4e96-99bc-aadad5f25a38" providerId="ADAL" clId="{08E78EB2-5A38-4D4F-87F7-D8FE6A5661D4}" dt="2022-07-26T07:38:35.462" v="1" actId="18676"/>
        <pc:sldMkLst>
          <pc:docMk/>
          <pc:sldMk cId="3779830452" sldId="276"/>
        </pc:sldMkLst>
      </pc:sldChg>
      <pc:sldChg chg="del">
        <pc:chgData name="Appenmaier, Daniel" userId="a074f149-76a7-4e96-99bc-aadad5f25a38" providerId="ADAL" clId="{08E78EB2-5A38-4D4F-87F7-D8FE6A5661D4}" dt="2022-07-26T07:38:35.462" v="1" actId="18676"/>
        <pc:sldMkLst>
          <pc:docMk/>
          <pc:sldMk cId="206470942" sldId="278"/>
        </pc:sldMkLst>
      </pc:sldChg>
      <pc:sldChg chg="del">
        <pc:chgData name="Appenmaier, Daniel" userId="a074f149-76a7-4e96-99bc-aadad5f25a38" providerId="ADAL" clId="{08E78EB2-5A38-4D4F-87F7-D8FE6A5661D4}" dt="2022-07-26T07:38:35.462" v="1" actId="18676"/>
        <pc:sldMkLst>
          <pc:docMk/>
          <pc:sldMk cId="897657548" sldId="280"/>
        </pc:sldMkLst>
      </pc:sldChg>
      <pc:sldChg chg="del">
        <pc:chgData name="Appenmaier, Daniel" userId="a074f149-76a7-4e96-99bc-aadad5f25a38" providerId="ADAL" clId="{08E78EB2-5A38-4D4F-87F7-D8FE6A5661D4}" dt="2022-07-26T07:38:35.462" v="1" actId="18676"/>
        <pc:sldMkLst>
          <pc:docMk/>
          <pc:sldMk cId="3604732454" sldId="281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2269751088" sldId="282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1274181900" sldId="283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297140334" sldId="286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3546504399" sldId="287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2970933964" sldId="288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2178215727" sldId="289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1608535892" sldId="290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909921051" sldId="291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3418382367" sldId="292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2148529831" sldId="293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620647251" sldId="295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3455964542" sldId="296"/>
        </pc:sldMkLst>
      </pc:sldChg>
      <pc:sldChg chg="del">
        <pc:chgData name="Appenmaier, Daniel" userId="a074f149-76a7-4e96-99bc-aadad5f25a38" providerId="ADAL" clId="{08E78EB2-5A38-4D4F-87F7-D8FE6A5661D4}" dt="2022-07-26T07:38:35.462" v="1" actId="18676"/>
        <pc:sldMkLst>
          <pc:docMk/>
          <pc:sldMk cId="126095865" sldId="298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3116226421" sldId="299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3194252484" sldId="300"/>
        </pc:sldMkLst>
      </pc:sldChg>
      <pc:sldChg chg="del">
        <pc:chgData name="Appenmaier, Daniel" userId="a074f149-76a7-4e96-99bc-aadad5f25a38" providerId="ADAL" clId="{08E78EB2-5A38-4D4F-87F7-D8FE6A5661D4}" dt="2022-07-26T07:38:35.462" v="1" actId="18676"/>
        <pc:sldMkLst>
          <pc:docMk/>
          <pc:sldMk cId="3033168338" sldId="301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1865063012" sldId="302"/>
        </pc:sldMkLst>
      </pc:sldChg>
      <pc:sldChg chg="del">
        <pc:chgData name="Appenmaier, Daniel" userId="a074f149-76a7-4e96-99bc-aadad5f25a38" providerId="ADAL" clId="{08E78EB2-5A38-4D4F-87F7-D8FE6A5661D4}" dt="2022-07-26T07:38:35.462" v="1" actId="18676"/>
        <pc:sldMkLst>
          <pc:docMk/>
          <pc:sldMk cId="2428401342" sldId="303"/>
        </pc:sldMkLst>
      </pc:sldChg>
      <pc:sldChg chg="del">
        <pc:chgData name="Appenmaier, Daniel" userId="a074f149-76a7-4e96-99bc-aadad5f25a38" providerId="ADAL" clId="{08E78EB2-5A38-4D4F-87F7-D8FE6A5661D4}" dt="2022-07-26T07:38:35.462" v="1" actId="18676"/>
        <pc:sldMkLst>
          <pc:docMk/>
          <pc:sldMk cId="726400424" sldId="304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441897106" sldId="308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3321813397" sldId="310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3250768235" sldId="312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386346379" sldId="314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3107419588" sldId="315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27941868" sldId="316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479752971" sldId="317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1553917802" sldId="318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3042328489" sldId="319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2332940948" sldId="320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1293965156" sldId="321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2525437923" sldId="322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2259195315" sldId="323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601166767" sldId="324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1469748157" sldId="325"/>
        </pc:sldMkLst>
      </pc:sldChg>
      <pc:sldChg chg="del">
        <pc:chgData name="Appenmaier, Daniel" userId="a074f149-76a7-4e96-99bc-aadad5f25a38" providerId="ADAL" clId="{08E78EB2-5A38-4D4F-87F7-D8FE6A5661D4}" dt="2022-07-26T07:38:57.458" v="4" actId="47"/>
        <pc:sldMkLst>
          <pc:docMk/>
          <pc:sldMk cId="333471516" sldId="326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1015724057" sldId="327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4028810766" sldId="328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118789067" sldId="329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1593679798" sldId="335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2402471860" sldId="337"/>
        </pc:sldMkLst>
      </pc:sldChg>
      <pc:sldChg chg="del">
        <pc:chgData name="Appenmaier, Daniel" userId="a074f149-76a7-4e96-99bc-aadad5f25a38" providerId="ADAL" clId="{08E78EB2-5A38-4D4F-87F7-D8FE6A5661D4}" dt="2022-07-26T07:39:03.669" v="5" actId="47"/>
        <pc:sldMkLst>
          <pc:docMk/>
          <pc:sldMk cId="398162545" sldId="341"/>
        </pc:sldMkLst>
      </pc:sldChg>
      <pc:sldMasterChg chg="delSldLayout">
        <pc:chgData name="Appenmaier, Daniel" userId="a074f149-76a7-4e96-99bc-aadad5f25a38" providerId="ADAL" clId="{08E78EB2-5A38-4D4F-87F7-D8FE6A5661D4}" dt="2022-07-26T07:39:39.023" v="7" actId="2696"/>
        <pc:sldMasterMkLst>
          <pc:docMk/>
          <pc:sldMasterMk cId="1047754730" sldId="2147483648"/>
        </pc:sldMasterMkLst>
        <pc:sldLayoutChg chg="del">
          <pc:chgData name="Appenmaier, Daniel" userId="a074f149-76a7-4e96-99bc-aadad5f25a38" providerId="ADAL" clId="{08E78EB2-5A38-4D4F-87F7-D8FE6A5661D4}" dt="2022-07-26T07:39:39.023" v="7" actId="2696"/>
          <pc:sldLayoutMkLst>
            <pc:docMk/>
            <pc:sldMasterMk cId="1047754730" sldId="2147483648"/>
            <pc:sldLayoutMk cId="4030905492" sldId="214748364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CB475195-50AF-413A-A54F-3A1B34FA4674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DBE4027-2498-4E09-A0AF-39AEE2A899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54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4C401F89-2132-43FC-8C6E-499FCFE7D2F0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8" tIns="46069" rIns="92138" bIns="460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4075" y="4777959"/>
            <a:ext cx="6069525" cy="3909239"/>
          </a:xfrm>
          <a:prstGeom prst="rect">
            <a:avLst/>
          </a:prstGeom>
        </p:spPr>
        <p:txBody>
          <a:bodyPr vert="horz" lIns="92138" tIns="46069" rIns="92138" bIns="4606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645DB2C-11A4-4063-AE50-D22719DBD7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92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9C0888FE-83DC-47D9-9186-130CD732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248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08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248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775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5D2E54-E2A0-493E-B1F3-47F5D2F0299F}"/>
              </a:ext>
            </a:extLst>
          </p:cNvPr>
          <p:cNvSpPr/>
          <p:nvPr/>
        </p:nvSpPr>
        <p:spPr>
          <a:xfrm>
            <a:off x="3372375" y="2426937"/>
            <a:ext cx="1631688" cy="25458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Konsole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D47FF-46C0-4C07-BA5B-95897AD0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41632"/>
          </a:xfrm>
        </p:spPr>
        <p:txBody>
          <a:bodyPr>
            <a:normAutofit/>
          </a:bodyPr>
          <a:lstStyle/>
          <a:p>
            <a:r>
              <a:rPr lang="de-DE" dirty="0"/>
              <a:t>Datenströme in Java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B51A3-A7A8-480F-858B-496ADD3CFAB1}"/>
              </a:ext>
            </a:extLst>
          </p:cNvPr>
          <p:cNvSpPr txBox="1"/>
          <p:nvPr/>
        </p:nvSpPr>
        <p:spPr>
          <a:xfrm>
            <a:off x="5348471" y="3478562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C1D03-61DC-472B-880D-474163F44A39}"/>
              </a:ext>
            </a:extLst>
          </p:cNvPr>
          <p:cNvSpPr txBox="1"/>
          <p:nvPr/>
        </p:nvSpPr>
        <p:spPr>
          <a:xfrm>
            <a:off x="5363697" y="407578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System.err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2F83B23-4C10-4C7B-B712-2CFAE19ECFAA}"/>
              </a:ext>
            </a:extLst>
          </p:cNvPr>
          <p:cNvSpPr/>
          <p:nvPr/>
        </p:nvSpPr>
        <p:spPr>
          <a:xfrm rot="16200000">
            <a:off x="5718332" y="2287311"/>
            <a:ext cx="323555" cy="13706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6EA05-9EED-4A25-A225-3B68F1CD007E}"/>
              </a:ext>
            </a:extLst>
          </p:cNvPr>
          <p:cNvSpPr txBox="1"/>
          <p:nvPr/>
        </p:nvSpPr>
        <p:spPr>
          <a:xfrm>
            <a:off x="5394233" y="258386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System.in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D68212D-FDB3-4E54-9E8C-5CAEB7FCDA7E}"/>
              </a:ext>
            </a:extLst>
          </p:cNvPr>
          <p:cNvSpPr/>
          <p:nvPr/>
        </p:nvSpPr>
        <p:spPr>
          <a:xfrm rot="5400000">
            <a:off x="5727067" y="3187763"/>
            <a:ext cx="323555" cy="13706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7F4EC05-C27A-4B27-9F27-D24D7E414CBA}"/>
              </a:ext>
            </a:extLst>
          </p:cNvPr>
          <p:cNvSpPr/>
          <p:nvPr/>
        </p:nvSpPr>
        <p:spPr>
          <a:xfrm rot="5400000">
            <a:off x="5727065" y="3785090"/>
            <a:ext cx="323555" cy="13706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1EDB76-0089-4164-9CD2-6351EEFAE8E6}"/>
              </a:ext>
            </a:extLst>
          </p:cNvPr>
          <p:cNvSpPr/>
          <p:nvPr/>
        </p:nvSpPr>
        <p:spPr>
          <a:xfrm>
            <a:off x="6756157" y="2438368"/>
            <a:ext cx="1631688" cy="25458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Java-Klasse</a:t>
            </a:r>
          </a:p>
        </p:txBody>
      </p:sp>
    </p:spTree>
    <p:extLst>
      <p:ext uri="{BB962C8B-B14F-4D97-AF65-F5344CB8AC3E}">
        <p14:creationId xmlns:p14="http://schemas.microsoft.com/office/powerpoint/2010/main" val="13746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47FF-46C0-4C07-BA5B-95897AD0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41632"/>
          </a:xfrm>
        </p:spPr>
        <p:txBody>
          <a:bodyPr>
            <a:normAutofit/>
          </a:bodyPr>
          <a:lstStyle/>
          <a:p>
            <a:r>
              <a:rPr lang="de-DE" dirty="0"/>
              <a:t>Konsoleneingaben mit Hilfe der Klasse Scanner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E0751C-8366-4075-9FFA-5F98E5CFE747}"/>
              </a:ext>
            </a:extLst>
          </p:cNvPr>
          <p:cNvSpPr txBox="1"/>
          <p:nvPr/>
        </p:nvSpPr>
        <p:spPr>
          <a:xfrm>
            <a:off x="1488216" y="2033029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Deklaration und Initialisierung des Scanners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27C174-3904-4DA7-A6F2-FA422BCC4A9F}"/>
              </a:ext>
            </a:extLst>
          </p:cNvPr>
          <p:cNvSpPr txBox="1"/>
          <p:nvPr/>
        </p:nvSpPr>
        <p:spPr>
          <a:xfrm>
            <a:off x="5613063" y="2030874"/>
            <a:ext cx="475643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Scanner </a:t>
            </a:r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 Scanner(System.in);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D2D170-62B4-4420-AEB8-F3F20F7C04B0}"/>
              </a:ext>
            </a:extLst>
          </p:cNvPr>
          <p:cNvSpPr txBox="1"/>
          <p:nvPr/>
        </p:nvSpPr>
        <p:spPr>
          <a:xfrm>
            <a:off x="1488216" y="2980353"/>
            <a:ext cx="3757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Methoden zum Einlesen von reellen Zahlen</a:t>
            </a:r>
            <a:r>
              <a:rPr lang="de-DE" sz="1400" baseline="30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0149D-9B76-4682-A288-BC3E1D0B16E5}"/>
              </a:ext>
            </a:extLst>
          </p:cNvPr>
          <p:cNvSpPr txBox="1"/>
          <p:nvPr/>
        </p:nvSpPr>
        <p:spPr>
          <a:xfrm>
            <a:off x="5613063" y="2674731"/>
            <a:ext cx="475643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nextByte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(), </a:t>
            </a:r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nextShort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(), </a:t>
            </a:r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nextInt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(), </a:t>
            </a:r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nextLong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6C43FF-0DC8-41F8-BAE4-A6F259E51FEF}"/>
              </a:ext>
            </a:extLst>
          </p:cNvPr>
          <p:cNvSpPr txBox="1"/>
          <p:nvPr/>
        </p:nvSpPr>
        <p:spPr>
          <a:xfrm>
            <a:off x="1488216" y="2674731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Methoden zum Einlesen von ganzen Zahlen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6A5A2-4083-453B-A39D-72A63AFE93AD}"/>
              </a:ext>
            </a:extLst>
          </p:cNvPr>
          <p:cNvSpPr txBox="1"/>
          <p:nvPr/>
        </p:nvSpPr>
        <p:spPr>
          <a:xfrm>
            <a:off x="5613061" y="3898419"/>
            <a:ext cx="47564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next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(), </a:t>
            </a:r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nextLine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de-DE" sz="1400" baseline="30000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53B00D-8778-41E3-8DB2-02451E3CD537}"/>
              </a:ext>
            </a:extLst>
          </p:cNvPr>
          <p:cNvSpPr txBox="1"/>
          <p:nvPr/>
        </p:nvSpPr>
        <p:spPr>
          <a:xfrm>
            <a:off x="1488216" y="3898418"/>
            <a:ext cx="361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Methoden zum Einlesen von Zeichenketten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CF190C-5754-4C67-B556-F20EDBFEF25C}"/>
              </a:ext>
            </a:extLst>
          </p:cNvPr>
          <p:cNvSpPr txBox="1"/>
          <p:nvPr/>
        </p:nvSpPr>
        <p:spPr>
          <a:xfrm>
            <a:off x="5613062" y="2980352"/>
            <a:ext cx="475642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nextFloat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(), </a:t>
            </a:r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nextDouble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de-DE" sz="1400" baseline="30000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D28C8F-4EE5-44D1-98FE-38C5F1060146}"/>
              </a:ext>
            </a:extLst>
          </p:cNvPr>
          <p:cNvSpPr txBox="1"/>
          <p:nvPr/>
        </p:nvSpPr>
        <p:spPr>
          <a:xfrm>
            <a:off x="5613063" y="3286957"/>
            <a:ext cx="47564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nextBoolean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de-DE" sz="1400" baseline="30000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3EC074-ADB9-4E33-8321-E95077B451DF}"/>
              </a:ext>
            </a:extLst>
          </p:cNvPr>
          <p:cNvSpPr txBox="1"/>
          <p:nvPr/>
        </p:nvSpPr>
        <p:spPr>
          <a:xfrm>
            <a:off x="1488216" y="3282901"/>
            <a:ext cx="3779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Methode zum Einlesen von Wahrheitswerten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F2A274-8034-4A77-B74E-E14BA24AFB19}"/>
              </a:ext>
            </a:extLst>
          </p:cNvPr>
          <p:cNvSpPr txBox="1"/>
          <p:nvPr/>
        </p:nvSpPr>
        <p:spPr>
          <a:xfrm>
            <a:off x="5613062" y="3593274"/>
            <a:ext cx="47564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next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charAt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(0)</a:t>
            </a:r>
            <a:endParaRPr lang="de-DE" sz="1400" baseline="30000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809C24-7B22-4BD9-BAA2-7C7AE61A20A9}"/>
              </a:ext>
            </a:extLst>
          </p:cNvPr>
          <p:cNvSpPr txBox="1"/>
          <p:nvPr/>
        </p:nvSpPr>
        <p:spPr>
          <a:xfrm>
            <a:off x="1488216" y="3595869"/>
            <a:ext cx="4224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Methode zum Einlesen eines einzelnen Zeichens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03E551-F4B4-485E-87C4-F8051FE452B6}"/>
              </a:ext>
            </a:extLst>
          </p:cNvPr>
          <p:cNvSpPr/>
          <p:nvPr/>
        </p:nvSpPr>
        <p:spPr>
          <a:xfrm>
            <a:off x="1488216" y="4516563"/>
            <a:ext cx="4929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de-DE" sz="1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reelle Zahlen müssen länderspezifisch eingegeben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8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E8E695-E7FF-484B-B7BF-FB1EEE132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9891"/>
              </p:ext>
            </p:extLst>
          </p:nvPr>
        </p:nvGraphicFramePr>
        <p:xfrm>
          <a:off x="1785195" y="4340876"/>
          <a:ext cx="793730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612">
                  <a:extLst>
                    <a:ext uri="{9D8B030D-6E8A-4147-A177-3AD203B41FA5}">
                      <a16:colId xmlns:a16="http://schemas.microsoft.com/office/drawing/2014/main" val="2907233770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761202306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56362123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980134287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565213133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701623634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879941012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850965128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47331395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34588425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236447547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05229213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025022312"/>
                    </a:ext>
                  </a:extLst>
                </a:gridCol>
              </a:tblGrid>
              <a:tr h="198446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nextLine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169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64AFDC-39A9-48AE-8E87-81C6C23EB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12940"/>
              </p:ext>
            </p:extLst>
          </p:nvPr>
        </p:nvGraphicFramePr>
        <p:xfrm>
          <a:off x="1785195" y="4038373"/>
          <a:ext cx="793730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612">
                  <a:extLst>
                    <a:ext uri="{9D8B030D-6E8A-4147-A177-3AD203B41FA5}">
                      <a16:colId xmlns:a16="http://schemas.microsoft.com/office/drawing/2014/main" val="1038401781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053541312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438531199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57897737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653924212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132803640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076181840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104908848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952150611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935770495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034924424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4186591533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956240716"/>
                    </a:ext>
                  </a:extLst>
                </a:gridCol>
              </a:tblGrid>
              <a:tr h="198446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nextLine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78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886227-CC10-4776-9613-800DB6B65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59818"/>
              </p:ext>
            </p:extLst>
          </p:nvPr>
        </p:nvGraphicFramePr>
        <p:xfrm>
          <a:off x="1785195" y="3737680"/>
          <a:ext cx="793730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612">
                  <a:extLst>
                    <a:ext uri="{9D8B030D-6E8A-4147-A177-3AD203B41FA5}">
                      <a16:colId xmlns:a16="http://schemas.microsoft.com/office/drawing/2014/main" val="3119851815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798302703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506486350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202047159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678924189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29641724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789943117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773818337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284401893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795290540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627066772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344933290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882013961"/>
                    </a:ext>
                  </a:extLst>
                </a:gridCol>
              </a:tblGrid>
              <a:tr h="198446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nextInt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66429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C13C27-C1CE-45B3-B337-41BCB5149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19705"/>
              </p:ext>
            </p:extLst>
          </p:nvPr>
        </p:nvGraphicFramePr>
        <p:xfrm>
          <a:off x="1785196" y="3432880"/>
          <a:ext cx="793730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612">
                  <a:extLst>
                    <a:ext uri="{9D8B030D-6E8A-4147-A177-3AD203B41FA5}">
                      <a16:colId xmlns:a16="http://schemas.microsoft.com/office/drawing/2014/main" val="2327875740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953003844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488411336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880599380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148175697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278158581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507939049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017793331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290258875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731413520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203997523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714949051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194651495"/>
                    </a:ext>
                  </a:extLst>
                </a:gridCol>
              </a:tblGrid>
              <a:tr h="198446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nextInt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897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78D47FF-46C0-4C07-BA5B-95897AD0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41632"/>
          </a:xfrm>
        </p:spPr>
        <p:txBody>
          <a:bodyPr>
            <a:normAutofit/>
          </a:bodyPr>
          <a:lstStyle/>
          <a:p>
            <a:r>
              <a:rPr lang="de-DE" dirty="0"/>
              <a:t>Die Herausforderung beim Einlesen von Zeichenketten</a:t>
            </a:r>
            <a:endParaRPr lang="en-DE" dirty="0"/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72EB5922-8C54-452E-A77D-58D7850A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66740"/>
              </p:ext>
            </p:extLst>
          </p:nvPr>
        </p:nvGraphicFramePr>
        <p:xfrm>
          <a:off x="1785195" y="2514600"/>
          <a:ext cx="793730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612">
                  <a:extLst>
                    <a:ext uri="{9D8B030D-6E8A-4147-A177-3AD203B41FA5}">
                      <a16:colId xmlns:a16="http://schemas.microsoft.com/office/drawing/2014/main" val="2737083629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2441818528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355740557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327891272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805781250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086968326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4130398143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664816458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608543984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1164328724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3696212016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487048621"/>
                    </a:ext>
                  </a:extLst>
                </a:gridCol>
                <a:gridCol w="528891">
                  <a:extLst>
                    <a:ext uri="{9D8B030D-6E8A-4147-A177-3AD203B41FA5}">
                      <a16:colId xmlns:a16="http://schemas.microsoft.com/office/drawing/2014/main" val="472666754"/>
                    </a:ext>
                  </a:extLst>
                </a:gridCol>
              </a:tblGrid>
              <a:tr h="198446">
                <a:tc rowSpan="2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00707"/>
                  </a:ext>
                </a:extLst>
              </a:tr>
              <a:tr h="198446">
                <a:tc v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12028"/>
                  </a:ext>
                </a:extLst>
              </a:tr>
              <a:tr h="198446"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814371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641F4F-A145-487F-89D5-F8476CE2AE8A}"/>
              </a:ext>
            </a:extLst>
          </p:cNvPr>
          <p:cNvSpPr/>
          <p:nvPr/>
        </p:nvSpPr>
        <p:spPr>
          <a:xfrm>
            <a:off x="3363489" y="3114779"/>
            <a:ext cx="1065898" cy="3125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40BCB5-F1E7-4F9F-BD60-90C535345F60}"/>
              </a:ext>
            </a:extLst>
          </p:cNvPr>
          <p:cNvCxnSpPr>
            <a:cxnSpLocks/>
            <a:stCxn id="22" idx="2"/>
            <a:endCxn id="24" idx="3"/>
          </p:cNvCxnSpPr>
          <p:nvPr/>
        </p:nvCxnSpPr>
        <p:spPr>
          <a:xfrm flipH="1">
            <a:off x="3363487" y="3427357"/>
            <a:ext cx="532951" cy="1460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1880BD-64A9-41B7-84C0-EAB646913E4C}"/>
              </a:ext>
            </a:extLst>
          </p:cNvPr>
          <p:cNvSpPr txBox="1"/>
          <p:nvPr/>
        </p:nvSpPr>
        <p:spPr>
          <a:xfrm>
            <a:off x="2864708" y="3419534"/>
            <a:ext cx="498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A12CC2-AFBE-445C-AEA6-88FECDD8F53C}"/>
              </a:ext>
            </a:extLst>
          </p:cNvPr>
          <p:cNvSpPr/>
          <p:nvPr/>
        </p:nvSpPr>
        <p:spPr>
          <a:xfrm>
            <a:off x="4429387" y="3419534"/>
            <a:ext cx="1595073" cy="30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5CD4FF-9076-4046-8091-A3B76F4A3219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>
          <a:xfrm flipH="1">
            <a:off x="3363487" y="3727311"/>
            <a:ext cx="1863437" cy="153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0E351-7337-4EFD-957A-2BD5B5334054}"/>
              </a:ext>
            </a:extLst>
          </p:cNvPr>
          <p:cNvSpPr txBox="1"/>
          <p:nvPr/>
        </p:nvSpPr>
        <p:spPr>
          <a:xfrm>
            <a:off x="2917839" y="3727311"/>
            <a:ext cx="445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4CFFDB-E60C-4E81-BCD0-8E1A519E94E4}"/>
              </a:ext>
            </a:extLst>
          </p:cNvPr>
          <p:cNvSpPr/>
          <p:nvPr/>
        </p:nvSpPr>
        <p:spPr>
          <a:xfrm>
            <a:off x="6024459" y="3727311"/>
            <a:ext cx="1057509" cy="30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F4D89E-87CB-4687-9E49-3B4E2BC50662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363487" y="4035088"/>
            <a:ext cx="3189727" cy="153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54ECDA-FB8E-4916-9C16-858673643B5F}"/>
              </a:ext>
            </a:extLst>
          </p:cNvPr>
          <p:cNvSpPr/>
          <p:nvPr/>
        </p:nvSpPr>
        <p:spPr>
          <a:xfrm>
            <a:off x="7081968" y="4035088"/>
            <a:ext cx="2640533" cy="30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E419B0-22EB-4D7A-AA4B-E409BBD130D2}"/>
              </a:ext>
            </a:extLst>
          </p:cNvPr>
          <p:cNvCxnSpPr>
            <a:cxnSpLocks/>
            <a:stCxn id="31" idx="2"/>
            <a:endCxn id="33" idx="3"/>
          </p:cNvCxnSpPr>
          <p:nvPr/>
        </p:nvCxnSpPr>
        <p:spPr>
          <a:xfrm flipH="1">
            <a:off x="3363488" y="4342865"/>
            <a:ext cx="5038747" cy="148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A69CED-380C-476D-9A1F-A2BD1F36717D}"/>
              </a:ext>
            </a:extLst>
          </p:cNvPr>
          <p:cNvSpPr txBox="1"/>
          <p:nvPr/>
        </p:nvSpPr>
        <p:spPr>
          <a:xfrm>
            <a:off x="2734812" y="4337650"/>
            <a:ext cx="628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EIS</a:t>
            </a:r>
          </a:p>
        </p:txBody>
      </p:sp>
    </p:spTree>
    <p:extLst>
      <p:ext uri="{BB962C8B-B14F-4D97-AF65-F5344CB8AC3E}">
        <p14:creationId xmlns:p14="http://schemas.microsoft.com/office/powerpoint/2010/main" val="15333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  <p:bldP spid="28" grpId="0" animBg="1"/>
      <p:bldP spid="31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Datenströme in Java</vt:lpstr>
      <vt:lpstr>Konsoleneingaben mit Hilfe der Klasse Scanner</vt:lpstr>
      <vt:lpstr>Die Herausforderung beim Einlesen von Zeichenketten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Konsolenanwendungen</dc:title>
  <dc:creator>Appenmaier, Daniel</dc:creator>
  <cp:lastModifiedBy>Appenmaier, Daniel</cp:lastModifiedBy>
  <cp:revision>2195</cp:revision>
  <cp:lastPrinted>2017-03-07T07:38:00Z</cp:lastPrinted>
  <dcterms:created xsi:type="dcterms:W3CDTF">2015-10-20T13:51:30Z</dcterms:created>
  <dcterms:modified xsi:type="dcterms:W3CDTF">2022-07-26T07:39:42Z</dcterms:modified>
</cp:coreProperties>
</file>